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  <p:sldMasterId id="2147483697" r:id="rId2"/>
    <p:sldMasterId id="2147483721" r:id="rId3"/>
    <p:sldMasterId id="2147483745" r:id="rId4"/>
    <p:sldMasterId id="2147483709" r:id="rId5"/>
    <p:sldMasterId id="2147483757" r:id="rId6"/>
  </p:sldMasterIdLst>
  <p:sldIdLst>
    <p:sldId id="256" r:id="rId7"/>
    <p:sldId id="260" r:id="rId8"/>
    <p:sldId id="259" r:id="rId9"/>
    <p:sldId id="258" r:id="rId10"/>
    <p:sldId id="263" r:id="rId11"/>
    <p:sldId id="262" r:id="rId12"/>
    <p:sldId id="261" r:id="rId13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0C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7" autoAdjust="0"/>
    <p:restoredTop sz="94700" autoAdjust="0"/>
  </p:normalViewPr>
  <p:slideViewPr>
    <p:cSldViewPr snapToGrid="0" snapToObjects="1">
      <p:cViewPr varScale="1">
        <p:scale>
          <a:sx n="104" d="100"/>
          <a:sy n="104" d="100"/>
        </p:scale>
        <p:origin x="136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62A8E9-82DA-402E-A69D-F9C657DE0F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E99CE-4CC8-4439-BCAF-D9D016461513}" type="datetime1">
              <a:rPr lang="en-US" altLang="en-US"/>
              <a:pPr>
                <a:defRPr/>
              </a:pPr>
              <a:t>1/10/2018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3FA520-CD35-4001-A20B-E9646F732A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6FF3C2-6349-40F8-AC99-9F4041B852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8705A-0FA5-4721-9C69-0B6C3A6A58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7621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92920"/>
            <a:ext cx="60960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843784"/>
            <a:ext cx="8229600" cy="32823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55A910-18FB-4A61-AFBA-1FB2C2F5F3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5D1BD-FFE9-40F7-882E-97EE1D5347DA}" type="datetime1">
              <a:rPr lang="en-US" altLang="en-US"/>
              <a:pPr>
                <a:defRPr/>
              </a:pPr>
              <a:t>1/10/2018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DED9265-FE92-4A88-A812-B23A8F3C75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FF496A-FC90-4D21-BEF8-1EC4BD7DD2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02B1A-CDA1-4C8B-849F-C003508821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1822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E724A1-1396-475D-87F0-E22CED007E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8B248-1235-44EE-9641-516AAB8EE891}" type="datetime1">
              <a:rPr lang="en-US" altLang="en-US"/>
              <a:pPr>
                <a:defRPr/>
              </a:pPr>
              <a:t>1/10/2018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954B68-3331-4B85-A650-417507A930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09B899-19D4-4ED3-9ECA-EEEBA53F03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3E03F-A344-427F-ACA3-D6EF075255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2102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91738-01BC-4F78-B71F-108A4F70DA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2E3E7D-642C-4C8B-8F76-B6C33629EE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9447E-161F-40A8-9979-0457CCD63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802CE-9DB0-4778-A810-DD96A28E5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88BF9E-27EB-408C-A12A-20378759C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74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0F631-022F-4E2C-8FD9-FE8B04466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0EA87-F69C-4BC9-88BC-04D4A4ABF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31370-5CE2-48AF-BC8A-6163CEB6E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25619-BDB3-4941-A4E0-F45CA6EC5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63D1-7C6F-4F21-884D-291D0F9DB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120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45D95-2372-489C-B1DE-7707193EA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0217E3-2CCF-4A29-9173-94F3F6401C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5C325-3F2C-4247-8157-31954BAA2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E1D89D-3639-46C3-8EAD-E21AF911C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7059E-A66B-42EC-A85D-10FB93DC2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809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4E8B6-AAEE-4636-8772-1608B5CAA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A181E-6CE8-4C52-AEC6-C8BC511F21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FAC804-95B5-4CFC-911D-D415CBE008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E44C75-CED3-4E7E-B0AF-B25BBA536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EF1249-88A5-401E-A921-247DDAA53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6DCC44-4E34-4E6D-8B11-D4D18E0E1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96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963D8-A6F1-47D1-8C04-C8C80F24F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1C0EB0-5270-46AF-A70E-FDD0E43A3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BAF014-4263-47DB-AD55-A096C97B8B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BBA4A-AE4A-475C-8155-823114A27F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9F7A41-545C-4244-BC9A-2A4DB6AC05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2A4296-2660-4D33-BB79-A5197B07F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04D1BF-48A9-4B01-8170-B01F5775C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7DB29B-5D28-41E1-9D7E-976F615CF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045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69302-7C68-4C3E-B25E-53BD2EF9E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F26B91-FA47-4BE7-8621-F54AA92D5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B11EDB-8B77-448E-BE67-230C81ED6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43493A-4790-4C26-BE29-8CDFD737D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7984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66EC3D-09C7-4C84-A18B-2D3222FF2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6056E8-8E73-41F3-A8FA-2DFA8F36D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742EBD-15E1-478C-8498-0F1205338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4746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329A5-544C-414A-BCB3-10A87AC6F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74CF4-5EE0-486F-BAFF-083FDC16C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4D9025-C374-4FC8-9841-989190B7D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425265-CAAB-4B18-951F-BA2D29E52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0A462E-31E1-4D41-A48A-84CDCD178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48BA0B-7FBF-498B-AB40-AE0A46858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868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92920"/>
            <a:ext cx="60960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43784"/>
            <a:ext cx="8229600" cy="32823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D83BA0-44EB-4B3C-A69A-A36912641D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95179-CC05-4F34-A7B1-AE0AE9C9742D}" type="datetime1">
              <a:rPr lang="en-US" altLang="en-US"/>
              <a:pPr>
                <a:defRPr/>
              </a:pPr>
              <a:t>1/10/2018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D13AE4-68FE-42A6-8090-2C1E17A28A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1076D5-66F6-4F5F-9004-EFC3F597B4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EB359-622C-4805-8F30-4F658232FD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75346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B4192-D7F9-4A9D-BD2A-A86F89CFA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95E1FB-9401-4458-9147-9D0EB9FB33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1CB6AF-315D-4DC8-A6B3-159A49612D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2B5BB9-98E8-4E9F-8A6E-58300B808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023003-067C-48C9-AEBA-BAE496C3B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2F3D9D-0D4F-4B12-AF25-63E916218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9078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02694-46B8-49E7-A2A2-4BA933D04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5E3BD7-1D34-49A2-B4A1-486619DEB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2C39F-480D-455C-B04C-F4702F341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750E7-9D1C-4D6F-B263-5FACE0243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83706-2965-4A11-A373-DE5C10707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738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9204AA-87B9-45D8-8D88-1F6AE1E749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E015B4-F7EE-4D3C-BA5D-937A5CC7F5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EACF2-147F-4357-B3BD-830F9F4F3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BA3B-EF6C-4B02-93CE-C36F4DF9249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DFFC5-0418-4597-A808-CD2195C07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8A07EA-4CFF-4D22-8C3D-7872375B6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763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26BC0-89BD-46CE-9F04-C82DE25062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09DEF6-7A66-4B60-B04F-8DEA09619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E7ECA-BA13-4DF7-B6EA-82B760F1D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616E3-42D8-4BD3-83BF-CCE15BBCE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4A811-179F-46C3-98EB-042B361E8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866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72B20-F022-4726-8A9A-C4C47E2D6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8C202-EEB1-425B-BBC0-4044DC95B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94AA9-896A-49FE-936A-CD3C1CD30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9C668-D421-449A-BAC1-9DA855F5C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DE7C5-6371-4A93-8942-BE39405BD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956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8E3B7-DFCE-431F-BA12-B4C63949C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C54E7B-03DF-4389-8B0D-0D52EBC9D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6775B7-89F1-4D48-AD89-B18C57185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AE547D-A857-4F0B-AC88-F26D7E3B4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AF331-930D-4C75-A9C3-5D85090D5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3776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C07A0-D2F5-4B7E-AB26-40ADC182B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055DC-D795-49A9-9F9A-3E9CF0BD03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4090AB-E011-467D-B694-1BD3081A58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1D3CAD-F737-41B7-A215-FFEBC5580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B58E7-1954-4238-A458-9CD1E8CC4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291C90-CB29-4A61-ACCF-E9D6524AB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6564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48305-32E0-41EA-874B-43C8FB845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C1D2C-1FB8-4E50-B891-AD6E9291E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60A83A-9376-4441-AFCF-A2C656830D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C2FDD5-FABB-435C-81FE-E79E44360A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7139FE-84DD-4608-B6B5-6F7D9F4F5E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004E22-7F57-427F-B7C7-E0056765C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45F449-F39A-43C4-88AA-6A671F0AB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1AADA4-4BFC-4D9A-B11A-C996B292D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630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A33E8-E465-45FB-B54C-69C796CA9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1BE4C8-59B7-41AB-8489-AEA000A54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E125AA-5EA3-439E-A4D1-53AA7D316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27C98B-E25B-4F77-8638-EAEE431B1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422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738B98-CDB4-4550-915E-DFC2B862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EE00F1-6ED4-411C-A77A-249FF3FE2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5BF2A3-012F-4459-88F9-5F783B93C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421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AA74F1-1A01-4EB3-9045-CAA8C5895C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C60C1-CE0A-4965-AD12-7B9461065DEA}" type="datetime1">
              <a:rPr lang="en-US" altLang="en-US"/>
              <a:pPr>
                <a:defRPr/>
              </a:pPr>
              <a:t>1/10/2018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8C3794-6887-4E32-AC52-950FB3F530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EE94E0A-E957-4961-8086-92EBDDF937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440B0-303F-4041-A642-5F9EBEC3B2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72682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386B9-605E-4B97-94D2-FB9072063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6F601-68CB-49C7-94E7-2BFF7F504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9828A6-2632-4A29-B5B4-827405A8F4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181CF8-4B33-45F3-93D5-E2397DA43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47E3FA-78DD-4AD8-B7DB-3D0CE59C1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CA201C-038D-40DF-9A51-34193D42D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6130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49792-55E6-4CFD-90D2-36A5572DC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18F79A-7B4C-4D30-89DF-D35B123C35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8BEF64-36A7-42B7-A7B1-327C9089C8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490B4-EA1E-477D-A98D-74564E48F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4283C7-4496-4A41-A6CC-671FFBB9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C0902-631B-46E3-960C-968E89368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8549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E7430-323E-444B-8830-566A7283F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93E50B-C631-4213-851F-90CFA98F30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7D52D-9DBC-465A-9C85-05DEF60E4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68D6A-852E-4600-AE61-3F263C634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DD754-1941-4027-AEF5-6D1382D18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3754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97B9AE-C44D-41D2-AC8C-05685DADAB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ADC716-B3AA-4B13-BD28-D96C2819A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423AE-0CDC-4737-A652-6561DD8B0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634BA-E5E1-410F-AB0A-AF4EB339D7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EC153-50D3-41CE-AB25-F376C2FDE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67E76-24B9-47CF-8E1D-C412C3AD1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3675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9DE77-E737-4FBA-B4FE-A53DD0B1A8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D24156-536A-45DB-8624-256874455F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686DC-AD05-41D1-B3B0-B80465191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5123FB-F0DC-4E93-A538-FA2559362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9106E-E72D-4CA7-BCC2-F2559BC89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404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F65CB-6186-4B1D-A279-E35F771B3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EA3DF-E76B-4BC4-9E2D-E00E05D69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4783B-BE19-4C98-AD1D-9DA64D9D7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475739-D8E2-433E-BEA8-9E18C9960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57E39-E9EE-4925-97A3-0D53F7E13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064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487DA-10BB-448F-8377-6BA8B3375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05E7A5-8699-440E-A8C3-1AD2BBD3A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53E2F-94ED-4739-9FE7-DEF2A8D98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6CF8A4-2FD4-43FD-9249-0DC16E1FF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C5E70-EEB5-46CA-A654-242C539E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467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F02B0-0ACF-47ED-807C-9CA031331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76965-E775-4397-AC65-C9D1170DE0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B87A02-D101-4C27-BDF5-192AF4E969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5204C1-A8CC-4261-89EF-1E5E6411E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B332A5-02A0-4C32-88F2-E8B70E69A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8347E4-B227-4C27-9B55-D6E6FB8A4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1207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FEC8C-D320-4466-92D9-5F28E1F5D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375D3B-B428-4BBD-BD52-9FB28EB3D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81D32A-8ED5-40CE-8599-D638E3285B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152891-CC83-4BC6-A507-B3A18293C4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CFED7A-9708-4A8C-BA32-A9F57B5A6B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F3C291-D8B6-4EFA-B16D-084BC95F7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690B70-DE5E-4592-83A8-BBBDBFDDB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C1D237-B9F4-403C-8FE4-3A19FCFBE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57056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62263-9A15-494F-A247-FB7C3FED4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C7ED11-D857-4568-920E-ABCE19FD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60AC3D-F0A9-4A13-BA58-62040ED36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2FAC7D-A8D8-4B37-B259-D569C4616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236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92920"/>
            <a:ext cx="60960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7F83C6-8D14-4049-8EDF-A0C6026A27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D4FE9-B518-4AB8-A14B-B5EC3896C4DA}" type="datetime1">
              <a:rPr lang="en-US" altLang="en-US"/>
              <a:pPr>
                <a:defRPr/>
              </a:pPr>
              <a:t>1/10/2018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E08504-64AD-4F93-BF99-56E81F8481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38FE2B-D284-4A54-845D-EE117214F5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D5AC1-6C49-4309-BDBE-2DC9051E62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97564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079FFF-0C94-42F7-A5F2-90DA4B67F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C4C8EB-7C34-450E-A540-34E3747F0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9B8F9A-FAB5-4AE1-A9F0-5B6EBBB76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89036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C83E4-EB0A-45CD-8647-595F7F794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A4CA7-2DAF-4DDB-BF68-49F41F00E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26E15F-7747-4054-8908-9A2F63CA9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256F07-0123-4B66-B207-9E8C20AA4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AB52D5-66E1-4249-AD62-1D9C3704F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273836-9CA6-416E-B085-6430033E3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345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A840C-C331-41BB-AE18-82F183B9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D29F9F-7769-4061-AF35-1979628B0E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E92A26-8D4A-4331-8871-416A62456D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9ACCE1-7FF7-4241-A7BE-7977CE834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F20BF4-7860-4476-A733-DD51386BE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150A45-E19E-4BB3-BD94-D9971D501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0430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F4C94-1CBA-4516-93AC-8337B75EE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48FA12-2C8E-452B-BBD9-C3200F72B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BF3BF-5D03-4481-91E2-8D6C7AB9F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4BB9C-DC3E-4971-8600-2811BD887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4A2B3-1FD3-415F-9452-353CCB9FA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656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41ED68-48EF-49A7-BA2B-9C18009D29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CCEA8E-9653-423E-87DE-7BA76425A6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78333-37D3-4711-838C-85B042E7F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F0992-0081-4351-B178-6B42BD1BFD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D4702-CF34-4E32-8CBB-627EF09B4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46A60-D977-4FAB-BF9D-226450018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28400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A5315-656C-422F-B607-DFF875E217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343780-9045-4B33-8875-14BEE5E8BB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857E2-2C26-4C40-B635-C5B848FD05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045B8A7-3608-41F8-A0CE-7AE24510E6B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077A0-62CA-4209-8A18-31D81FE6C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A6FD0-78D4-4352-9333-55D511ED8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4A6110F-5F9F-4D34-B2E7-953CB699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630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B2FED-D550-4F33-9BF4-E05830746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B60D1-44D4-484B-B988-7841C21E7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60258C-AAC9-4BC9-A517-CF08AF2886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045B8A7-3608-41F8-A0CE-7AE24510E6B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A07F4-2C07-4C4B-8CBD-DDACAE365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FBA3C-3D41-48B3-A245-4B1334453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4A6110F-5F9F-4D34-B2E7-953CB699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50370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7AFBF-7104-4C10-9999-EB888DA17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F52CDB-9100-47B1-84D2-166544B5D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E0615-BE8B-4729-815D-22AEF2111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045B8A7-3608-41F8-A0CE-7AE24510E6B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6C847-6EF3-4214-ABAF-E773DC883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8743BC-DA6F-421A-A72C-FF618DBB7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4A6110F-5F9F-4D34-B2E7-953CB699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6255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6F606-3488-459A-A30E-420A74DD8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E7730-355C-40F2-B6AD-75081554E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0AD747-6E77-48DA-85A7-320750B81E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C9CEFD-4AC5-47FD-8948-1EE62912B8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045B8A7-3608-41F8-A0CE-7AE24510E6B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5D860B-486A-44EB-A45C-9979EB406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356251-2B84-49D9-86CD-08ACF58E3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4A6110F-5F9F-4D34-B2E7-953CB699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56356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4E60A-A772-4B33-88A2-77120F8B2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EBAF43-50CB-40EF-867F-600E210A7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654D05-9CB8-40E9-A611-B33806A197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A3FAD9-3DEA-40F3-883A-30804ABF37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C0B38E-B8A9-45CE-9A7C-5066C6452F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EAD9AB-4A3B-4171-8497-EDE1DE479F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045B8A7-3608-41F8-A0CE-7AE24510E6B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C10ABE-DD03-4662-9EAC-9224C23E0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7D9DDE-7A1C-4A3A-B4CB-F57C5D937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4A6110F-5F9F-4D34-B2E7-953CB699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7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C8FDB03-DB8D-414F-A94C-E2D7D3394E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50BF2-5533-4AF3-97F6-11D2B516587C}" type="datetime1">
              <a:rPr lang="en-US" altLang="en-US"/>
              <a:pPr>
                <a:defRPr/>
              </a:pPr>
              <a:t>1/10/2018</a:t>
            </a:fld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5E3C291-B72F-4700-AD63-DF51ADBD85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1296425-008F-475B-868E-C93F6AABAF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9907B-3852-44C5-A523-77FF73D348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722594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382D0-F58A-4B46-B725-33B554A15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0F6AC5-D0F1-4EF7-8280-0AF3B08D5B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045B8A7-3608-41F8-A0CE-7AE24510E6B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2683A9-98A7-4C29-BD2E-3FB06E5E4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905E6C-D45E-4430-B866-4C5296A82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4A6110F-5F9F-4D34-B2E7-953CB699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73545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5B5E43-9EEB-4681-8753-F9FC837F6D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045B8A7-3608-41F8-A0CE-7AE24510E6B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6BB236-06C3-4416-96C4-16DE57839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AA67F4-2948-47E5-A4C5-F3B4BB3AE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4A6110F-5F9F-4D34-B2E7-953CB699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1509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64369-784F-47D9-9468-B32C54F1E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368D9-9385-4C90-B920-748D21109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B7FCB6-119C-49F2-B2F0-6D65872273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ED14C1-C10A-46E7-8881-90961D6E6E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045B8A7-3608-41F8-A0CE-7AE24510E6B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808EDA-2143-48F8-B27E-F4135297B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60739A-2505-4E9A-8FFF-A4A7F3D0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4A6110F-5F9F-4D34-B2E7-953CB699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89966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8540D-E201-47BF-87E8-2D5D8B0E4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982D73-E0ED-44DE-8BCC-F9985A7988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A36B72-6EDD-43CD-B995-97E935E9EB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50F079-C1C0-4107-92A4-699CDB460F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045B8A7-3608-41F8-A0CE-7AE24510E6B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90274E-70DD-4415-8362-CCB97DE0D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FE7DD0-3E05-487B-8B1D-33128C0E4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4A6110F-5F9F-4D34-B2E7-953CB699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7887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E3A36-0506-47B8-9314-8B002D418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93BDCA-4DAA-435A-A308-0F3CCE966B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57ECB-FEFF-4FF7-BBF9-A7E7FB3BC6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045B8A7-3608-41F8-A0CE-7AE24510E6B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15A5A-B46B-46DB-BCBD-B30BBB4C1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3F327-D629-4086-9466-F8124901F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4A6110F-5F9F-4D34-B2E7-953CB699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7616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A0B18D-0D98-48B4-863C-C126690D54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729DE4-2546-48B3-989A-C2E27400D8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69AC5-5FC1-4BE6-9DF3-1FA8357E56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B045B8A7-3608-41F8-A0CE-7AE24510E6B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81AE8-220E-4D06-8E1D-094E4006A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4998D-3EB9-4BF7-A619-F926A9D53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4A6110F-5F9F-4D34-B2E7-953CB699F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196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744D3-E725-4DD9-B279-B721236C70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9548F9-A36E-4427-A404-365815F1C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7EF0-B1AB-46AB-A817-9DBD96069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96127-F5CB-404D-B10B-FB05AEE4CFC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AEFDA-2DE9-4DD5-9280-93EA0D418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6E0BA-3ECF-4429-8305-4344794B0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FA07-61E5-4F6E-A9E3-34D97746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92840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3126F-E2A2-4FFB-B0E3-A0902DC70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2F776-04A2-44F4-AB8F-EE3497249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EE818E-F673-43E7-8AA4-38530643B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96127-F5CB-404D-B10B-FB05AEE4CFC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FD406-DC6E-41C4-9866-A354B2C95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AE690-1DFE-458C-BFFF-239CE80FD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FA07-61E5-4F6E-A9E3-34D97746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8824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55075-70AF-4F99-9D95-D2A13979F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2F5C91-870C-439B-957C-957E1973BD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2B920-E65B-4AE2-96A3-8AA5AB1C8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96127-F5CB-404D-B10B-FB05AEE4CFC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2AC99-D76E-404A-9AA6-F633E4428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1CD51-8A04-44DA-9442-47CC4DA91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FA07-61E5-4F6E-A9E3-34D97746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3651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CCB8E-F032-4B9A-A924-693999863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2ECA6-A156-435D-9B53-946A15D975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962050-0876-4A5A-B892-8E9CF65D4B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155FB0-EBE6-4335-B2C9-3C3FD2C9D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96127-F5CB-404D-B10B-FB05AEE4CFC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722F87-574B-4C01-A13A-572CCFD93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8D8207-2A69-4C48-85AD-ED68C839C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FA07-61E5-4F6E-A9E3-34D97746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85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92920"/>
            <a:ext cx="60960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6670A1C-5853-4F65-B87B-13E828835D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3F35B-640D-4AFB-8C82-5D0AF18D5302}" type="datetime1">
              <a:rPr lang="en-US" altLang="en-US"/>
              <a:pPr>
                <a:defRPr/>
              </a:pPr>
              <a:t>1/10/2018</a:t>
            </a:fld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7637273-E3B4-46B8-9BB7-E419C019FC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13D4C35-48EE-46F0-853B-E7ABAA9651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FF4D6-23E8-427D-8B66-72CDE863FF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261421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3B6B5-05C1-4247-9B48-23E22BF17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1F2FC-5CAC-48B5-9FEF-C2977B736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3D2901-7323-44DF-8D1B-B48D8EEDB3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DEF1B1-B103-41A3-9C8A-49946FB20A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B4803B-9904-4274-9C7D-31153B830A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C390A0-158E-4B48-B414-B44366592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96127-F5CB-404D-B10B-FB05AEE4CFC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AB4C4C-4648-4966-A4EC-CE444CCF9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FD82C1-0CF6-4FE6-B520-EACA528A9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FA07-61E5-4F6E-A9E3-34D97746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20905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350C3-AE69-44B2-8018-DC0DA7DE6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234F2D-CBE5-424B-A3CA-72A7421C4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96127-F5CB-404D-B10B-FB05AEE4CFC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401636-3559-443A-9027-937E1AB72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DDD090-EF3B-45A0-97DE-DAAD9B918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FA07-61E5-4F6E-A9E3-34D97746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135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2CB35C-D4F4-4399-964D-3EE31F7BD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96127-F5CB-404D-B10B-FB05AEE4CFC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5038C9-9F8F-42D7-ADCD-DCAA41172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C2A02-0E4A-42FA-BFB7-29C5FE66F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FA07-61E5-4F6E-A9E3-34D97746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5139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5194-792A-4FE9-87B2-A204F0C3B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7B12B-8F88-41EC-82D2-63DC2DD03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9CAAC-F19E-4CCB-AAE1-14DCF77B68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C62E8A-A8E1-4E17-A0CC-585C0010A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96127-F5CB-404D-B10B-FB05AEE4CFC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27FF4B-1632-41A6-B34D-90FFCDEEB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EA326-B596-4022-911D-EA7FEDBF2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FA07-61E5-4F6E-A9E3-34D97746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2123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7A483-4A47-49FD-9D8E-DC9215F80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FC3D94-09B0-43CA-BFA7-63D8F58C74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117505-4064-4C12-8B81-092BA4D607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F8E387-82BD-443D-B136-79DB30893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96127-F5CB-404D-B10B-FB05AEE4CFC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55F54B-BB76-4C2D-B66F-D4B183F62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B2E8A5-86EF-4568-B8C5-07F804AA7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FA07-61E5-4F6E-A9E3-34D97746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048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10D66-2106-409C-9A69-455765E64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357401-316E-4E25-882A-29A0322996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03E92C-4C76-47A5-9A88-B64B23588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96127-F5CB-404D-B10B-FB05AEE4CFC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3F1C23-7EA8-42A7-8345-72A23FE08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BF7957-C911-48F4-8DE8-7B142A2C2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FA07-61E5-4F6E-A9E3-34D97746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1008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729A87-6F4C-4D37-B095-978E989D86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FEF1D1-D91D-477C-BFE8-BC6B143F6B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40153D-FFF8-4948-9E8C-4C5431117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96127-F5CB-404D-B10B-FB05AEE4CFC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A3B99-A229-4039-A874-7C281E358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066469-2037-4D41-BB05-4A4D064B3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DFA07-61E5-4F6E-A9E3-34D97746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917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EC63A98-B111-4BEB-B3AE-71A69EA4C3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D72EE-3477-4A24-9020-326B5AFAFE63}" type="datetime1">
              <a:rPr lang="en-US" altLang="en-US"/>
              <a:pPr>
                <a:defRPr/>
              </a:pPr>
              <a:t>1/10/2018</a:t>
            </a:fld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4E23A61-CC65-4FB1-86E5-46278C4BDF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E21B1ED-E1FB-4F62-9258-20F3823E3A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C453F-C43B-4F70-BD03-33249A0C7F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6975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9AC367-EA3D-4F6C-BB5A-3B91613F33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3441E-98ED-466F-8718-487627034F92}" type="datetime1">
              <a:rPr lang="en-US" altLang="en-US"/>
              <a:pPr>
                <a:defRPr/>
              </a:pPr>
              <a:t>1/10/2018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846EA-DEB3-4C5E-A7F2-AB5FFBEF33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B01657-7D38-421C-A919-E6808A596A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0B649-6321-4782-9410-82712E0CD6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1788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1A58E-9A3B-4FA2-8AC8-AD31FA1345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DA60C-F0EE-4F85-80BA-D9FB8F3C6858}" type="datetime1">
              <a:rPr lang="en-US" altLang="en-US"/>
              <a:pPr>
                <a:defRPr/>
              </a:pPr>
              <a:t>1/10/2018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57BD56-374F-4C5D-9381-C38557981A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61B144-0D87-42F5-B752-C1ED407AA0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C76F5-ADD1-4551-86B7-88C2F55A8C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7475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sv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6.sv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6" Type="http://schemas.openxmlformats.org/officeDocument/2006/relationships/image" Target="../media/image10.sv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9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8.sv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6" Type="http://schemas.openxmlformats.org/officeDocument/2006/relationships/image" Target="../media/image10.svg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9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12.sv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51662877-D194-4C54-BC44-987AA538408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-1974652" y="-27710"/>
            <a:ext cx="11160217" cy="688571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B57D2A-55C0-459F-879B-570CC835C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8866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7D5D0-E19C-4600-8230-2FEC7DB43A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2807209"/>
            <a:ext cx="7886700" cy="2580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DC2E4-79D5-4B8C-87D9-103BE795A3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6BA3B-EF6C-4B02-93CE-C36F4DF92496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3AFDD-096C-4D2B-939B-65FF4CE1C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49D3E8-F8B9-4E80-BBBD-27C972F727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0FC08-1686-4295-9710-A23BE79DFD35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1E543F4F-D953-4F33-8520-DBCD874BA7B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0" y="1117"/>
            <a:ext cx="9144000" cy="6855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36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224C8F-1184-43CA-8290-BE9FFBC1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3033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9B00E3-78F0-44D5-BCAA-B76E8FFFB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3047999"/>
            <a:ext cx="7886700" cy="3128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7A386-F818-4C95-B206-AD7A7BE9B9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634BA-E5E1-410F-AB0A-AF4EB339D7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80B6B-232C-4FC7-BC3D-B22212808B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2025C-E55D-4EE6-B0B8-F8D3881AC1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A1BB6-1A57-4B3A-B6A0-4F2971A94C84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D36980C-B44F-4C26-8AD8-AA163809DF8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0" y="-21364"/>
            <a:ext cx="9144000" cy="1186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92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543550-A2BC-4DD2-B988-217319023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7655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509F8F-25BF-4F3F-A3FB-DEEAC528E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3141651"/>
            <a:ext cx="7886700" cy="2026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CF952B-2534-4B71-8EE6-785AED2AEA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F0992-0081-4351-B178-6B42BD1BFD71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63A1F-FCA1-4D17-8070-57BC850801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17D70-57C6-4879-AFDE-E7739BD580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22478-68E3-4891-839B-9AA77B22A4C9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D2C19CDC-6375-48C2-9C5C-08FA1BDB485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0" y="5673483"/>
            <a:ext cx="9144000" cy="1186347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DB7D44E7-BF05-4A49-AC9C-0CE931D9DBAB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28650" y="450354"/>
            <a:ext cx="1971675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744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0DD5FD-5314-4290-B903-973E809F9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9697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556999-A98A-48CE-902A-0B07749EF9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2992583"/>
            <a:ext cx="7886700" cy="2765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0F9CCED0-C24F-47B9-AB47-7D6C039ED64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0" y="5750755"/>
            <a:ext cx="9144000" cy="1107245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476581C2-E3E2-42BE-ADFD-3842FAE9D88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28650" y="450354"/>
            <a:ext cx="1971675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157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10B97C-4930-4E7A-9EE5-897B88FF8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78C46-6BD8-4C4D-99CA-FED37ED58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AEC41-4877-45A4-8A3F-01FE31F697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96127-F5CB-404D-B10B-FB05AEE4CFCB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93639-1AC0-4CD7-9589-100FF65CA0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44AA5-8C00-440A-B663-E773D8A5B8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DFA07-61E5-4F6E-A9E3-34D97746F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78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2.xml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svg"/><Relationship Id="rId18" Type="http://schemas.openxmlformats.org/officeDocument/2006/relationships/image" Target="../media/image33.png"/><Relationship Id="rId26" Type="http://schemas.openxmlformats.org/officeDocument/2006/relationships/image" Target="../media/image41.png"/><Relationship Id="rId3" Type="http://schemas.openxmlformats.org/officeDocument/2006/relationships/image" Target="../media/image18.svg"/><Relationship Id="rId21" Type="http://schemas.openxmlformats.org/officeDocument/2006/relationships/image" Target="../media/image36.svg"/><Relationship Id="rId7" Type="http://schemas.openxmlformats.org/officeDocument/2006/relationships/image" Target="../media/image22.svg"/><Relationship Id="rId12" Type="http://schemas.openxmlformats.org/officeDocument/2006/relationships/image" Target="../media/image27.png"/><Relationship Id="rId17" Type="http://schemas.openxmlformats.org/officeDocument/2006/relationships/image" Target="../media/image32.svg"/><Relationship Id="rId25" Type="http://schemas.openxmlformats.org/officeDocument/2006/relationships/image" Target="../media/image40.svg"/><Relationship Id="rId2" Type="http://schemas.openxmlformats.org/officeDocument/2006/relationships/image" Target="../media/image17.png"/><Relationship Id="rId16" Type="http://schemas.openxmlformats.org/officeDocument/2006/relationships/image" Target="../media/image31.png"/><Relationship Id="rId20" Type="http://schemas.openxmlformats.org/officeDocument/2006/relationships/image" Target="../media/image35.png"/><Relationship Id="rId1" Type="http://schemas.openxmlformats.org/officeDocument/2006/relationships/slideLayout" Target="../slideLayouts/slideLayout62.xml"/><Relationship Id="rId6" Type="http://schemas.openxmlformats.org/officeDocument/2006/relationships/image" Target="../media/image21.png"/><Relationship Id="rId11" Type="http://schemas.openxmlformats.org/officeDocument/2006/relationships/image" Target="../media/image26.svg"/><Relationship Id="rId24" Type="http://schemas.openxmlformats.org/officeDocument/2006/relationships/image" Target="../media/image39.png"/><Relationship Id="rId5" Type="http://schemas.openxmlformats.org/officeDocument/2006/relationships/image" Target="../media/image20.svg"/><Relationship Id="rId15" Type="http://schemas.openxmlformats.org/officeDocument/2006/relationships/image" Target="../media/image30.svg"/><Relationship Id="rId23" Type="http://schemas.openxmlformats.org/officeDocument/2006/relationships/image" Target="../media/image38.svg"/><Relationship Id="rId10" Type="http://schemas.openxmlformats.org/officeDocument/2006/relationships/image" Target="../media/image25.png"/><Relationship Id="rId19" Type="http://schemas.openxmlformats.org/officeDocument/2006/relationships/image" Target="../media/image34.svg"/><Relationship Id="rId4" Type="http://schemas.openxmlformats.org/officeDocument/2006/relationships/image" Target="../media/image19.png"/><Relationship Id="rId9" Type="http://schemas.openxmlformats.org/officeDocument/2006/relationships/image" Target="../media/image24.svg"/><Relationship Id="rId14" Type="http://schemas.openxmlformats.org/officeDocument/2006/relationships/image" Target="../media/image29.png"/><Relationship Id="rId22" Type="http://schemas.openxmlformats.org/officeDocument/2006/relationships/image" Target="../media/image37.png"/><Relationship Id="rId27" Type="http://schemas.openxmlformats.org/officeDocument/2006/relationships/image" Target="../media/image4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>
            <a:extLst>
              <a:ext uri="{FF2B5EF4-FFF2-40B4-BE49-F238E27FC236}">
                <a16:creationId xmlns:a16="http://schemas.microsoft.com/office/drawing/2014/main" id="{FB249ECF-75B3-44FA-B4AE-0BD9335FEF8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2578389" y="1343457"/>
            <a:ext cx="5651212" cy="1119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endParaRPr lang="en-US" altLang="en-US" sz="4400" dirty="0">
              <a:solidFill>
                <a:schemeClr val="bg1"/>
              </a:solidFill>
            </a:endParaRPr>
          </a:p>
        </p:txBody>
      </p:sp>
      <p:sp>
        <p:nvSpPr>
          <p:cNvPr id="3075" name="Rectangle 8">
            <a:extLst>
              <a:ext uri="{FF2B5EF4-FFF2-40B4-BE49-F238E27FC236}">
                <a16:creationId xmlns:a16="http://schemas.microsoft.com/office/drawing/2014/main" id="{F4BB207A-9EE1-41F4-BCFC-A021F60C376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578389" y="2642032"/>
            <a:ext cx="5651211" cy="769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endParaRPr lang="en-US" altLang="en-US" sz="3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6EC12-04B8-4ABB-AF67-8B21409E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27219"/>
            <a:ext cx="78867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8B56F-1FCE-4F1B-A080-8050D602A9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2895599"/>
            <a:ext cx="3867150" cy="32813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D77D7F-C60D-48E3-BCFE-216C2EC126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895599"/>
            <a:ext cx="3867150" cy="32813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833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62545-DABE-4B5E-8618-EA912FDEC0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262743"/>
            <a:ext cx="6858000" cy="22472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7AB949-B617-48CD-9A7B-6529F42AB7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600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BD1556D-D150-46AC-A7F0-0D08D9A32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DF17C1-818A-4F89-903B-25EEE3AF7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879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0133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id="{418C6162-8F51-4482-A457-DFAE335066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0519" y="1249939"/>
            <a:ext cx="3864554" cy="3864554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7D83B6AC-E463-4E92-B93B-997E17DCF5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70443" y="1249939"/>
            <a:ext cx="1276350" cy="425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82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id="{AC76B5C9-345A-4499-86CE-FA78BE46AC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8" y="843761"/>
            <a:ext cx="890952" cy="890952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E6112882-0FE7-43D6-8A69-C94564871A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1028" y="1969176"/>
            <a:ext cx="890952" cy="890952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4F89906D-0DA9-438E-A6D0-C5B08D301B1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31028" y="3094591"/>
            <a:ext cx="890952" cy="890952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1F04B5BB-00F3-4D14-80EE-EBBA7829DA3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31028" y="4220006"/>
            <a:ext cx="890952" cy="890952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5D3BB0BD-DCCB-4585-AD26-5A491547B41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31028" y="5345421"/>
            <a:ext cx="890952" cy="890952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A6607A29-8781-4D33-A400-EB4423C48B5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670238" y="873171"/>
            <a:ext cx="890952" cy="870232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BE0E53C2-CA1A-43A8-A2EF-D52C07B2DE9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670238" y="1969176"/>
            <a:ext cx="890952" cy="890952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2B63E6E7-183E-40D7-AF7C-FAC1AC0E8999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670238" y="3094591"/>
            <a:ext cx="890952" cy="890952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39CDDDCA-54E2-468E-8B38-AE3C0A171929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670238" y="4220006"/>
            <a:ext cx="890952" cy="890952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291D6274-0655-46BF-93CF-2AFF12F84893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3670238" y="5345421"/>
            <a:ext cx="890952" cy="890952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C0387E7E-832B-48AA-B956-127FB6331CB8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6625023" y="843761"/>
            <a:ext cx="890952" cy="890952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E798D012-1339-471F-B611-B02AC39CF16C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6617695" y="1969176"/>
            <a:ext cx="890952" cy="890952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9BDF1584-BAD4-499B-B9E5-5A9E389BCFE1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6625023" y="3094591"/>
            <a:ext cx="890952" cy="89095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A52518E-D1B3-44AC-A26A-80BABC67E63C}"/>
              </a:ext>
            </a:extLst>
          </p:cNvPr>
          <p:cNvSpPr txBox="1"/>
          <p:nvPr/>
        </p:nvSpPr>
        <p:spPr>
          <a:xfrm>
            <a:off x="1395252" y="985122"/>
            <a:ext cx="1979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BUSINESS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PARTNERS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53A8FBA-6054-4113-9898-75121797DED3}"/>
              </a:ext>
            </a:extLst>
          </p:cNvPr>
          <p:cNvSpPr txBox="1"/>
          <p:nvPr/>
        </p:nvSpPr>
        <p:spPr>
          <a:xfrm>
            <a:off x="1395252" y="2229986"/>
            <a:ext cx="1979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CERTIFICATION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A242824-E890-423E-ACD2-B2E9E581D46C}"/>
              </a:ext>
            </a:extLst>
          </p:cNvPr>
          <p:cNvSpPr txBox="1"/>
          <p:nvPr/>
        </p:nvSpPr>
        <p:spPr>
          <a:xfrm>
            <a:off x="1406241" y="3355401"/>
            <a:ext cx="1979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COMMUNICATIONS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1AF066F-8681-4111-B7BD-C4E05462F26A}"/>
              </a:ext>
            </a:extLst>
          </p:cNvPr>
          <p:cNvSpPr txBox="1"/>
          <p:nvPr/>
        </p:nvSpPr>
        <p:spPr>
          <a:xfrm>
            <a:off x="1395252" y="4480816"/>
            <a:ext cx="1979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CORPORATE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C4FD8B8-1D59-4EEC-A061-119C63039138}"/>
              </a:ext>
            </a:extLst>
          </p:cNvPr>
          <p:cNvSpPr txBox="1"/>
          <p:nvPr/>
        </p:nvSpPr>
        <p:spPr>
          <a:xfrm>
            <a:off x="1395252" y="5606231"/>
            <a:ext cx="1979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FINANCE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05666A7-6237-47B7-B602-7E1541856EBD}"/>
              </a:ext>
            </a:extLst>
          </p:cNvPr>
          <p:cNvSpPr txBox="1"/>
          <p:nvPr/>
        </p:nvSpPr>
        <p:spPr>
          <a:xfrm>
            <a:off x="4636663" y="1117788"/>
            <a:ext cx="1628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GOVERNMENT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2811FF3-D2FB-49BE-A86D-005BF906DE2D}"/>
              </a:ext>
            </a:extLst>
          </p:cNvPr>
          <p:cNvSpPr txBox="1"/>
          <p:nvPr/>
        </p:nvSpPr>
        <p:spPr>
          <a:xfrm>
            <a:off x="4629335" y="2091486"/>
            <a:ext cx="1628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HUMAN 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RESOURCES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EFDE67D-6B2C-4A1C-BD6F-96645469F9FE}"/>
              </a:ext>
            </a:extLst>
          </p:cNvPr>
          <p:cNvSpPr txBox="1"/>
          <p:nvPr/>
        </p:nvSpPr>
        <p:spPr>
          <a:xfrm>
            <a:off x="4647652" y="3216901"/>
            <a:ext cx="1628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INTELLECTUAL 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PROPERTY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1A93B63-AD83-4397-9D40-F6132D267FFA}"/>
              </a:ext>
            </a:extLst>
          </p:cNvPr>
          <p:cNvSpPr txBox="1"/>
          <p:nvPr/>
        </p:nvSpPr>
        <p:spPr>
          <a:xfrm>
            <a:off x="4629335" y="4486647"/>
            <a:ext cx="1628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IT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193BF65-A243-4430-B0F6-E05FDAF20348}"/>
              </a:ext>
            </a:extLst>
          </p:cNvPr>
          <p:cNvSpPr txBox="1"/>
          <p:nvPr/>
        </p:nvSpPr>
        <p:spPr>
          <a:xfrm>
            <a:off x="4629335" y="5606231"/>
            <a:ext cx="1628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LAW FIRMS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D33B712-6D62-49EF-AE10-92E1C160DBCD}"/>
              </a:ext>
            </a:extLst>
          </p:cNvPr>
          <p:cNvSpPr txBox="1"/>
          <p:nvPr/>
        </p:nvSpPr>
        <p:spPr>
          <a:xfrm>
            <a:off x="7609025" y="974761"/>
            <a:ext cx="1542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LEGAL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INDUSTRY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D7DD2B4-0197-4BD7-8DE1-993930F59884}"/>
              </a:ext>
            </a:extLst>
          </p:cNvPr>
          <p:cNvSpPr txBox="1"/>
          <p:nvPr/>
        </p:nvSpPr>
        <p:spPr>
          <a:xfrm>
            <a:off x="7601697" y="2229985"/>
            <a:ext cx="1542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OPERATIONS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DCD8557-625B-46E6-990D-173D79842419}"/>
              </a:ext>
            </a:extLst>
          </p:cNvPr>
          <p:cNvSpPr txBox="1"/>
          <p:nvPr/>
        </p:nvSpPr>
        <p:spPr>
          <a:xfrm>
            <a:off x="7601697" y="3355400"/>
            <a:ext cx="1542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chivo Narrow" panose="02000000000000000000" pitchFamily="2" charset="0"/>
              </a:rPr>
              <a:t>SPEAKERS</a:t>
            </a:r>
          </a:p>
        </p:txBody>
      </p:sp>
    </p:spTree>
    <p:extLst>
      <p:ext uri="{BB962C8B-B14F-4D97-AF65-F5344CB8AC3E}">
        <p14:creationId xmlns:p14="http://schemas.microsoft.com/office/powerpoint/2010/main" val="36626992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</TotalTime>
  <Words>17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ＭＳ Ｐゴシック</vt:lpstr>
      <vt:lpstr>Archivo Narrow</vt:lpstr>
      <vt:lpstr>Arial</vt:lpstr>
      <vt:lpstr>Calibri</vt:lpstr>
      <vt:lpstr>Calibri Light</vt:lpstr>
      <vt:lpstr>Custom Design</vt:lpstr>
      <vt:lpstr>1_Custom Design</vt:lpstr>
      <vt:lpstr>3_Custom Design</vt:lpstr>
      <vt:lpstr>5_Custom Design</vt:lpstr>
      <vt:lpstr>2_Custom Design</vt:lpstr>
      <vt:lpstr>4_Custom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sjc</dc:creator>
  <cp:lastModifiedBy>Theresa Wojtalewicz</cp:lastModifiedBy>
  <cp:revision>19</cp:revision>
  <dcterms:created xsi:type="dcterms:W3CDTF">2009-07-31T19:42:43Z</dcterms:created>
  <dcterms:modified xsi:type="dcterms:W3CDTF">2018-01-10T19:14:24Z</dcterms:modified>
</cp:coreProperties>
</file>