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</p:sldMasterIdLst>
  <p:sldIdLst>
    <p:sldId id="258" r:id="rId7"/>
    <p:sldId id="256" r:id="rId8"/>
    <p:sldId id="260" r:id="rId9"/>
    <p:sldId id="261" r:id="rId10"/>
    <p:sldId id="263" r:id="rId11"/>
    <p:sldId id="259" r:id="rId12"/>
    <p:sldId id="26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9" autoAdjust="0"/>
    <p:restoredTop sz="94614" autoAdjust="0"/>
  </p:normalViewPr>
  <p:slideViewPr>
    <p:cSldViewPr snapToGrid="0">
      <p:cViewPr varScale="1">
        <p:scale>
          <a:sx n="102" d="100"/>
          <a:sy n="102" d="100"/>
        </p:scale>
        <p:origin x="126" y="53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microsoft.com/office/2015/10/relationships/revisionInfo" Target="revisionInfo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48BF1-CCCB-4152-B1F7-23B39FB25E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A17A78-F21C-4BDB-864A-52051687BC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7B1854-6995-49F5-A92D-F5CD25D47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2699-6FE9-48A7-8132-08B30434A02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61CBA5-AAFB-458D-8BB3-57EA77C53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FEB4C-EFBF-40DC-B081-7879D236D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C632-B30E-406A-8928-690F08E7A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196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71D38-F969-42ED-88B1-06EBD816E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AA0F6C-2645-4EA1-A5FF-805578AA48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EB8F1C-76D0-42A1-ADDC-B384EADA2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2699-6FE9-48A7-8132-08B30434A02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901729-4ECC-42E7-ACE9-B3A83CD98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AE7F3A-A139-4D16-9E4D-C1BF4DDD0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C632-B30E-406A-8928-690F08E7A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53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1DBA42-DA16-4317-B6E4-5163F0EBC2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3768C4-437C-414B-B982-AF1E9107B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3BB761-5229-4DC3-859B-CEB3F16ED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2699-6FE9-48A7-8132-08B30434A02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37634-FB95-48E5-8CD1-F6A4FBB3F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EF272E-3E5B-4EBB-B5D4-FDC756833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C632-B30E-406A-8928-690F08E7A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137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A243C-64A1-45D5-988D-AD2409E8B7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FA2EF2-F308-49B6-9E03-4D08D89E9B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2EE6C-70EB-41CB-9408-08B305FA7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EA9C-FD12-46CA-98AC-A56FE66E4244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DEF84-577D-47EF-BACF-C9A75990E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99E094-2ACF-4695-903D-85366C389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81EE3-57F1-4CBF-A453-4BA2A6F29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4237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1D58-AB38-4A91-A88F-2C50517FD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55EDA-A100-4987-AA67-C54119A471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F13892-BA81-4724-A794-462840881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EA9C-FD12-46CA-98AC-A56FE66E4244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C06E07-14AA-4BA3-9CF8-43AFECA8D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C9518-A33A-45EF-9DE1-1951B6E4A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81EE3-57F1-4CBF-A453-4BA2A6F29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2557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795B0-2485-4DB7-9712-93A095985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3F7A0C-D44D-481F-BEBF-D7742705D4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CBF711-642D-4755-B4D9-70A8A6FB0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EA9C-FD12-46CA-98AC-A56FE66E4244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64D5F-AA85-4753-83F1-63BA11A14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194E05-0F8B-4AC2-9948-DAE5E8395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81EE3-57F1-4CBF-A453-4BA2A6F29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6380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BFEAF-109F-42E1-B7FF-5B6D728A4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811D8-2745-4A96-B1C2-F992F5A63B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A09818-8C64-4A54-A4C7-D7F30A8205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BC3ACF-55D8-4CBD-9A7C-140AC579A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EA9C-FD12-46CA-98AC-A56FE66E4244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7BCCA9-89AA-4B31-8AA0-88CB9A0E6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12253E-1BFB-44EE-AE5C-F8AE8DA2E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81EE3-57F1-4CBF-A453-4BA2A6F29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519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3552F-BB07-4901-84EF-0143E65A1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243595-7076-40CB-AA64-49AE96A3F8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A68829-6322-4F90-97F4-471ACBB9E5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197565-7C8C-4AD4-BA23-9D23772B56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705D7C-5D9F-4958-9E4B-1D7AA7B0E9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EDD4FE-3A91-422A-9A65-86E99F144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EA9C-FD12-46CA-98AC-A56FE66E4244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413AF8-7B13-4257-83EB-4C9AE569F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66A174-CDD4-4B88-A04E-3A6AF45E1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81EE3-57F1-4CBF-A453-4BA2A6F29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4586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B151F-8BB2-4E97-8108-C88C92F3D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D370D9-FC2F-40A8-9664-09AEE848F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EA9C-FD12-46CA-98AC-A56FE66E4244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486721-6F9D-4D0B-A4A3-D761C590E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EB22EE-75C3-44E9-8F6A-5E63D2B86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81EE3-57F1-4CBF-A453-4BA2A6F29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720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454A19-DD73-4810-B5A1-78F4433C7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EA9C-FD12-46CA-98AC-A56FE66E4244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39C26C-7E5D-4FAB-B1E7-1434F6B78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97AE67-D1E5-45E4-B309-E59DC1F82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81EE3-57F1-4CBF-A453-4BA2A6F29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8871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7F332-21BB-4E62-A5EF-6F1F2BDFF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4BEEA-01CC-4199-A015-A08BEF06A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D9B40D-D0E2-4AB8-98BC-A918134977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BC9B0B-8A03-4E5A-B10E-F06132889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EA9C-FD12-46CA-98AC-A56FE66E4244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CD0CC4-4020-4F72-8579-DD836BDA5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0269D6-6A7E-41D2-B1D6-5B0506DE4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81EE3-57F1-4CBF-A453-4BA2A6F29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582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B7ED2-A992-47F8-BF39-140DA491A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5460C-72BE-4B77-86EF-7743359DB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842B8-6E34-4768-994B-DD8616280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2699-6FE9-48A7-8132-08B30434A02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FA0156-7B2F-4115-B676-1B152C91A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224CF-551E-43C0-970F-E60B7C071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C632-B30E-406A-8928-690F08E7A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0169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52FF9-EF30-432E-B4A1-337FB3187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9C1EFF-9E16-4F09-B835-734465A8A2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C4DE4B-C49A-4D76-95CE-7A9B38AFC8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EE6E78-8BD1-4F0C-9F7A-4ED1348B6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EA9C-FD12-46CA-98AC-A56FE66E4244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77477B-3225-42AF-85C6-28928685B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279062-353D-4EB4-BE12-53A376E1E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81EE3-57F1-4CBF-A453-4BA2A6F29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1393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A052B-F514-4FCE-A644-542E5165B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D47F61-E91E-4D1A-9920-CF09BDED4E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F88103-4E84-46A7-9D05-E084BEE05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EA9C-FD12-46CA-98AC-A56FE66E4244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9DB3D2-0B6F-4A8D-95F3-2B01593D7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B8F94A-DCDD-446C-A061-952E66156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81EE3-57F1-4CBF-A453-4BA2A6F29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6026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411A7D-2164-45F2-8DC1-C409211FD7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243B5C-BE77-4760-8B90-46CE807D51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06E2A-D6D4-42A1-ACFB-9A5648154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EA9C-FD12-46CA-98AC-A56FE66E4244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F90659-DB36-4D7A-8397-69B46D8E7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CCEFD-EE61-4B7E-B1F0-049379325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81EE3-57F1-4CBF-A453-4BA2A6F29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7843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CFC63-4748-41DA-85DB-53F326FE2B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06B658-6D42-433B-9A11-8DFBB2A1AB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1CAB5E-74B7-46AB-B046-6227A9F8E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7FFE-EB34-4C8C-9EC2-CF0CA187B728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2DE8F3-23B8-4EFD-B6FC-1CD162D5E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4C8353-72D0-4235-AF07-539059A61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36150-EC5E-4F32-9969-B8B121193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769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E0607-99E6-4C8C-851F-DCCFB2E30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EEBB9-BF39-4DF3-87D2-75636FA82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34FDD9-2406-4CA0-A353-12E2C0CC4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7FFE-EB34-4C8C-9EC2-CF0CA187B728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63AB32-A2FB-4E43-BBB7-3EBBD183F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601571-32B4-4E04-A8C9-0008B3AF7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36150-EC5E-4F32-9969-B8B121193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4252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52C11-7CB9-4244-805E-70FFA8D65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08A7FA-99D3-458B-B3B8-676E5A15AC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653F7A-10A6-4B41-9E29-6B4CBDA00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7FFE-EB34-4C8C-9EC2-CF0CA187B728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01E3A-1C5B-4676-8452-E4570D042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163F6C-15EE-46F3-A431-DE3233AC3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36150-EC5E-4F32-9969-B8B121193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8159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2C0EF-4D07-4EFD-AAEC-9F3D1AEAE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01556D-B4D8-4EB2-A434-0A456D47F9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80B818-D396-4768-8163-62F5E9629C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0BF1B5-B332-414D-9CEB-44CFDC5CA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7FFE-EB34-4C8C-9EC2-CF0CA187B728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617601-D516-47C0-A09A-99BF2650E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1F25AD-A965-46F0-B8AA-2F6A8A701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36150-EC5E-4F32-9969-B8B121193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0146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65717-7CD1-4FF6-8048-98C4A25A5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1B96EF-4E73-40C2-8839-8F5C71875F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70F667-F320-4C5D-9F25-CA16336CB7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D50D60-1779-4A02-A7D9-3FF4B5A036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7D507E-678C-4CA1-A6AB-7DB9ACD8AE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3FE3EC-4791-464B-81CF-0A1AC1B4B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7FFE-EB34-4C8C-9EC2-CF0CA187B728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8848B4-498F-46BA-A3E3-3A09C88C6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F9F2FD-674C-4602-BD1F-2EF5D4CDE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36150-EC5E-4F32-9969-B8B121193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423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09E1A-7D46-40A7-9EEA-FD9E5D705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4453C9-D597-4D31-8D6C-AA2733907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7FFE-EB34-4C8C-9EC2-CF0CA187B728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E20D3D-BB0B-4AC1-8313-A23EEAEA6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448672-8918-4095-B249-4C18FAA3C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36150-EC5E-4F32-9969-B8B121193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2457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44216E-0F59-44C2-A359-7987317E8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7FFE-EB34-4C8C-9EC2-CF0CA187B728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4660D0-96AD-415D-A107-738BB4177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66806D-ACD9-4ECE-B4C4-4B85E6B7A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36150-EC5E-4F32-9969-B8B121193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342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65A8E-8392-4AFC-8DBA-91C4FF210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4CA277-8928-401C-A80F-1B11CB223B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5DE90D-7030-47AB-8755-9A2283038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2699-6FE9-48A7-8132-08B30434A02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3171DA-A6C0-45E8-9BF7-0B7DDBE53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963D47-1E52-4678-910B-3401E43D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C632-B30E-406A-8928-690F08E7A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0182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9C673-785B-451E-A366-011909A79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21A27-F6EE-4F65-A06B-A86BD6A23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8B6275-1EF5-466B-943F-4053524074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998A9-E49D-49C8-9C11-98880DACF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7FFE-EB34-4C8C-9EC2-CF0CA187B728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9D7E73-75CD-4A22-9E86-0498F59FE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5D8360-5875-45A0-826E-8A267C519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36150-EC5E-4F32-9969-B8B121193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59630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2FF0F-EAB9-4CBF-9D02-1B9D18C6E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B0BC32-39AB-4FB2-AE31-BE66299DB9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CCAB36-38A6-42A9-8C58-BB2DFCA187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A037C2-EB83-485F-9A42-1530CC4D6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7FFE-EB34-4C8C-9EC2-CF0CA187B728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D09C9C-CCD7-40AE-84D1-DE6D77345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49D19F-7306-4696-B17F-3FC63E248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36150-EC5E-4F32-9969-B8B121193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95573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74639-CDBB-4F75-80A5-5E5748CAD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17892A-D2DD-41CD-91A8-3913CDAAA2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A60E57-D4CD-4C77-8A1B-590B44C9E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7FFE-EB34-4C8C-9EC2-CF0CA187B728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380AFE-2EA6-4974-9641-041B1CCC3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6419B5-1F7E-49A4-AB6C-CCB439248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36150-EC5E-4F32-9969-B8B121193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2464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685054-31B8-4324-BEC6-B79308248D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D553D9-F5EF-422A-AD7C-838961C3DD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059BC2-1A56-497F-A8A9-A1B9D4431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7FFE-EB34-4C8C-9EC2-CF0CA187B728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E3891E-A38F-4A73-BF09-D97C7EE6D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DA6CD4-152F-4694-B785-C8B6CB6A9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36150-EC5E-4F32-9969-B8B121193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5699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3DD68-637A-487F-969B-F65978EE6C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903EF3-63A8-4E5C-8C9A-A81BDBCBEB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786FD7-2126-4914-9C7F-A3111752B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03B0-61A3-4CA5-9903-7E226D8A2338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E28B18-1B70-4CD1-9F0B-4735956C8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707C4D-7222-4017-82EA-B90BF33EA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B291-1A6C-44F2-8238-FF164B63D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59286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43B34-D557-404B-B95E-A8B778DC3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8B620-F77A-4AB9-8E97-1AF07970E7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732148-71D1-4EB2-9040-8FAAB20FE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03B0-61A3-4CA5-9903-7E226D8A2338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F0BB5-7FEA-433E-8F74-18FA66DB5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87822-189D-4A07-8ECF-FAC3F17CB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B291-1A6C-44F2-8238-FF164B63D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60076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BF07A-2B8D-4B17-97DA-5E708066C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3F261C-63E8-4E5E-8D09-7D3B24EED9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DD4B58-87CE-49A9-9DC3-6D73CABEE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03B0-61A3-4CA5-9903-7E226D8A2338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B4163-AE4B-40D4-96B8-81CEDA751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6F4AEA-8F63-4A02-A617-09F2BFC82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B291-1A6C-44F2-8238-FF164B63D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6038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8058B-8543-4168-8B8F-A557137E2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E932E-B05A-47A4-AC81-E7703B448B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BA839E-5565-4B81-9E55-83C09F8D97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2FB95B-590D-4DB6-A37F-D308BB152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03B0-61A3-4CA5-9903-7E226D8A2338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0563D6-B3F4-496A-9B3F-63C33EB96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1B57DA-67BE-4EAB-9B67-243DE6731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B291-1A6C-44F2-8238-FF164B63D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2653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16295-11DB-4799-9E05-CD7683C09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E08CB6-7280-41C6-84BC-1DCD6FE6C0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DF8792-01BE-4BD1-BB2C-BE74444C4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070718-190F-48DE-A179-591754F766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A43971-EAC8-4B25-9EA9-E83B7C13B8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07BF3-937D-4331-90E9-6E07C531B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03B0-61A3-4CA5-9903-7E226D8A2338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DA52F8-42BD-4C51-8CD7-3CF945BC2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E820D9-6984-4483-8CC9-9475E2124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B291-1A6C-44F2-8238-FF164B63D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27214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A6E70-6B20-42A1-9343-16D7DF06C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50E2D5-4D02-4A1F-A9BF-06F982E5E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03B0-61A3-4CA5-9903-7E226D8A2338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16AD16-AF0F-43C4-9944-2ED353E2C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96BE74-68DE-4089-8A86-1AFABF277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B291-1A6C-44F2-8238-FF164B63D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28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A8D66-742F-4F23-A561-E954E7F33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A7D146-93B5-4F8E-84E4-ECE37D99DB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C48B4C-29BB-4DF8-9B18-B4742A4CC4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1EED5F-EA9C-4C9B-A99C-F8D8B5B22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2699-6FE9-48A7-8132-08B30434A02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DD043A-9A9E-4724-A222-A9FCABC0A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EFB436-F3EE-4805-BC43-106C31C7D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C632-B30E-406A-8928-690F08E7A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45490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828769-EE5E-4A88-9DDA-975AE0807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03B0-61A3-4CA5-9903-7E226D8A2338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8F565D-B901-4A65-AD6F-78DEABE67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5E1B90-8FAD-4A01-ADA5-7ACFD1F54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B291-1A6C-44F2-8238-FF164B63D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8393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7168B-43E1-4383-987A-FED00FD62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9EB8EA-C276-4308-9288-9A606527E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F75775-3269-4EAD-A103-3B1A7AF946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484AA3-7365-429B-875C-31F132D3D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03B0-61A3-4CA5-9903-7E226D8A2338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07EA2A-8562-4729-AC6B-2F4C04C1A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5FD092-CA69-41EB-B1C2-DB808494F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B291-1A6C-44F2-8238-FF164B63D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39236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9DE76-6CC2-41CE-960B-113A6FAD6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2C5AB2-91B6-4491-908F-BB2D2EBDD7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D99CF1-C200-4B68-A484-7848CE161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3797DF-877E-4018-9E13-EC6CC06C8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03B0-61A3-4CA5-9903-7E226D8A2338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D2FEF5-1B03-4F97-A0EA-CB07DB844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DC7C82-9A74-41F4-9097-0FB2FC82B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B291-1A6C-44F2-8238-FF164B63D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7455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A08FF-11FC-4067-BE36-F204D27AE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BD82F0-D007-4B3D-A432-EC670A5E84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3F9C4C-D540-480E-89CE-A7C0BD2AE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03B0-61A3-4CA5-9903-7E226D8A2338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A8A60F-8CF9-4B43-A52D-05CB1CAFF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FEB26C-13F7-41B8-9ACC-88B1C6CEF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B291-1A6C-44F2-8238-FF164B63D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75871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CB5655-AE00-4B40-8070-6CCB2FFE66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B39AA2-81F1-4106-BA7F-A4E20937C2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BA4F6-64E6-4E26-82E5-44FBE12ED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03B0-61A3-4CA5-9903-7E226D8A2338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5F1A8-7F15-4ACF-849D-95C5FAD78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9B85B3-3F43-4015-BEC5-549545832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B291-1A6C-44F2-8238-FF164B63D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38775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7218C-6A89-4927-8A42-33E80DD8B1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C02A76-6738-40DD-A196-EB3735D504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B96F08-3B01-4ADC-8716-C77F8CE48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B93C-5590-4D50-A5CA-7FA5B1087124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00715B-E684-4AE0-BF8A-E36705A98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6E04E8-E26F-425A-93A6-82457D86B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26F6B-9D62-46DE-A475-F9849FDC6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83070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DA6A8-E4F6-4F08-AD38-0B7A5DAF9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80238-45DA-4FC4-9061-C8F123215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2B9826-BD13-42CC-B6BA-5553E3208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B93C-5590-4D50-A5CA-7FA5B1087124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DE6BE-A802-4DA3-BB08-9A5FB6FA8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54173D-4CC7-4AAF-AC4A-75C3591C7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26F6B-9D62-46DE-A475-F9849FDC6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18010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7203A-E05B-400D-A4F4-2F3EC2E84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69F794-9BBA-45DD-A330-A1F2DA918E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8332DD-071F-45F0-BC6D-FDA5A85CF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B93C-5590-4D50-A5CA-7FA5B1087124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3006F1-C08C-4893-9E45-7BD02F918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438C57-7F2D-4A17-8CCB-F9CBAA59E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26F6B-9D62-46DE-A475-F9849FDC6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69093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1FD47-1052-48B8-9C8F-5F0BFAE2E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61B33-415A-4360-A827-B2CC0A081B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2B9C9C-308B-481C-B4D9-AB82F479F6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D1DAF8-5193-41D3-9BFB-3DD215056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B93C-5590-4D50-A5CA-7FA5B1087124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48E899-51CC-463F-BD52-07FF551D0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A58FC5-1989-4B77-9581-87594E6AA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26F6B-9D62-46DE-A475-F9849FDC6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47659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DF444-EBDF-40AD-9025-7F2AB216F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D6B0F7-F41C-4C37-9893-6E6FD57F6A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70352F-3BC3-41A8-9297-0CD47A150A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832ED5-D21E-47E1-8052-A449931462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F3E2F6-FB22-4C73-8D7B-26598DE3E2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D38D32-52DB-43DA-8ADD-CAA1ACFA4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B93C-5590-4D50-A5CA-7FA5B1087124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E3E086-C23A-426B-A2CD-B5E3BA4E1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182788-71A3-4FD5-B4E7-215459F8E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26F6B-9D62-46DE-A475-F9849FDC6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467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5A250-9B49-438C-822C-188BC575C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ED3C8B-448F-4825-86EF-0FBC121D6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0B2EFA-A0FF-41B0-BD30-03D216C18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D182E1-2760-4C44-A6CE-2FF4BB02DC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C65D2A-94F6-44FE-A048-89FC7C0CA2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7F9730-F003-4906-8763-413263B1B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2699-6FE9-48A7-8132-08B30434A02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DFEE55-A41F-479F-A2FF-775631B0B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2464F7-8C52-4B9E-8033-C96BBC684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C632-B30E-406A-8928-690F08E7A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13787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BB559-C470-44E6-B89F-315B8BAE4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F078C1-06C1-4265-BFD8-A255492BF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B93C-5590-4D50-A5CA-7FA5B1087124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47DD69-B421-4C54-9141-70069D31B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E960CE-40E0-4AA7-9703-F56920574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26F6B-9D62-46DE-A475-F9849FDC6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72516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63FE7A-6186-4093-B6ED-446510C0A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B93C-5590-4D50-A5CA-7FA5B1087124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6BED49-A530-4D8A-AB36-D653176A5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EDF48B-78B5-4F18-95BA-AE0EF6A74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26F6B-9D62-46DE-A475-F9849FDC6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64749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750DC-6906-4EF8-A95D-965E9257F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3B079-7419-47DD-A51C-80DF754EA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B5291A-9984-47CA-AE61-0291C28562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F49B75-9DAE-42E3-85CA-201471EA4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B93C-5590-4D50-A5CA-7FA5B1087124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7E0F93-9BAA-4FC9-9E1B-18C66FEB2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EC0595-A025-4E65-8F52-2469E0635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26F6B-9D62-46DE-A475-F9849FDC6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63969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47130-DA7F-4ACD-A9B9-53B3992C3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1C9A52-A6FB-4DBA-A1F4-7E21D70878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D66226-F392-44E9-84ED-1B1DC7B670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03D84E-D25B-431F-AE0C-45DBCB309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B93C-5590-4D50-A5CA-7FA5B1087124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9EE515-1239-4D21-AC34-8BD861736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F12301-F3B2-4B21-A413-AAE04F983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26F6B-9D62-46DE-A475-F9849FDC6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43030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3A58D-7974-4D1D-9031-A00DB4E1E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D374D6-B834-49B8-B674-64115825EC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D10369-2A81-4C03-8657-D89A806FF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B93C-5590-4D50-A5CA-7FA5B1087124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21C259-07FF-40B7-8F9A-342D1F237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5B052E-7B3B-46D9-BE19-F7125304E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26F6B-9D62-46DE-A475-F9849FDC6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2880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C66768-D4D2-456E-853C-3E91E93AE5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81F5E7-4990-4AD9-9109-9BD11999AC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7E95F-93C3-4594-AA8D-EA8EB44D7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B93C-5590-4D50-A5CA-7FA5B1087124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181311-4617-4183-8F6A-A7362ACD3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72D7F4-C8B3-499A-9099-E31E905EB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26F6B-9D62-46DE-A475-F9849FDC6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56800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D99E4-E65B-4566-81E6-F1C81E1EB7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2E9286-009A-43D1-8FDF-61295B68AD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174686-B53C-45AB-8605-62112971C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FE40E-979D-437D-8C90-8605A7DCD485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526BA4-C044-4BAE-9FBB-2773D908F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F450D3-9B9A-4218-B21D-CE36E9293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A4E2-1A97-4C45-8090-9CBAE913F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26524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1343C-3D6F-493A-BF1B-36946718D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2D5619-F382-4167-BBEF-4984ECEDB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8C611-AB6A-4968-955E-CA5648BFE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FE40E-979D-437D-8C90-8605A7DCD485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E424E-25EC-468D-9E66-FE4E58065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C56DF7-396B-4701-8935-FA372FA65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A4E2-1A97-4C45-8090-9CBAE913F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02940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DB79B-A627-4B5C-869F-6889A9D05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41C7F6-DE70-4C72-9E0C-E072D244C9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EDCB8A-ACB3-41E7-B731-091FA92D9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FE40E-979D-437D-8C90-8605A7DCD485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B94E96-04E0-44C5-B906-AE6918412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5B68A-BAD3-45B0-9FC2-53D4939CA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A4E2-1A97-4C45-8090-9CBAE913F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08556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2CD95-5F33-4BA5-9829-A84B0808A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FB50C-1CB6-4BEC-A25B-385407DF7D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D67AC0-DA98-4989-9655-58EF3B54F0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F4AC29-E26B-49CA-AE67-3092C3C3C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FE40E-979D-437D-8C90-8605A7DCD485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D40323-882A-47F1-BA42-E605E1B54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D18B59-5887-43D7-80D0-911672CB3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A4E2-1A97-4C45-8090-9CBAE913F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098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4B312-B8EF-4523-99F8-071A6656F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9EFCD9-6780-47D9-BD81-FB43EA953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2699-6FE9-48A7-8132-08B30434A02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80ACD0-5359-4365-85D3-8FF4FE9D5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8AC0F2-3787-428F-8979-FEC6B7A29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C632-B30E-406A-8928-690F08E7A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6411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A86A2-9867-47EB-8E8E-638E930D2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59DC10-79DF-4DE2-9C5B-3458AE748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8718FF-E810-4865-9CEF-2CC80837D5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FF94B0-086F-4426-9195-BF965BE1E0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57F8A5-8D3C-4552-8553-82DD2AD34D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0C28BD-9433-4DD9-96C2-5C92F27A5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FE40E-979D-437D-8C90-8605A7DCD485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65EDE1-6975-4697-9805-C738BCB42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74BB40-2719-4B61-AF0F-C33511C5F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A4E2-1A97-4C45-8090-9CBAE913F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49620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207A7-9EC7-4076-895C-87D3415EF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6E09F0-07D0-406D-8030-9F851CA9F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FE40E-979D-437D-8C90-8605A7DCD485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39291B-DD37-4C2B-BE66-7186947C6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9082B5-FB6E-41E1-B357-D4C3AE8D7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A4E2-1A97-4C45-8090-9CBAE913F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31754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9EF4CD-4C00-4BB4-AC16-9961D8849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FE40E-979D-437D-8C90-8605A7DCD485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26A203-6EAE-422E-95A5-10C5884C6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1B161B-3E89-4D30-A49E-3EFAD9791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A4E2-1A97-4C45-8090-9CBAE913F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60530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7ACB1-147B-4537-AD80-0CD86755B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9F236-67C4-4F7C-B43C-2019AADB3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3DA445-461C-45C8-BEB8-168ACEF206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1CE1FD-8BA3-4483-A46E-2EAE65DD7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FE40E-979D-437D-8C90-8605A7DCD485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F82D07-9D16-443A-AEDB-6BAE50CAB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3AF85C-E6D9-4ADD-A5DB-F3DDE7FDF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A4E2-1A97-4C45-8090-9CBAE913F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1196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2914D-AEB0-4B77-A678-FB272676B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F47581-D48C-4BD9-8BD4-E63A4A5DC1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598EBD-3AAA-4E3B-91E4-C4D1C15C94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502CCD-041B-4F91-A97F-A70A57E73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FE40E-979D-437D-8C90-8605A7DCD485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8B8B7D-B046-4CBB-9F4E-A2CB82DEE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A5BB59-27D3-4C90-B2AB-3B3EB6195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A4E2-1A97-4C45-8090-9CBAE913F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76113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AF4B9-678A-4FDE-8BA3-F62328D8D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08C2EA-39D6-4A88-9ACA-320AADB9DC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2D5802-7D82-485B-8B74-5BE8748D1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FE40E-979D-437D-8C90-8605A7DCD485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62150C-6177-4157-9771-F8FE7280A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74BE85-4F5F-46F1-AA0C-EC6FFEA55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A4E2-1A97-4C45-8090-9CBAE913F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97458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3939E2-7A5F-4CF2-9284-1423736FB4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08FCDD-847A-4C74-92A6-36E4CFD967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1B12DB-6772-47B1-806A-19E43D430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FE40E-979D-437D-8C90-8605A7DCD485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EE8B0E-A39F-49CE-8A38-8F51FEF46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0E885E-7BC5-4BDF-AE7B-8EE52591D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A4E2-1A97-4C45-8090-9CBAE913F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78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2950E8-E1DF-4907-BD7C-45EDCC4F1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2699-6FE9-48A7-8132-08B30434A02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4662FD-EF82-460C-AE7C-1EC666722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383536-5B43-4E64-9CB2-CF4A257B4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C632-B30E-406A-8928-690F08E7A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07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DC545-16A1-4D57-8854-BC28CE15C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63640-B5F3-4209-8F87-E84FC28CA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A62144-E164-423C-9FBC-72A1AD9BBB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8738BC-E9AC-4A14-8C3B-78FC5F38C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2699-6FE9-48A7-8132-08B30434A02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B57C9C-5AC3-4A0B-83CC-C22BE4DEE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E5EC26-6FA1-42E0-8706-14F16C0DA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C632-B30E-406A-8928-690F08E7A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1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F5E5F-95D5-4F87-A600-C384CE7D5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0DCB76-359E-469B-A1C2-CB8C52A20E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397B84-F2CF-42AF-956D-6B2C436693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080CC4-0247-4A84-A873-467A59992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2699-6FE9-48A7-8132-08B30434A02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2CD5B3-2C9C-42A6-BAD2-FD21069B8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6D6D9E-ECCB-4CDC-8808-EDAFEE33E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C632-B30E-406A-8928-690F08E7A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172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sv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6.sv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8.sv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9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10.sv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FC7572-F309-4379-836D-188A3A699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810B12-793D-4E9A-BD8C-4DA20D1BB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DC3270-4530-4B29-BF3D-7F49D3075B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62699-6FE9-48A7-8132-08B30434A02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26E19E-68E7-40CC-B4EA-82C5D0361B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180BA8-930E-4DFD-9528-2AE45D1309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CC632-B30E-406A-8928-690F08E7A58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CBCAF9C-947D-4A26-866B-FE2D31A91CFB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93568" y="657991"/>
            <a:ext cx="2375005" cy="928745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FC5F8F1C-CF91-4E43-8711-A58DDF90951C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8077200" y="-725944"/>
            <a:ext cx="4868251" cy="7710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581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BD1992-C544-4055-BE78-E310ED5DF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97208F-7682-4C24-9AED-252FD7164D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4EF6B9-AB43-46C0-992F-D73D380FA4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2EA9C-FD12-46CA-98AC-A56FE66E4244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80E257-4950-4137-848C-72BE6AD61F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A5865B-98C1-4A29-B31E-87001F8565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81EE3-57F1-4CBF-A453-4BA2A6F292D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8B2332B-0BC3-4C60-AC18-DA21FA6DBA1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-1274088" y="-118872"/>
            <a:ext cx="4874184" cy="7719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164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FFE750-5AE2-4078-8B1A-014DD56AF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B7FE14-6362-4787-803A-40A078B5F0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C66B9E-525D-465F-ACAD-4F4AB72229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E7FFE-EB34-4C8C-9EC2-CF0CA187B728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B72669-C84E-4DFE-BDC1-B792299996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17C994-89DB-4C40-96A7-5D4852C556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36150-EC5E-4F32-9969-B8B1211936A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2DEE2AA2-6A76-4B36-A805-D9AB828B79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-1302946" y="-68476"/>
            <a:ext cx="13509014" cy="7594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624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197FD1-D632-473A-A95F-AEF8094AA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490396-E1BA-4F16-A0A2-7AA4B16B30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751935-16A9-4BD5-A5E7-76D3313BDB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203B0-61A3-4CA5-9903-7E226D8A2338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7065B7-61D5-49F7-B9B6-E0F426DBB8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52E7EE-6E8F-4C8C-984B-BCC3F52255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BB291-1A6C-44F2-8238-FF164B63D35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61B0004-677C-49BE-91DB-08BDE3EB414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-1256867" y="5937812"/>
            <a:ext cx="12984631" cy="729988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88226D5-D7D6-42B4-A1F8-7AE5FEABB117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8978795" y="365039"/>
            <a:ext cx="2375005" cy="928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268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17580F-8629-4B56-80D3-2F21D35D6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D2EE28-64F6-4208-ADBE-9B14B62BC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407570-ADE8-49C7-BEAE-CA56B1467D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0B93C-5590-4D50-A5CA-7FA5B1087124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7ABAA-3E28-43F1-9A06-574541B7E6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6658B3-4570-4985-A578-625F9AD555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26F6B-9D62-46DE-A475-F9849FDC6A14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1CC45A09-8071-4B27-9481-9E19DF518B5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9446006" y="-1911633"/>
            <a:ext cx="6608748" cy="885755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764F215-AEAE-4E3B-B93C-50CCD8EE234F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838200" y="387264"/>
            <a:ext cx="2375005" cy="928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161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016111-4111-4F3B-940B-53D2B0554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191399-D498-4030-9F9D-024A5AC467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0779B9-29C3-4B74-BD1A-0F464C5B32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FE40E-979D-437D-8C90-8605A7DCD485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EB0DEF-7C2D-4727-A208-88DA35525F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5D84FD-C12E-4A22-A44E-629BE6CFD9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7A4E2-1A97-4C45-8090-9CBAE913F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03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svg"/><Relationship Id="rId18" Type="http://schemas.openxmlformats.org/officeDocument/2006/relationships/image" Target="../media/image27.png"/><Relationship Id="rId26" Type="http://schemas.openxmlformats.org/officeDocument/2006/relationships/image" Target="../media/image35.png"/><Relationship Id="rId3" Type="http://schemas.openxmlformats.org/officeDocument/2006/relationships/image" Target="../media/image12.svg"/><Relationship Id="rId21" Type="http://schemas.openxmlformats.org/officeDocument/2006/relationships/image" Target="../media/image30.svg"/><Relationship Id="rId7" Type="http://schemas.openxmlformats.org/officeDocument/2006/relationships/image" Target="../media/image16.svg"/><Relationship Id="rId12" Type="http://schemas.openxmlformats.org/officeDocument/2006/relationships/image" Target="../media/image21.png"/><Relationship Id="rId17" Type="http://schemas.openxmlformats.org/officeDocument/2006/relationships/image" Target="../media/image26.svg"/><Relationship Id="rId25" Type="http://schemas.openxmlformats.org/officeDocument/2006/relationships/image" Target="../media/image34.svg"/><Relationship Id="rId2" Type="http://schemas.openxmlformats.org/officeDocument/2006/relationships/image" Target="../media/image11.png"/><Relationship Id="rId16" Type="http://schemas.openxmlformats.org/officeDocument/2006/relationships/image" Target="../media/image25.png"/><Relationship Id="rId20" Type="http://schemas.openxmlformats.org/officeDocument/2006/relationships/image" Target="../media/image29.png"/><Relationship Id="rId1" Type="http://schemas.openxmlformats.org/officeDocument/2006/relationships/slideLayout" Target="../slideLayouts/slideLayout62.xml"/><Relationship Id="rId6" Type="http://schemas.openxmlformats.org/officeDocument/2006/relationships/image" Target="../media/image15.png"/><Relationship Id="rId11" Type="http://schemas.openxmlformats.org/officeDocument/2006/relationships/image" Target="../media/image20.svg"/><Relationship Id="rId24" Type="http://schemas.openxmlformats.org/officeDocument/2006/relationships/image" Target="../media/image33.png"/><Relationship Id="rId5" Type="http://schemas.openxmlformats.org/officeDocument/2006/relationships/image" Target="../media/image14.svg"/><Relationship Id="rId15" Type="http://schemas.openxmlformats.org/officeDocument/2006/relationships/image" Target="../media/image24.svg"/><Relationship Id="rId23" Type="http://schemas.openxmlformats.org/officeDocument/2006/relationships/image" Target="../media/image32.svg"/><Relationship Id="rId10" Type="http://schemas.openxmlformats.org/officeDocument/2006/relationships/image" Target="../media/image19.png"/><Relationship Id="rId19" Type="http://schemas.openxmlformats.org/officeDocument/2006/relationships/image" Target="../media/image28.svg"/><Relationship Id="rId4" Type="http://schemas.openxmlformats.org/officeDocument/2006/relationships/image" Target="../media/image13.png"/><Relationship Id="rId9" Type="http://schemas.openxmlformats.org/officeDocument/2006/relationships/image" Target="../media/image18.svg"/><Relationship Id="rId14" Type="http://schemas.openxmlformats.org/officeDocument/2006/relationships/image" Target="../media/image23.png"/><Relationship Id="rId22" Type="http://schemas.openxmlformats.org/officeDocument/2006/relationships/image" Target="../media/image31.png"/><Relationship Id="rId27" Type="http://schemas.openxmlformats.org/officeDocument/2006/relationships/image" Target="../media/image36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13" Type="http://schemas.openxmlformats.org/officeDocument/2006/relationships/image" Target="../media/image48.svg"/><Relationship Id="rId18" Type="http://schemas.openxmlformats.org/officeDocument/2006/relationships/image" Target="../media/image53.png"/><Relationship Id="rId26" Type="http://schemas.openxmlformats.org/officeDocument/2006/relationships/image" Target="../media/image61.png"/><Relationship Id="rId3" Type="http://schemas.openxmlformats.org/officeDocument/2006/relationships/image" Target="../media/image38.svg"/><Relationship Id="rId21" Type="http://schemas.openxmlformats.org/officeDocument/2006/relationships/image" Target="../media/image56.svg"/><Relationship Id="rId7" Type="http://schemas.openxmlformats.org/officeDocument/2006/relationships/image" Target="../media/image42.svg"/><Relationship Id="rId12" Type="http://schemas.openxmlformats.org/officeDocument/2006/relationships/image" Target="../media/image47.png"/><Relationship Id="rId17" Type="http://schemas.openxmlformats.org/officeDocument/2006/relationships/image" Target="../media/image52.svg"/><Relationship Id="rId25" Type="http://schemas.openxmlformats.org/officeDocument/2006/relationships/image" Target="../media/image60.svg"/><Relationship Id="rId2" Type="http://schemas.openxmlformats.org/officeDocument/2006/relationships/image" Target="../media/image37.png"/><Relationship Id="rId16" Type="http://schemas.openxmlformats.org/officeDocument/2006/relationships/image" Target="../media/image51.png"/><Relationship Id="rId20" Type="http://schemas.openxmlformats.org/officeDocument/2006/relationships/image" Target="../media/image55.png"/><Relationship Id="rId1" Type="http://schemas.openxmlformats.org/officeDocument/2006/relationships/slideLayout" Target="../slideLayouts/slideLayout62.xml"/><Relationship Id="rId6" Type="http://schemas.openxmlformats.org/officeDocument/2006/relationships/image" Target="../media/image41.png"/><Relationship Id="rId11" Type="http://schemas.openxmlformats.org/officeDocument/2006/relationships/image" Target="../media/image46.svg"/><Relationship Id="rId24" Type="http://schemas.openxmlformats.org/officeDocument/2006/relationships/image" Target="../media/image59.png"/><Relationship Id="rId5" Type="http://schemas.openxmlformats.org/officeDocument/2006/relationships/image" Target="../media/image40.svg"/><Relationship Id="rId15" Type="http://schemas.openxmlformats.org/officeDocument/2006/relationships/image" Target="../media/image50.svg"/><Relationship Id="rId23" Type="http://schemas.openxmlformats.org/officeDocument/2006/relationships/image" Target="../media/image58.svg"/><Relationship Id="rId10" Type="http://schemas.openxmlformats.org/officeDocument/2006/relationships/image" Target="../media/image45.png"/><Relationship Id="rId19" Type="http://schemas.openxmlformats.org/officeDocument/2006/relationships/image" Target="../media/image54.svg"/><Relationship Id="rId4" Type="http://schemas.openxmlformats.org/officeDocument/2006/relationships/image" Target="../media/image39.png"/><Relationship Id="rId9" Type="http://schemas.openxmlformats.org/officeDocument/2006/relationships/image" Target="../media/image44.svg"/><Relationship Id="rId14" Type="http://schemas.openxmlformats.org/officeDocument/2006/relationships/image" Target="../media/image49.png"/><Relationship Id="rId22" Type="http://schemas.openxmlformats.org/officeDocument/2006/relationships/image" Target="../media/image57.png"/><Relationship Id="rId27" Type="http://schemas.openxmlformats.org/officeDocument/2006/relationships/image" Target="../media/image6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C727BD36-93E2-4A8A-85B3-4DA82F7E6F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8" y="1938290"/>
            <a:ext cx="6297637" cy="2387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Subtitle 11">
            <a:extLst>
              <a:ext uri="{FF2B5EF4-FFF2-40B4-BE49-F238E27FC236}">
                <a16:creationId xmlns:a16="http://schemas.microsoft.com/office/drawing/2014/main" id="{06C5EB2A-5EC8-4930-856D-D9D348C7DA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8" y="4643047"/>
            <a:ext cx="6297637" cy="165576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059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029D2316-F526-41D0-AECF-19BD7A1EA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4898" y="744953"/>
            <a:ext cx="8015514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D5CD0B0-166B-4F85-82C3-54B4C48C8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4898" y="2205453"/>
            <a:ext cx="8015514" cy="435133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710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F17EDB9-9928-43C8-9E2C-D767ADE46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69329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6A97F9-CE9F-4F17-A2B8-920B741679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075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D1DD3F5-7CE9-497E-B110-0F975C260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8010378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A42C4C-789B-4F7E-B639-BE8BE5DE5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39511" cy="375924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821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A22C081-DEF4-47F3-A958-34441882D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9384812" cy="270323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7CDBFC-098A-4AB8-9EFC-36DCE9C4AD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9384812" cy="15001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070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7D3EC372-CCBF-491C-9960-C65CB90C00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0630" y="440348"/>
            <a:ext cx="890952" cy="890952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990073AC-4040-4EA9-96A8-8A0043C101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40630" y="1565763"/>
            <a:ext cx="890952" cy="890952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4FCDE58F-3711-4559-B4CB-7B891318CE1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40630" y="2691178"/>
            <a:ext cx="890952" cy="890952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1A0CC633-8B07-4482-A4A8-67CD89BA9E2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40630" y="3816593"/>
            <a:ext cx="890952" cy="890952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485C0681-F0D0-4C1F-9DAB-688D6C4BD24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40630" y="4942008"/>
            <a:ext cx="890952" cy="890952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5483A527-E49D-40F7-A55B-2B8F5E7EBE1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817728" y="459398"/>
            <a:ext cx="890952" cy="870232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550515EA-AA42-431B-ADD4-C7C243E2E37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817728" y="1565763"/>
            <a:ext cx="890952" cy="890952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CA54AED3-2D8F-439F-A5F6-B152C0E690D9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4817728" y="2691178"/>
            <a:ext cx="890952" cy="890952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AAC4F505-DBAD-460B-A873-B6B3B465A1D5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4817728" y="3816593"/>
            <a:ext cx="890952" cy="890952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2FFFD471-4CBE-44F8-A0BC-E9A0432338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4817728" y="4942008"/>
            <a:ext cx="890952" cy="890952"/>
          </a:xfrm>
          <a:prstGeom prst="rect">
            <a:avLst/>
          </a:prstGeom>
        </p:spPr>
      </p:pic>
      <p:pic>
        <p:nvPicPr>
          <p:cNvPr id="16" name="Graphic 15">
            <a:extLst>
              <a:ext uri="{FF2B5EF4-FFF2-40B4-BE49-F238E27FC236}">
                <a16:creationId xmlns:a16="http://schemas.microsoft.com/office/drawing/2014/main" id="{9BEE16D8-C769-4689-9C5D-94C251CA8D2D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8444864" y="440348"/>
            <a:ext cx="890952" cy="890952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43DCE6D0-01F4-4F31-AC70-E3D30B491A10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8437536" y="1565763"/>
            <a:ext cx="890952" cy="890952"/>
          </a:xfrm>
          <a:prstGeom prst="rect">
            <a:avLst/>
          </a:prstGeom>
        </p:spPr>
      </p:pic>
      <p:pic>
        <p:nvPicPr>
          <p:cNvPr id="18" name="Graphic 17">
            <a:extLst>
              <a:ext uri="{FF2B5EF4-FFF2-40B4-BE49-F238E27FC236}">
                <a16:creationId xmlns:a16="http://schemas.microsoft.com/office/drawing/2014/main" id="{1524EA6A-FC3B-46DC-8378-75327DAF12D6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8444864" y="2691178"/>
            <a:ext cx="890952" cy="890952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8EE44C7A-888B-4E46-8A01-26C48A664D08}"/>
              </a:ext>
            </a:extLst>
          </p:cNvPr>
          <p:cNvSpPr txBox="1"/>
          <p:nvPr/>
        </p:nvSpPr>
        <p:spPr>
          <a:xfrm>
            <a:off x="2004854" y="581709"/>
            <a:ext cx="2247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BUSINESS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PARTNERS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D9407F9-0D11-47EC-9270-C9E59A8FB91A}"/>
              </a:ext>
            </a:extLst>
          </p:cNvPr>
          <p:cNvSpPr txBox="1"/>
          <p:nvPr/>
        </p:nvSpPr>
        <p:spPr>
          <a:xfrm>
            <a:off x="2004854" y="1826573"/>
            <a:ext cx="224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CERTIFICATION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C12FA82-FEE1-4181-AC7D-37B78D8411A4}"/>
              </a:ext>
            </a:extLst>
          </p:cNvPr>
          <p:cNvSpPr txBox="1"/>
          <p:nvPr/>
        </p:nvSpPr>
        <p:spPr>
          <a:xfrm>
            <a:off x="2015843" y="2951988"/>
            <a:ext cx="224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COMMUNICATIONS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70BA627-04D1-4048-8E34-048415AF3273}"/>
              </a:ext>
            </a:extLst>
          </p:cNvPr>
          <p:cNvSpPr txBox="1"/>
          <p:nvPr/>
        </p:nvSpPr>
        <p:spPr>
          <a:xfrm>
            <a:off x="2004854" y="4077403"/>
            <a:ext cx="224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CORPORATE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4844AD6-8E3B-49AB-B901-0B552B6E8EAA}"/>
              </a:ext>
            </a:extLst>
          </p:cNvPr>
          <p:cNvSpPr txBox="1"/>
          <p:nvPr/>
        </p:nvSpPr>
        <p:spPr>
          <a:xfrm>
            <a:off x="2004854" y="5202818"/>
            <a:ext cx="224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FINANCE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E92C13A-8648-49C5-9535-6D08CF84B8E2}"/>
              </a:ext>
            </a:extLst>
          </p:cNvPr>
          <p:cNvSpPr txBox="1"/>
          <p:nvPr/>
        </p:nvSpPr>
        <p:spPr>
          <a:xfrm>
            <a:off x="5784153" y="714375"/>
            <a:ext cx="224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GOVERNMENT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C226DE3-5EEF-4804-BDCF-A2530D134671}"/>
              </a:ext>
            </a:extLst>
          </p:cNvPr>
          <p:cNvSpPr txBox="1"/>
          <p:nvPr/>
        </p:nvSpPr>
        <p:spPr>
          <a:xfrm>
            <a:off x="5776825" y="1688073"/>
            <a:ext cx="2247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HUMAN 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RESOURCES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4A24882-FF0C-4D0A-AC22-7194D644CE50}"/>
              </a:ext>
            </a:extLst>
          </p:cNvPr>
          <p:cNvSpPr txBox="1"/>
          <p:nvPr/>
        </p:nvSpPr>
        <p:spPr>
          <a:xfrm>
            <a:off x="5795142" y="2813488"/>
            <a:ext cx="2247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INTELLECTUAL 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PROPERTY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A891064-032B-438E-9962-0F05AEB1889C}"/>
              </a:ext>
            </a:extLst>
          </p:cNvPr>
          <p:cNvSpPr txBox="1"/>
          <p:nvPr/>
        </p:nvSpPr>
        <p:spPr>
          <a:xfrm>
            <a:off x="5776825" y="4083234"/>
            <a:ext cx="224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IT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A783E6E-E22C-4D24-A141-5CA64FD2568D}"/>
              </a:ext>
            </a:extLst>
          </p:cNvPr>
          <p:cNvSpPr txBox="1"/>
          <p:nvPr/>
        </p:nvSpPr>
        <p:spPr>
          <a:xfrm>
            <a:off x="5776825" y="5202818"/>
            <a:ext cx="224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LAW FIRMS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37A01FC-FB86-40E1-B50B-77E3C97E2788}"/>
              </a:ext>
            </a:extLst>
          </p:cNvPr>
          <p:cNvSpPr txBox="1"/>
          <p:nvPr/>
        </p:nvSpPr>
        <p:spPr>
          <a:xfrm>
            <a:off x="9428866" y="571348"/>
            <a:ext cx="2247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LEGAL</a:t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</a:b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INDUSTRY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9E2ABED-DA7E-41D8-A64E-E5D4A1CCE24A}"/>
              </a:ext>
            </a:extLst>
          </p:cNvPr>
          <p:cNvSpPr txBox="1"/>
          <p:nvPr/>
        </p:nvSpPr>
        <p:spPr>
          <a:xfrm>
            <a:off x="9421538" y="1826572"/>
            <a:ext cx="224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OPERATIONS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4FA36D4-3746-4ED9-B2A3-B0CEF8196562}"/>
              </a:ext>
            </a:extLst>
          </p:cNvPr>
          <p:cNvSpPr txBox="1"/>
          <p:nvPr/>
        </p:nvSpPr>
        <p:spPr>
          <a:xfrm>
            <a:off x="9421538" y="2951987"/>
            <a:ext cx="224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SPEAKERS</a:t>
            </a:r>
          </a:p>
        </p:txBody>
      </p:sp>
    </p:spTree>
    <p:extLst>
      <p:ext uri="{BB962C8B-B14F-4D97-AF65-F5344CB8AC3E}">
        <p14:creationId xmlns:p14="http://schemas.microsoft.com/office/powerpoint/2010/main" val="1935440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>
            <a:extLst>
              <a:ext uri="{FF2B5EF4-FFF2-40B4-BE49-F238E27FC236}">
                <a16:creationId xmlns:a16="http://schemas.microsoft.com/office/drawing/2014/main" id="{D93E7AFE-8B0B-4BB5-A017-50803D1761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54985" y="3739076"/>
            <a:ext cx="990600" cy="866775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240F0362-C07F-407A-B8D9-70EACE708BB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907385" y="1346980"/>
            <a:ext cx="838200" cy="609600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FF501BAB-FE8D-4B82-BC93-530C56414D6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862389" y="2510641"/>
            <a:ext cx="756256" cy="740166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976AAB7F-BA48-456D-954E-BD757B3337F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749980" y="4981140"/>
            <a:ext cx="981075" cy="876300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1594F732-4569-4032-8B1A-F304E1060E2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935828" y="5133536"/>
            <a:ext cx="790575" cy="619125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BF1E7B74-8203-407F-AE11-D7D06B2859C7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337991" y="2374507"/>
            <a:ext cx="904875" cy="876300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41155E62-C727-4AE8-AF25-FFDDBB0260E8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423716" y="1270780"/>
            <a:ext cx="723900" cy="762000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AF2DF3E4-4EB2-4028-8DE2-769177C8ADE8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4299891" y="3739076"/>
            <a:ext cx="971550" cy="695325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4B361734-4CA5-4681-93A9-E678DD9377F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9297166" y="1113178"/>
            <a:ext cx="714375" cy="942975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71B22116-0BF2-4816-8E36-5094D0A5E79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6749980" y="1275542"/>
            <a:ext cx="981075" cy="752475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08A14AEC-976B-4464-9A5C-CC8338254618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4423716" y="4922670"/>
            <a:ext cx="819150" cy="819150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5A1FE44D-D9B1-49E6-A2D5-70C57FA56073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6707542" y="3690842"/>
            <a:ext cx="911103" cy="791791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2D2C912F-F8A2-42F6-80F3-C05E3DEFD9FE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1997344" y="2447778"/>
            <a:ext cx="658282" cy="906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60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</TotalTime>
  <Words>17</Words>
  <Application>Microsoft Office PowerPoint</Application>
  <PresentationFormat>Widescreen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Archivo Narrow</vt:lpstr>
      <vt:lpstr>Arial</vt:lpstr>
      <vt:lpstr>Calibri</vt:lpstr>
      <vt:lpstr>Calibri Light</vt:lpstr>
      <vt:lpstr>Office Theme</vt:lpstr>
      <vt:lpstr>Custom Design</vt:lpstr>
      <vt:lpstr>1_Custom Design</vt:lpstr>
      <vt:lpstr>2_Custom Design</vt:lpstr>
      <vt:lpstr>3_Custom Design</vt:lpstr>
      <vt:lpstr>4_Custom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Fitzpatrick</dc:creator>
  <cp:lastModifiedBy>Theresa Wojtalewicz</cp:lastModifiedBy>
  <cp:revision>26</cp:revision>
  <dcterms:created xsi:type="dcterms:W3CDTF">2017-12-04T19:55:35Z</dcterms:created>
  <dcterms:modified xsi:type="dcterms:W3CDTF">2018-01-10T19:13:53Z</dcterms:modified>
</cp:coreProperties>
</file>