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5"/>
  </p:sldMasterIdLst>
  <p:notesMasterIdLst>
    <p:notesMasterId r:id="rId12"/>
  </p:notesMasterIdLst>
  <p:handoutMasterIdLst>
    <p:handoutMasterId r:id="rId13"/>
  </p:handoutMasterIdLst>
  <p:sldIdLst>
    <p:sldId id="265" r:id="rId6"/>
    <p:sldId id="312" r:id="rId7"/>
    <p:sldId id="338" r:id="rId8"/>
    <p:sldId id="339" r:id="rId9"/>
    <p:sldId id="340" r:id="rId10"/>
    <p:sldId id="341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86A0F1E-EE3B-0B15-B686-0E0F28FBCD0D}" name="Meghann Krone" initials="MK" userId="S::mkrone@alanet.org::2b21561d-6483-49bf-8124-2a2a71490a9a" providerId="AD"/>
  <p188:author id="{AA4350AE-D05C-F7F4-A4C3-197E35A0C4E6}" name="Kate Raftery" initials="KR" userId="S::kraftery@alanet.org::225a14fe-2b56-4066-a85c-89ad1001bacb" providerId="AD"/>
  <p188:author id="{37486FD3-6028-4FE8-36B0-753C5D31C4CF}" name="Theresa Wojtalewicz" initials="TW" userId="S::twojtalewicz@alanet.org::29859a07-714b-49a2-87d2-cdbd6d22fa2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17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FEC40-C372-4E3C-868B-C4777F08032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F3E3B-7ADB-4DB8-928B-CD54B148A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930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264385E-AE83-4154-BF8D-5951ABAB6A85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1E632BE-5813-4025-B5F3-9B44C2BB5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253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1435" tIns="45717" rIns="91435" bIns="45717"/>
          <a:lstStyle/>
          <a:p>
            <a:pPr defTabSz="931774"/>
            <a:endParaRPr lang="en-US"/>
          </a:p>
        </p:txBody>
      </p:sp>
      <p:sp>
        <p:nvSpPr>
          <p:cNvPr id="6148" name="Slide Number Placeholder 3"/>
          <p:cNvSpPr txBox="1">
            <a:spLocks noGrp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7" rIns="91435" bIns="45717" anchor="b"/>
          <a:lstStyle>
            <a:lvl1pPr defTabSz="896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742950" indent="-285750" defTabSz="896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defTabSz="896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defTabSz="896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defTabSz="896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eaLnBrk="1" hangingPunct="1"/>
            <a:fld id="{3CA9AEA3-7548-4D92-ADE5-55B52A693DA3}" type="slidenum">
              <a:rPr lang="en-US" sz="1200"/>
              <a:pPr algn="r" eaLnBrk="1" hangingPunct="1"/>
              <a:t>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1326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1435" tIns="45717" rIns="91435" bIns="45717"/>
          <a:lstStyle/>
          <a:p>
            <a:pPr defTabSz="931774"/>
            <a:endParaRPr lang="en-US"/>
          </a:p>
        </p:txBody>
      </p:sp>
      <p:sp>
        <p:nvSpPr>
          <p:cNvPr id="6148" name="Slide Number Placeholder 3"/>
          <p:cNvSpPr txBox="1">
            <a:spLocks noGrp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7" rIns="91435" bIns="45717" anchor="b"/>
          <a:lstStyle>
            <a:lvl1pPr defTabSz="896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742950" indent="-285750" defTabSz="896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defTabSz="896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defTabSz="896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defTabSz="896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eaLnBrk="1" hangingPunct="1"/>
            <a:fld id="{3CA9AEA3-7548-4D92-ADE5-55B52A693DA3}" type="slidenum">
              <a:rPr lang="en-US" sz="1200"/>
              <a:pPr algn="r" eaLnBrk="1" hangingPunct="1"/>
              <a:t>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730853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1435" tIns="45717" rIns="91435" bIns="45717"/>
          <a:lstStyle/>
          <a:p>
            <a:pPr defTabSz="931774"/>
            <a:endParaRPr lang="en-US"/>
          </a:p>
        </p:txBody>
      </p:sp>
      <p:sp>
        <p:nvSpPr>
          <p:cNvPr id="6148" name="Slide Number Placeholder 3"/>
          <p:cNvSpPr txBox="1">
            <a:spLocks noGrp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7" rIns="91435" bIns="45717" anchor="b"/>
          <a:lstStyle>
            <a:lvl1pPr defTabSz="896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742950" indent="-285750" defTabSz="896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defTabSz="896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defTabSz="896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defTabSz="896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eaLnBrk="1" hangingPunct="1"/>
            <a:fld id="{3CA9AEA3-7548-4D92-ADE5-55B52A693DA3}" type="slidenum">
              <a:rPr lang="en-US" sz="1200"/>
              <a:pPr algn="r" eaLnBrk="1" hangingPunct="1"/>
              <a:t>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99953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54" y="1124712"/>
            <a:ext cx="8277606" cy="3172968"/>
          </a:xfrm>
        </p:spPr>
        <p:txBody>
          <a:bodyPr anchor="b">
            <a:normAutofit/>
          </a:bodyPr>
          <a:lstStyle>
            <a:lvl1pPr algn="l">
              <a:defRPr sz="10666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054" y="4727448"/>
            <a:ext cx="8277606" cy="1481328"/>
          </a:xfrm>
        </p:spPr>
        <p:txBody>
          <a:bodyPr>
            <a:normAutofit/>
          </a:bodyPr>
          <a:lstStyle>
            <a:lvl1pPr marL="0" indent="0" algn="l">
              <a:buNone/>
              <a:defRPr sz="3733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2054" y="6356351"/>
            <a:ext cx="2057400" cy="365125"/>
          </a:xfrm>
        </p:spPr>
        <p:txBody>
          <a:bodyPr/>
          <a:lstStyle/>
          <a:p>
            <a:fld id="{965A7A7B-B71A-428D-833F-0F3507A6DB13}" type="datetimeFigureOut">
              <a:rPr lang="en-US" dirty="0"/>
              <a:t>6/12/2024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52260" y="6356351"/>
            <a:ext cx="20574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624870" y="434802"/>
            <a:ext cx="146304" cy="5280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433989" y="4501201"/>
            <a:ext cx="8276022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13070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F9EB-9D34-4B41-B66C-5FAF50876D2D}" type="datetimeFigureOut">
              <a:rPr lang="en-US" dirty="0"/>
              <a:t>6/12/2024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7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9A26-CAA1-4690-8C1F-1641B1B97745}" type="datetimeFigureOut">
              <a:rPr lang="en-US" dirty="0"/>
              <a:t>6/12/2024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984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418657" y="0"/>
            <a:ext cx="8375585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374126" y="787352"/>
            <a:ext cx="96012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>
            <a:lvl1pPr>
              <a:defRPr sz="533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76" y="2478024"/>
            <a:ext cx="7626096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676" y="6356351"/>
            <a:ext cx="2057400" cy="365125"/>
          </a:xfrm>
        </p:spPr>
        <p:txBody>
          <a:bodyPr/>
          <a:lstStyle/>
          <a:p>
            <a:fld id="{5CF65307-640F-4AE7-B0BE-50C709AD86C5}" type="datetimeFigureOut">
              <a:rPr lang="en-US" dirty="0"/>
              <a:t>6/12/2024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05372" y="6356351"/>
            <a:ext cx="20574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579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418658" y="4981421"/>
            <a:ext cx="8351217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374126" y="5118581"/>
            <a:ext cx="109728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338" y="640080"/>
            <a:ext cx="8167878" cy="4114800"/>
          </a:xfrm>
        </p:spPr>
        <p:txBody>
          <a:bodyPr anchor="b">
            <a:normAutofit/>
          </a:bodyPr>
          <a:lstStyle>
            <a:lvl1pPr>
              <a:defRPr sz="8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936" y="5102352"/>
            <a:ext cx="795528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667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A1F9-1F0F-4C65-8F6E-9729B924AAAC}" type="datetimeFigureOut">
              <a:rPr lang="en-US" dirty="0"/>
              <a:t>6/12/2024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009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418657" y="0"/>
            <a:ext cx="8375585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374126" y="787352"/>
            <a:ext cx="96012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>
            <a:lvl1pPr>
              <a:defRPr sz="533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6676" y="2478024"/>
            <a:ext cx="370332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59452" y="2478024"/>
            <a:ext cx="370332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676" y="6356351"/>
            <a:ext cx="2057400" cy="365125"/>
          </a:xfrm>
        </p:spPr>
        <p:txBody>
          <a:bodyPr/>
          <a:lstStyle/>
          <a:p>
            <a:fld id="{202278E8-5F4B-47D5-A617-8CCDF75D6A33}" type="datetimeFigureOut">
              <a:rPr lang="en-US" dirty="0"/>
              <a:t>6/12/2024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05372" y="6356351"/>
            <a:ext cx="20574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287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418657" y="0"/>
            <a:ext cx="8375585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374126" y="787352"/>
            <a:ext cx="96012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>
            <a:lvl1pPr>
              <a:defRPr sz="533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76" y="2372650"/>
            <a:ext cx="3703320" cy="823912"/>
          </a:xfrm>
        </p:spPr>
        <p:txBody>
          <a:bodyPr anchor="b"/>
          <a:lstStyle>
            <a:lvl1pPr marL="0" indent="0">
              <a:buNone/>
              <a:defRPr sz="3200" b="1" cap="none" baseline="0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76" y="3203688"/>
            <a:ext cx="3703320" cy="2968512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59452" y="2372650"/>
            <a:ext cx="3703320" cy="823912"/>
          </a:xfrm>
        </p:spPr>
        <p:txBody>
          <a:bodyPr anchor="b"/>
          <a:lstStyle>
            <a:lvl1pPr marL="0" indent="0">
              <a:buNone/>
              <a:defRPr sz="3200" b="1" cap="none" baseline="0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9452" y="3203688"/>
            <a:ext cx="3703320" cy="296851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676" y="6356351"/>
            <a:ext cx="2057400" cy="365125"/>
          </a:xfrm>
        </p:spPr>
        <p:txBody>
          <a:bodyPr/>
          <a:lstStyle/>
          <a:p>
            <a:fld id="{16AAFA52-7A21-407F-8339-40DF182D7460}" type="datetimeFigureOut">
              <a:rPr lang="en-US" dirty="0"/>
              <a:t>6/12/2024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05372" y="6356351"/>
            <a:ext cx="20574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291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499390" y="1533525"/>
            <a:ext cx="8187797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456813" y="2971798"/>
            <a:ext cx="96012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244" y="1938528"/>
            <a:ext cx="7632954" cy="2990088"/>
          </a:xfrm>
        </p:spPr>
        <p:txBody>
          <a:bodyPr>
            <a:normAutofit/>
          </a:bodyPr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70335-1C1A-4243-9BDD-9630C417D284}" type="datetimeFigureOut">
              <a:rPr lang="en-US" dirty="0"/>
              <a:t>6/12/2024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776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513F-8EBD-4612-96F4-CC3E309609AF}" type="datetimeFigureOut">
              <a:rPr lang="en-US" dirty="0"/>
              <a:t>6/12/2024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41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418658" y="1162033"/>
            <a:ext cx="2805555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374126" y="1618375"/>
            <a:ext cx="109728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510" y="1709928"/>
            <a:ext cx="2324862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453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3894" y="1709928"/>
            <a:ext cx="5047488" cy="4096512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510" y="3429000"/>
            <a:ext cx="2324862" cy="2066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1510" y="6356351"/>
            <a:ext cx="2057400" cy="365125"/>
          </a:xfrm>
        </p:spPr>
        <p:txBody>
          <a:bodyPr/>
          <a:lstStyle/>
          <a:p>
            <a:fld id="{6E6483A1-31A8-47A2-AB0A-53A7803D5EBF}" type="datetimeFigureOut">
              <a:rPr lang="en-US" dirty="0"/>
              <a:t>6/12/2024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018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418658" y="1162033"/>
            <a:ext cx="2805555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374126" y="1618375"/>
            <a:ext cx="109728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510" y="1709928"/>
            <a:ext cx="2324862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453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3723894" y="1161288"/>
            <a:ext cx="5047488" cy="4645152"/>
          </a:xfrm>
        </p:spPr>
        <p:txBody>
          <a:bodyPr anchor="t">
            <a:normAutofit/>
          </a:bodyPr>
          <a:lstStyle>
            <a:lvl1pPr marL="0" indent="0">
              <a:buNone/>
              <a:defRPr sz="3733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510" y="3438144"/>
            <a:ext cx="2324862" cy="20574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1510" y="6356351"/>
            <a:ext cx="2057400" cy="365125"/>
          </a:xfrm>
        </p:spPr>
        <p:txBody>
          <a:bodyPr/>
          <a:lstStyle/>
          <a:p>
            <a:fld id="{6D8810B9-2C7C-4CAF-99E2-617AE20BA331}" type="datetimeFigureOut">
              <a:rPr lang="en-US" dirty="0"/>
              <a:t>6/12/2024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621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93E0A-5177-400C-87C9-C93AF466EC49}" type="datetimeFigureOut">
              <a:rPr lang="en-US" dirty="0"/>
              <a:t>6/12/2024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17615-2DB4-4DAA-9DE3-B2B689A846E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42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2661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0525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7485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1577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1072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182428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ccentBoxVTI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AccentBox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F4FE582F-5DDE-4E50-A331-B77FB79D7361}" vid="{42624B42-66F4-4B9A-A3DB-EB561F1627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5bc41ef-d0fe-434b-9296-d0ab689c5b40">
      <UserInfo>
        <DisplayName/>
        <AccountId xsi:nil="true"/>
        <AccountType/>
      </UserInfo>
    </SharedWithUsers>
    <TaxCatchAll xmlns="b0d0b4d8-dac0-442f-a11d-e01bf3bc84e2" xsi:nil="true"/>
    <Retention_x0020_Date xmlns="b0d0b4d8-dac0-442f-a11d-e01bf3bc84e2">5 Years</Retention_x0020_Date>
    <lcf76f155ced4ddcb4097134ff3c332f xmlns="5168f4b8-4f56-46c1-947b-cdc28505e2cd">
      <Terms xmlns="http://schemas.microsoft.com/office/infopath/2007/PartnerControls"/>
    </lcf76f155ced4ddcb4097134ff3c332f>
    <_dlc_DocId xmlns="b0d0b4d8-dac0-442f-a11d-e01bf3bc84e2">ALADOCS-2061751479-7133</_dlc_DocId>
    <_dlc_DocIdUrl xmlns="b0d0b4d8-dac0-442f-a11d-e01bf3bc84e2">
      <Url>https://alanet.sharepoint.com/mktg/_layouts/15/DocIdRedir.aspx?ID=ALADOCS-2061751479-7133</Url>
      <Description>ALADOCS-2061751479-7133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51A57807D7A440A8B0F3C83E770FCC" ma:contentTypeVersion="23" ma:contentTypeDescription="Create a new document." ma:contentTypeScope="" ma:versionID="c633da30a48cf332250fc3cc9c2cab3e">
  <xsd:schema xmlns:xsd="http://www.w3.org/2001/XMLSchema" xmlns:xs="http://www.w3.org/2001/XMLSchema" xmlns:p="http://schemas.microsoft.com/office/2006/metadata/properties" xmlns:ns2="25bc41ef-d0fe-434b-9296-d0ab689c5b40" xmlns:ns3="b0d0b4d8-dac0-442f-a11d-e01bf3bc84e2" xmlns:ns4="e649193c-9f92-47ef-b741-3f893ccb0712" xmlns:ns5="5168f4b8-4f56-46c1-947b-cdc28505e2cd" targetNamespace="http://schemas.microsoft.com/office/2006/metadata/properties" ma:root="true" ma:fieldsID="df37fe6d97ae355a91e142a1acee358d" ns2:_="" ns3:_="" ns4:_="" ns5:_="">
    <xsd:import namespace="25bc41ef-d0fe-434b-9296-d0ab689c5b40"/>
    <xsd:import namespace="b0d0b4d8-dac0-442f-a11d-e01bf3bc84e2"/>
    <xsd:import namespace="e649193c-9f92-47ef-b741-3f893ccb0712"/>
    <xsd:import namespace="5168f4b8-4f56-46c1-947b-cdc28505e2c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ingHintHash" minOccurs="0"/>
                <xsd:element ref="ns3:SharedWithDetails" minOccurs="0"/>
                <xsd:element ref="ns4:LastSharedByUser" minOccurs="0"/>
                <xsd:element ref="ns4:LastSharedByTime" minOccurs="0"/>
                <xsd:element ref="ns5:MediaServiceMetadata" minOccurs="0"/>
                <xsd:element ref="ns5:MediaServiceFastMetadata" minOccurs="0"/>
                <xsd:element ref="ns5:MediaServiceDateTaken" minOccurs="0"/>
                <xsd:element ref="ns5:MediaServiceAutoTags" minOccurs="0"/>
                <xsd:element ref="ns5:MediaServiceEventHashCode" minOccurs="0"/>
                <xsd:element ref="ns5:MediaServiceGenerationTime" minOccurs="0"/>
                <xsd:element ref="ns3:TaxCatchAll" minOccurs="0"/>
                <xsd:element ref="ns3:Retention_x0020_Date" minOccurs="0"/>
                <xsd:element ref="ns5:MediaServiceOCR" minOccurs="0"/>
                <xsd:element ref="ns3:_dlc_DocId" minOccurs="0"/>
                <xsd:element ref="ns3:_dlc_DocIdUrl" minOccurs="0"/>
                <xsd:element ref="ns3:_dlc_DocIdPersistId" minOccurs="0"/>
                <xsd:element ref="ns5:MediaServiceAutoKeyPoints" minOccurs="0"/>
                <xsd:element ref="ns5:MediaServiceKeyPoints" minOccurs="0"/>
                <xsd:element ref="ns5:MediaLengthInSeconds" minOccurs="0"/>
                <xsd:element ref="ns5:MediaServiceLocation" minOccurs="0"/>
                <xsd:element ref="ns5:lcf76f155ced4ddcb4097134ff3c332f" minOccurs="0"/>
                <xsd:element ref="ns5:MediaServiceObjectDetectorVersions" minOccurs="0"/>
                <xsd:element ref="ns5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bc41ef-d0fe-434b-9296-d0ab689c5b4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d0b4d8-dac0-442f-a11d-e01bf3bc84e2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7dde1d07-175e-4208-85f5-5974fcc063e7}" ma:internalName="TaxCatchAll" ma:showField="CatchAllData" ma:web="b0d0b4d8-dac0-442f-a11d-e01bf3bc84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Retention_x0020_Date" ma:index="20" nillable="true" ma:displayName="Retention Date" ma:default="5 Years" ma:format="Dropdown" ma:internalName="Retention_x0020_Date">
      <xsd:simpleType>
        <xsd:restriction base="dms:Choice">
          <xsd:enumeration value="1 Year"/>
          <xsd:enumeration value="2 Years"/>
          <xsd:enumeration value="3 Years"/>
          <xsd:enumeration value="4 Years"/>
          <xsd:enumeration value="5 Years"/>
          <xsd:enumeration value="6 Years"/>
          <xsd:enumeration value="7 Years"/>
          <xsd:enumeration value="8 Years"/>
          <xsd:enumeration value="9 Years"/>
          <xsd:enumeration value="10 Years"/>
          <xsd:enumeration value="Permanent"/>
        </xsd:restriction>
      </xsd:simpleType>
    </xsd:element>
    <xsd:element name="_dlc_DocId" ma:index="22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4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49193c-9f92-47ef-b741-3f893ccb0712" elementFormDefault="qualified">
    <xsd:import namespace="http://schemas.microsoft.com/office/2006/documentManagement/types"/>
    <xsd:import namespace="http://schemas.microsoft.com/office/infopath/2007/PartnerControls"/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8f4b8-4f56-46c1-947b-cdc28505e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30" nillable="true" ma:taxonomy="true" ma:internalName="lcf76f155ced4ddcb4097134ff3c332f" ma:taxonomyFieldName="MediaServiceImageTags" ma:displayName="Image Tags" ma:readOnly="false" ma:fieldId="{5cf76f15-5ced-4ddc-b409-7134ff3c332f}" ma:taxonomyMulti="true" ma:sspId="e99fb18b-195f-4cbe-b952-cf12f91f98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84D330-82DE-4EC7-AFA8-A6301D1C5420}">
  <ds:schemaRefs>
    <ds:schemaRef ds:uri="http://schemas.microsoft.com/office/2006/documentManagement/types"/>
    <ds:schemaRef ds:uri="55cae059-e59d-4202-b02f-811f33134229"/>
    <ds:schemaRef ds:uri="919b65ea-45b7-4821-88e9-cc6a6f220279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25bc41ef-d0fe-434b-9296-d0ab689c5b40"/>
    <ds:schemaRef ds:uri="b0d0b4d8-dac0-442f-a11d-e01bf3bc84e2"/>
    <ds:schemaRef ds:uri="5168f4b8-4f56-46c1-947b-cdc28505e2cd"/>
  </ds:schemaRefs>
</ds:datastoreItem>
</file>

<file path=customXml/itemProps2.xml><?xml version="1.0" encoding="utf-8"?>
<ds:datastoreItem xmlns:ds="http://schemas.openxmlformats.org/officeDocument/2006/customXml" ds:itemID="{00FE7869-AA5C-4D14-B810-AB88C270BDD9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891FF3B-4AAE-46D9-8B78-77A09F6A5AC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DE43EDC-FDCB-4CA2-A2B9-63AE0A22C6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bc41ef-d0fe-434b-9296-d0ab689c5b40"/>
    <ds:schemaRef ds:uri="b0d0b4d8-dac0-442f-a11d-e01bf3bc84e2"/>
    <ds:schemaRef ds:uri="e649193c-9f92-47ef-b741-3f893ccb0712"/>
    <ds:schemaRef ds:uri="5168f4b8-4f56-46c1-947b-cdc28505e2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</Words>
  <Application>Microsoft Office PowerPoint</Application>
  <PresentationFormat>On-screen Show (4:3)</PresentationFormat>
  <Paragraphs>3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Avenir Next LT Pro</vt:lpstr>
      <vt:lpstr>Calibri</vt:lpstr>
      <vt:lpstr>AccentBoxVTI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*</dc:creator>
  <cp:lastModifiedBy>Valerie Danner</cp:lastModifiedBy>
  <cp:revision>11</cp:revision>
  <cp:lastPrinted>2014-02-03T18:58:22Z</cp:lastPrinted>
  <dcterms:created xsi:type="dcterms:W3CDTF">2012-03-28T23:15:36Z</dcterms:created>
  <dcterms:modified xsi:type="dcterms:W3CDTF">2024-06-12T18:43:35Z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0x0101009A51A57807D7A440A8B0F3C83E770FCC</vt:lpwstr>
  </property>
  <property fmtid="{D5CDD505-2E9C-101B-9397-08002B2CF9AE}" pid="3" name="TaxKeyword">
    <vt:lpwstr/>
  </property>
  <property fmtid="{D5CDD505-2E9C-101B-9397-08002B2CF9AE}" pid="4" name="_dlc_DocIdItemGuid">
    <vt:lpwstr>20721714-3e1d-423a-990f-6cdaa2a5036d</vt:lpwstr>
  </property>
</Properties>
</file>