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5"/>
  </p:sldMasterIdLst>
  <p:notesMasterIdLst>
    <p:notesMasterId r:id="rId12"/>
  </p:notesMasterIdLst>
  <p:handoutMasterIdLst>
    <p:handoutMasterId r:id="rId13"/>
  </p:handoutMasterIdLst>
  <p:sldIdLst>
    <p:sldId id="265" r:id="rId6"/>
    <p:sldId id="312" r:id="rId7"/>
    <p:sldId id="338" r:id="rId8"/>
    <p:sldId id="339" r:id="rId9"/>
    <p:sldId id="340" r:id="rId10"/>
    <p:sldId id="34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86A0F1E-EE3B-0B15-B686-0E0F28FBCD0D}" name="Meghann Krone" initials="MK" userId="S::mkrone@alanet.org::2b21561d-6483-49bf-8124-2a2a71490a9a" providerId="AD"/>
  <p188:author id="{AA4350AE-D05C-F7F4-A4C3-197E35A0C4E6}" name="Kate Raftery" initials="KR" userId="S::kraftery@alanet.org::225a14fe-2b56-4066-a85c-89ad1001bacb" providerId="AD"/>
  <p188:author id="{37486FD3-6028-4FE8-36B0-753C5D31C4CF}" name="Theresa Wojtalewicz" initials="TW" userId="S::twojtalewicz@alanet.org::29859a07-714b-49a2-87d2-cdbd6d22fa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FEC40-C372-4E3C-868B-C4777F0803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3E3B-7ADB-4DB8-928B-CD54B148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64385E-AE83-4154-BF8D-5951ABAB6A85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632BE-5813-4025-B5F3-9B44C2BB5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pPr defTabSz="931774"/>
            <a:endParaRPr lang="en-U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eaLnBrk="1" hangingPunct="1"/>
            <a:fld id="{3CA9AEA3-7548-4D92-ADE5-55B52A693DA3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132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pPr defTabSz="931774"/>
            <a:endParaRPr lang="en-U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eaLnBrk="1" hangingPunct="1"/>
            <a:fld id="{3CA9AEA3-7548-4D92-ADE5-55B52A693DA3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3085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pPr defTabSz="931774"/>
            <a:endParaRPr lang="en-U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b"/>
          <a:lstStyle>
            <a:lvl1pPr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896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eaLnBrk="1" hangingPunct="1"/>
            <a:fld id="{3CA9AEA3-7548-4D92-ADE5-55B52A693DA3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9995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10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3733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24870" y="434802"/>
            <a:ext cx="146304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33989" y="4501201"/>
            <a:ext cx="8276022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307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8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7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0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8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3200" b="1" cap="none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9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7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1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45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 anchor="t">
            <a:normAutofit/>
          </a:bodyPr>
          <a:lstStyle>
            <a:lvl1pPr marL="0" indent="0">
              <a:buNone/>
              <a:defRPr sz="3733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2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2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66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52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48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57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07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8242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5bc41ef-d0fe-434b-9296-d0ab689c5b40">
      <UserInfo>
        <DisplayName/>
        <AccountId xsi:nil="true"/>
        <AccountType/>
      </UserInfo>
    </SharedWithUsers>
    <TaxCatchAll xmlns="b0d0b4d8-dac0-442f-a11d-e01bf3bc84e2" xsi:nil="true"/>
    <Retention_x0020_Date xmlns="b0d0b4d8-dac0-442f-a11d-e01bf3bc84e2">5 Years</Retention_x0020_Date>
    <lcf76f155ced4ddcb4097134ff3c332f xmlns="5168f4b8-4f56-46c1-947b-cdc28505e2cd">
      <Terms xmlns="http://schemas.microsoft.com/office/infopath/2007/PartnerControls"/>
    </lcf76f155ced4ddcb4097134ff3c332f>
    <_dlc_DocId xmlns="b0d0b4d8-dac0-442f-a11d-e01bf3bc84e2">ALADOCS-2061751479-7133</_dlc_DocId>
    <_dlc_DocIdUrl xmlns="b0d0b4d8-dac0-442f-a11d-e01bf3bc84e2">
      <Url>https://alanet.sharepoint.com/mktg/_layouts/15/DocIdRedir.aspx?ID=ALADOCS-2061751479-7133</Url>
      <Description>ALADOCS-2061751479-7133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1A57807D7A440A8B0F3C83E770FCC" ma:contentTypeVersion="23" ma:contentTypeDescription="Create a new document." ma:contentTypeScope="" ma:versionID="c633da30a48cf332250fc3cc9c2cab3e">
  <xsd:schema xmlns:xsd="http://www.w3.org/2001/XMLSchema" xmlns:xs="http://www.w3.org/2001/XMLSchema" xmlns:p="http://schemas.microsoft.com/office/2006/metadata/properties" xmlns:ns2="25bc41ef-d0fe-434b-9296-d0ab689c5b40" xmlns:ns3="b0d0b4d8-dac0-442f-a11d-e01bf3bc84e2" xmlns:ns4="e649193c-9f92-47ef-b741-3f893ccb0712" xmlns:ns5="5168f4b8-4f56-46c1-947b-cdc28505e2cd" targetNamespace="http://schemas.microsoft.com/office/2006/metadata/properties" ma:root="true" ma:fieldsID="df37fe6d97ae355a91e142a1acee358d" ns2:_="" ns3:_="" ns4:_="" ns5:_="">
    <xsd:import namespace="25bc41ef-d0fe-434b-9296-d0ab689c5b40"/>
    <xsd:import namespace="b0d0b4d8-dac0-442f-a11d-e01bf3bc84e2"/>
    <xsd:import namespace="e649193c-9f92-47ef-b741-3f893ccb0712"/>
    <xsd:import namespace="5168f4b8-4f56-46c1-947b-cdc28505e2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EventHashCode" minOccurs="0"/>
                <xsd:element ref="ns5:MediaServiceGenerationTime" minOccurs="0"/>
                <xsd:element ref="ns3:TaxCatchAll" minOccurs="0"/>
                <xsd:element ref="ns3:Retention_x0020_Date" minOccurs="0"/>
                <xsd:element ref="ns5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5:MediaServiceAutoKeyPoints" minOccurs="0"/>
                <xsd:element ref="ns5:MediaServiceKeyPoints" minOccurs="0"/>
                <xsd:element ref="ns5:MediaLengthInSeconds" minOccurs="0"/>
                <xsd:element ref="ns5:MediaServiceLoca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41ef-d0fe-434b-9296-d0ab689c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20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9193c-9f92-47ef-b741-3f893ccb0712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8f4b8-4f56-46c1-947b-cdc28505e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84D330-82DE-4EC7-AFA8-A6301D1C5420}">
  <ds:schemaRefs>
    <ds:schemaRef ds:uri="http://schemas.microsoft.com/office/2006/documentManagement/types"/>
    <ds:schemaRef ds:uri="55cae059-e59d-4202-b02f-811f33134229"/>
    <ds:schemaRef ds:uri="919b65ea-45b7-4821-88e9-cc6a6f220279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25bc41ef-d0fe-434b-9296-d0ab689c5b40"/>
    <ds:schemaRef ds:uri="b0d0b4d8-dac0-442f-a11d-e01bf3bc84e2"/>
    <ds:schemaRef ds:uri="5168f4b8-4f56-46c1-947b-cdc28505e2cd"/>
  </ds:schemaRefs>
</ds:datastoreItem>
</file>

<file path=customXml/itemProps2.xml><?xml version="1.0" encoding="utf-8"?>
<ds:datastoreItem xmlns:ds="http://schemas.openxmlformats.org/officeDocument/2006/customXml" ds:itemID="{00FE7869-AA5C-4D14-B810-AB88C270BDD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891FF3B-4AAE-46D9-8B78-77A09F6A5A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DE43EDC-FDCB-4CA2-A2B9-63AE0A22C6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41ef-d0fe-434b-9296-d0ab689c5b40"/>
    <ds:schemaRef ds:uri="b0d0b4d8-dac0-442f-a11d-e01bf3bc84e2"/>
    <ds:schemaRef ds:uri="e649193c-9f92-47ef-b741-3f893ccb0712"/>
    <ds:schemaRef ds:uri="5168f4b8-4f56-46c1-947b-cdc28505e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</Words>
  <Application>Microsoft Office PowerPoint</Application>
  <PresentationFormat>On-screen Show (4:3)</PresentationFormat>
  <Paragraphs>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Calibri</vt:lpstr>
      <vt:lpstr>AccentBoxVTI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*</dc:creator>
  <cp:lastModifiedBy>Valerie Danner</cp:lastModifiedBy>
  <cp:revision>11</cp:revision>
  <cp:lastPrinted>2014-02-03T18:58:22Z</cp:lastPrinted>
  <dcterms:created xsi:type="dcterms:W3CDTF">2012-03-28T23:15:36Z</dcterms:created>
  <dcterms:modified xsi:type="dcterms:W3CDTF">2024-06-12T18:43:35Z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0x0101009A51A57807D7A440A8B0F3C83E770FCC</vt:lpwstr>
  </property>
  <property fmtid="{D5CDD505-2E9C-101B-9397-08002B2CF9AE}" pid="3" name="TaxKeyword">
    <vt:lpwstr/>
  </property>
  <property fmtid="{D5CDD505-2E9C-101B-9397-08002B2CF9AE}" pid="4" name="_dlc_DocIdItemGuid">
    <vt:lpwstr>20721714-3e1d-423a-990f-6cdaa2a5036d</vt:lpwstr>
  </property>
</Properties>
</file>