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1" r:id="rId10"/>
    <p:sldId id="260" r:id="rId11"/>
    <p:sldId id="262" r:id="rId12"/>
    <p:sldId id="263" r:id="rId13"/>
    <p:sldId id="26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94660"/>
  </p:normalViewPr>
  <p:slideViewPr>
    <p:cSldViewPr snapToGrid="0">
      <p:cViewPr varScale="1">
        <p:scale>
          <a:sx n="90" d="100"/>
          <a:sy n="90" d="100"/>
        </p:scale>
        <p:origin x="3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E3A34-A8F6-7F20-3CB5-D9E574D452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BC1FBE-A56E-F6D5-B5BF-022711B4ED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A14374-A922-B93A-E35D-DE5C7241B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3BBF-8BBA-4B8B-B63E-774D75C2C7D2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18AEB-964D-52C0-AEA9-8222CD00D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691DC3-3746-4DA0-151E-E8A06FFC8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B5AA-ADED-4AB5-9F9F-6F37498C3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712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7EEE0-0B83-9D85-AAD7-DC6B09FEC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683E57-C2E3-73D7-B50F-97B5AFB5FE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958D6D-3A01-CEAA-588A-EBD14CC7F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3BBF-8BBA-4B8B-B63E-774D75C2C7D2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95F793-49EB-8545-28AE-7BA171C73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0F246-94AA-EF7C-C23C-C4E475943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B5AA-ADED-4AB5-9F9F-6F37498C3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008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3D9724-828D-84F0-D352-709A7F997A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0CBA8C-5CC8-53C3-C29D-B4E2997D7D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085876-CC62-A2BC-4AF5-9F1F987E2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3BBF-8BBA-4B8B-B63E-774D75C2C7D2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589C1D-D9D7-C95D-8AC4-61FADD12F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1AC93-CA28-D36A-D2D1-FAC3B91F5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B5AA-ADED-4AB5-9F9F-6F37498C3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065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658CA-A58E-5B45-2D51-3E5BB872D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3230C-A8E9-8133-ED48-F2634A06A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F2D974-A6AC-8B8D-0F4F-9EC8C7308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3BBF-8BBA-4B8B-B63E-774D75C2C7D2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F2A62-F10C-ABB7-9A1C-43E369EAC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C756DC-27FD-0407-988F-1663ACD39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B5AA-ADED-4AB5-9F9F-6F37498C3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043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07412-B31C-0D00-54C5-778A9DADD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7F2C2C-719D-1FF2-2306-3369AEAD6B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CEB7A-A399-D0C2-76B1-F7E88E970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3BBF-8BBA-4B8B-B63E-774D75C2C7D2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E1294A-3936-0EF5-CFB5-C93F725B6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7E7B30-A575-ADEE-8350-8FD047DC3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B5AA-ADED-4AB5-9F9F-6F37498C3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188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CDF28-9274-ABAC-2A53-0DB90D006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119F11-AFEB-442B-81CF-2C16517D3C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50C2AC-5492-F21A-342B-C344C30E16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9D3289-200E-DF06-56E6-B1025B562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3BBF-8BBA-4B8B-B63E-774D75C2C7D2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0ACE9D-43E5-9777-11AE-93B2BD6AA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CF2978-3574-C270-2A94-BE0EF1E40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B5AA-ADED-4AB5-9F9F-6F37498C3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359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CBDA0-39C6-F0BB-9110-E4DAECCE7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3D80D3-BF2C-58F3-E412-57AE95539C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3F6AA7-E574-4A10-1282-7CCE689A59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E21FC6-2571-A2D2-9155-AE6F133B45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16C9C6-C935-7E49-B4B3-5387DDDA92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8402D2-D660-5320-BB1F-AC6EB9FE8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3BBF-8BBA-4B8B-B63E-774D75C2C7D2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7324CD-F463-251F-C4F2-29A51E9D3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0F7232-EA2E-F3E0-6331-8F9AEEA1A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B5AA-ADED-4AB5-9F9F-6F37498C3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25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B9C6E-7221-ECCE-556D-275E83FD4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37FE24-978D-FAD9-28A5-5B920920D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3BBF-8BBA-4B8B-B63E-774D75C2C7D2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A0D747-B5B9-C4C8-1A20-85BF2382A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8DDC92-C4FF-49AA-123C-9BCD44ECD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B5AA-ADED-4AB5-9F9F-6F37498C3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67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0063C4-ABDD-25D8-C668-FBC24CDD9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3BBF-8BBA-4B8B-B63E-774D75C2C7D2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774E50-DB22-732C-D822-8F0882F7D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B81FA7-4054-C425-B98A-C63C27D7F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B5AA-ADED-4AB5-9F9F-6F37498C3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750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94AE4-3A6E-D412-6F52-638FF9C92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1CB7F-FC40-A37B-AA47-A46C9FADA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E9BA44-5C11-B58C-E1DB-A93E98A706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0D8DEA-0F0F-27DD-1FBD-374F8C0D5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3BBF-8BBA-4B8B-B63E-774D75C2C7D2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0708A5-E3A2-BE73-9AC3-1D4B06B1D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1603CA-32E5-551E-2F94-53017EE96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B5AA-ADED-4AB5-9F9F-6F37498C3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08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97BA5-B551-E426-77ED-F120CA550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8605A7-AB2C-0448-D851-4B9C7C4492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CD6F6E-AC72-E8DA-D04E-79414E99AF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DE19D2-3A14-C137-B622-9BDD475FD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3BBF-8BBA-4B8B-B63E-774D75C2C7D2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0B94E0-2A84-5A4A-2880-BFC220933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9DD7F0-47C7-7A37-D717-1CEDF40AC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B5AA-ADED-4AB5-9F9F-6F37498C3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308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EADC21-D3D6-A7DF-20ED-59D03AA7F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FB42C3-EC81-417C-BCF7-D3C7E05B5B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46BE57-934F-8756-A648-D0CD7AD18E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5843BBF-8BBA-4B8B-B63E-774D75C2C7D2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F18FDC-5442-E843-A232-5BB03A4DA9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E4102B-CCEC-2CAC-F3A3-0D6C520C76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DB2B5AA-ADED-4AB5-9F9F-6F37498C3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848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0.png"/><Relationship Id="rId18" Type="http://schemas.openxmlformats.org/officeDocument/2006/relationships/image" Target="../media/image25.png"/><Relationship Id="rId26" Type="http://schemas.openxmlformats.org/officeDocument/2006/relationships/image" Target="../media/image33.png"/><Relationship Id="rId39" Type="http://schemas.openxmlformats.org/officeDocument/2006/relationships/image" Target="../media/image46.png"/><Relationship Id="rId21" Type="http://schemas.openxmlformats.org/officeDocument/2006/relationships/image" Target="../media/image28.png"/><Relationship Id="rId34" Type="http://schemas.openxmlformats.org/officeDocument/2006/relationships/image" Target="../media/image41.png"/><Relationship Id="rId42" Type="http://schemas.openxmlformats.org/officeDocument/2006/relationships/image" Target="../media/image49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6" Type="http://schemas.openxmlformats.org/officeDocument/2006/relationships/image" Target="../media/image23.png"/><Relationship Id="rId20" Type="http://schemas.openxmlformats.org/officeDocument/2006/relationships/image" Target="../media/image27.png"/><Relationship Id="rId29" Type="http://schemas.openxmlformats.org/officeDocument/2006/relationships/image" Target="../media/image36.png"/><Relationship Id="rId41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24" Type="http://schemas.openxmlformats.org/officeDocument/2006/relationships/image" Target="../media/image31.png"/><Relationship Id="rId32" Type="http://schemas.openxmlformats.org/officeDocument/2006/relationships/image" Target="../media/image39.png"/><Relationship Id="rId37" Type="http://schemas.openxmlformats.org/officeDocument/2006/relationships/image" Target="../media/image44.png"/><Relationship Id="rId40" Type="http://schemas.openxmlformats.org/officeDocument/2006/relationships/image" Target="../media/image47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23" Type="http://schemas.openxmlformats.org/officeDocument/2006/relationships/image" Target="../media/image30.png"/><Relationship Id="rId28" Type="http://schemas.openxmlformats.org/officeDocument/2006/relationships/image" Target="../media/image35.png"/><Relationship Id="rId36" Type="http://schemas.openxmlformats.org/officeDocument/2006/relationships/image" Target="../media/image43.png"/><Relationship Id="rId10" Type="http://schemas.openxmlformats.org/officeDocument/2006/relationships/image" Target="../media/image17.png"/><Relationship Id="rId19" Type="http://schemas.openxmlformats.org/officeDocument/2006/relationships/image" Target="../media/image26.png"/><Relationship Id="rId31" Type="http://schemas.openxmlformats.org/officeDocument/2006/relationships/image" Target="../media/image38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Relationship Id="rId22" Type="http://schemas.openxmlformats.org/officeDocument/2006/relationships/image" Target="../media/image29.png"/><Relationship Id="rId27" Type="http://schemas.openxmlformats.org/officeDocument/2006/relationships/image" Target="../media/image34.png"/><Relationship Id="rId30" Type="http://schemas.openxmlformats.org/officeDocument/2006/relationships/image" Target="../media/image37.png"/><Relationship Id="rId35" Type="http://schemas.openxmlformats.org/officeDocument/2006/relationships/image" Target="../media/image42.png"/><Relationship Id="rId43" Type="http://schemas.openxmlformats.org/officeDocument/2006/relationships/image" Target="../media/image50.png"/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12" Type="http://schemas.openxmlformats.org/officeDocument/2006/relationships/image" Target="../media/image19.png"/><Relationship Id="rId17" Type="http://schemas.openxmlformats.org/officeDocument/2006/relationships/image" Target="../media/image24.png"/><Relationship Id="rId25" Type="http://schemas.openxmlformats.org/officeDocument/2006/relationships/image" Target="../media/image32.png"/><Relationship Id="rId33" Type="http://schemas.openxmlformats.org/officeDocument/2006/relationships/image" Target="../media/image40.png"/><Relationship Id="rId38" Type="http://schemas.openxmlformats.org/officeDocument/2006/relationships/image" Target="../media/image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1B59F-7D11-A186-7A00-9A5721923E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07999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B25FFB-ACC7-64BB-12E7-C6D5790459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19049"/>
            <a:ext cx="9144000" cy="268514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140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37322-0E22-FBB6-EEAC-66592138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2281" y="1266468"/>
            <a:ext cx="9901519" cy="96210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4DE37-F80F-73B2-C365-2543BAD274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2282" y="2454699"/>
            <a:ext cx="9901518" cy="37222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728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9D9C1-61A1-0E1E-5804-96B5BF276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0035"/>
            <a:ext cx="8970818" cy="10953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3D045-40D3-74B0-3ABF-793F60CDC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25843"/>
            <a:ext cx="8970818" cy="355111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248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883D3-6490-A470-7E6B-5C6BBA292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7037" y="365125"/>
            <a:ext cx="8078016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A9EF6-C4C5-8D02-3F14-F92C6E1F04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7037" y="1825625"/>
            <a:ext cx="8689246" cy="435133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964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1B32B-D787-3C04-216C-530045A50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04" y="1436000"/>
            <a:ext cx="4623752" cy="13255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8E06FE-2581-9678-31F0-92D15EB3F0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3133" y="875281"/>
            <a:ext cx="4141694" cy="501697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634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92E43-E542-1A3C-B23A-515DEDAC7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1118" y="365125"/>
            <a:ext cx="6742681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7B61B-3DCF-76CD-8343-680634E21D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1118" y="1825625"/>
            <a:ext cx="6742681" cy="435133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824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07E2D-1DC8-D893-2332-4743C6C7B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6438" y="355449"/>
            <a:ext cx="6623352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Text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F5541-20EE-5AA0-2AF0-BFE22B6D4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7580" y="5389637"/>
            <a:ext cx="10086219" cy="80667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617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65C1C-8DDA-505B-A036-067D44016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1010" y="365125"/>
            <a:ext cx="7837714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E2A6A-0BCE-4C19-A9E1-0AB7C48A4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133"/>
            <a:ext cx="10515600" cy="367083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402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ue circle with a white letter f in it&#10;&#10;Description automatically generated">
            <a:extLst>
              <a:ext uri="{FF2B5EF4-FFF2-40B4-BE49-F238E27FC236}">
                <a16:creationId xmlns:a16="http://schemas.microsoft.com/office/drawing/2014/main" id="{DA104C8D-8440-88AD-A8B0-5B7AD63E88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617" y="5861505"/>
            <a:ext cx="476250" cy="476250"/>
          </a:xfrm>
          <a:prstGeom prst="rect">
            <a:avLst/>
          </a:prstGeom>
        </p:spPr>
      </p:pic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4447B971-6CEE-42D4-0C8F-FFD7424D06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495" y="5861505"/>
            <a:ext cx="476250" cy="476250"/>
          </a:xfrm>
          <a:prstGeom prst="rect">
            <a:avLst/>
          </a:prstGeom>
        </p:spPr>
      </p:pic>
      <p:pic>
        <p:nvPicPr>
          <p:cNvPr id="6" name="Picture 5" descr="A blue circle with white letters on it&#10;&#10;Description automatically generated">
            <a:extLst>
              <a:ext uri="{FF2B5EF4-FFF2-40B4-BE49-F238E27FC236}">
                <a16:creationId xmlns:a16="http://schemas.microsoft.com/office/drawing/2014/main" id="{28E32880-38EE-DE43-8EDB-F1B8B1567D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101" y="5861505"/>
            <a:ext cx="476250" cy="476250"/>
          </a:xfrm>
          <a:prstGeom prst="rect">
            <a:avLst/>
          </a:prstGeom>
        </p:spPr>
      </p:pic>
      <p:pic>
        <p:nvPicPr>
          <p:cNvPr id="7" name="Picture 6" descr="A blue circle with a white play button&#10;&#10;Description automatically generated">
            <a:extLst>
              <a:ext uri="{FF2B5EF4-FFF2-40B4-BE49-F238E27FC236}">
                <a16:creationId xmlns:a16="http://schemas.microsoft.com/office/drawing/2014/main" id="{1D4F5E6A-A19D-7959-DED6-8D25F585F8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9739" y="5861505"/>
            <a:ext cx="476250" cy="476250"/>
          </a:xfrm>
          <a:prstGeom prst="rect">
            <a:avLst/>
          </a:prstGeom>
        </p:spPr>
      </p:pic>
      <p:pic>
        <p:nvPicPr>
          <p:cNvPr id="8" name="Picture 7" descr="A blue and black trophy&#10;&#10;Description automatically generated">
            <a:extLst>
              <a:ext uri="{FF2B5EF4-FFF2-40B4-BE49-F238E27FC236}">
                <a16:creationId xmlns:a16="http://schemas.microsoft.com/office/drawing/2014/main" id="{A90E9325-D13B-9816-BCD2-ACCAD554531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8219" y="591922"/>
            <a:ext cx="1281810" cy="1281810"/>
          </a:xfrm>
          <a:prstGeom prst="rect">
            <a:avLst/>
          </a:prstGeom>
        </p:spPr>
      </p:pic>
      <p:pic>
        <p:nvPicPr>
          <p:cNvPr id="9" name="Picture 8" descr="A handshake with a gear and a black background&#10;&#10;Description automatically generated">
            <a:extLst>
              <a:ext uri="{FF2B5EF4-FFF2-40B4-BE49-F238E27FC236}">
                <a16:creationId xmlns:a16="http://schemas.microsoft.com/office/drawing/2014/main" id="{E747F138-708D-8242-0DE9-0B9274766A8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6439" y="591922"/>
            <a:ext cx="1281810" cy="1281810"/>
          </a:xfrm>
          <a:prstGeom prst="rect">
            <a:avLst/>
          </a:prstGeom>
        </p:spPr>
      </p:pic>
      <p:pic>
        <p:nvPicPr>
          <p:cNvPr id="10" name="Picture 9" descr="A blue and black certificate&#10;&#10;Description automatically generated">
            <a:extLst>
              <a:ext uri="{FF2B5EF4-FFF2-40B4-BE49-F238E27FC236}">
                <a16:creationId xmlns:a16="http://schemas.microsoft.com/office/drawing/2014/main" id="{36E28AF5-899B-F15D-9B7D-6313F019A2E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6439" y="1753745"/>
            <a:ext cx="1281810" cy="1281810"/>
          </a:xfrm>
          <a:prstGeom prst="rect">
            <a:avLst/>
          </a:prstGeom>
        </p:spPr>
      </p:pic>
      <p:pic>
        <p:nvPicPr>
          <p:cNvPr id="11" name="Picture 10" descr="A blue and black logo&#10;&#10;Description automatically generated">
            <a:extLst>
              <a:ext uri="{FF2B5EF4-FFF2-40B4-BE49-F238E27FC236}">
                <a16:creationId xmlns:a16="http://schemas.microsoft.com/office/drawing/2014/main" id="{41678BDF-7FA1-CF03-D0E3-21182616D6C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6439" y="3036483"/>
            <a:ext cx="1281810" cy="1281810"/>
          </a:xfrm>
          <a:prstGeom prst="rect">
            <a:avLst/>
          </a:prstGeom>
        </p:spPr>
      </p:pic>
      <p:pic>
        <p:nvPicPr>
          <p:cNvPr id="12" name="Picture 11" descr="A blue and black chat bubbles&#10;&#10;Description automatically generated">
            <a:extLst>
              <a:ext uri="{FF2B5EF4-FFF2-40B4-BE49-F238E27FC236}">
                <a16:creationId xmlns:a16="http://schemas.microsoft.com/office/drawing/2014/main" id="{C7B1448C-B85B-D9F0-70E0-76017E1D82E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5374" y="4377494"/>
            <a:ext cx="1183940" cy="1183940"/>
          </a:xfrm>
          <a:prstGeom prst="rect">
            <a:avLst/>
          </a:prstGeom>
        </p:spPr>
      </p:pic>
      <p:pic>
        <p:nvPicPr>
          <p:cNvPr id="13" name="Picture 12" descr="A hand holding a bag of money&#10;&#10;Description automatically generated">
            <a:extLst>
              <a:ext uri="{FF2B5EF4-FFF2-40B4-BE49-F238E27FC236}">
                <a16:creationId xmlns:a16="http://schemas.microsoft.com/office/drawing/2014/main" id="{082E7CAE-3645-580D-B1E5-11FC9BCA4E5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8198" y="644225"/>
            <a:ext cx="1177204" cy="1177204"/>
          </a:xfrm>
          <a:prstGeom prst="rect">
            <a:avLst/>
          </a:prstGeom>
        </p:spPr>
      </p:pic>
      <p:pic>
        <p:nvPicPr>
          <p:cNvPr id="14" name="Picture 13" descr="A computer screen and phone with a warning sign&#10;&#10;Description automatically generated">
            <a:extLst>
              <a:ext uri="{FF2B5EF4-FFF2-40B4-BE49-F238E27FC236}">
                <a16:creationId xmlns:a16="http://schemas.microsoft.com/office/drawing/2014/main" id="{E0957947-13CC-9244-3627-B7435822682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5895" y="1753745"/>
            <a:ext cx="1281810" cy="1281810"/>
          </a:xfrm>
          <a:prstGeom prst="rect">
            <a:avLst/>
          </a:prstGeom>
        </p:spPr>
      </p:pic>
      <p:pic>
        <p:nvPicPr>
          <p:cNvPr id="15" name="Picture 14" descr="A blue puzzle piece in a square&#10;&#10;Description automatically generated">
            <a:extLst>
              <a:ext uri="{FF2B5EF4-FFF2-40B4-BE49-F238E27FC236}">
                <a16:creationId xmlns:a16="http://schemas.microsoft.com/office/drawing/2014/main" id="{7985057F-C951-A1D6-06C3-E0E2FDEE5B9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5895" y="3036483"/>
            <a:ext cx="1281810" cy="1281810"/>
          </a:xfrm>
          <a:prstGeom prst="rect">
            <a:avLst/>
          </a:prstGeom>
        </p:spPr>
      </p:pic>
      <p:pic>
        <p:nvPicPr>
          <p:cNvPr id="16" name="Picture 15" descr="A blue outline of a person pointing up&#10;&#10;Description automatically generated">
            <a:extLst>
              <a:ext uri="{FF2B5EF4-FFF2-40B4-BE49-F238E27FC236}">
                <a16:creationId xmlns:a16="http://schemas.microsoft.com/office/drawing/2014/main" id="{D3D3F187-1312-5FC6-9F38-1641817974AA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4830" y="4377494"/>
            <a:ext cx="1183941" cy="1183941"/>
          </a:xfrm>
          <a:prstGeom prst="rect">
            <a:avLst/>
          </a:prstGeom>
        </p:spPr>
      </p:pic>
      <p:pic>
        <p:nvPicPr>
          <p:cNvPr id="17" name="Picture 16" descr="A blue and black logo&#10;&#10;Description automatically generated">
            <a:extLst>
              <a:ext uri="{FF2B5EF4-FFF2-40B4-BE49-F238E27FC236}">
                <a16:creationId xmlns:a16="http://schemas.microsoft.com/office/drawing/2014/main" id="{D6741A3A-6768-3878-EADB-22BC7928C468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8833" y="5466154"/>
            <a:ext cx="1237022" cy="1237022"/>
          </a:xfrm>
          <a:prstGeom prst="rect">
            <a:avLst/>
          </a:prstGeom>
        </p:spPr>
      </p:pic>
      <p:pic>
        <p:nvPicPr>
          <p:cNvPr id="18" name="Picture 17" descr="A blue line drawing of a graph&#10;&#10;Description automatically generated">
            <a:extLst>
              <a:ext uri="{FF2B5EF4-FFF2-40B4-BE49-F238E27FC236}">
                <a16:creationId xmlns:a16="http://schemas.microsoft.com/office/drawing/2014/main" id="{B6929B9F-8860-50AE-6E81-7B8C747913C9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676" y="5515541"/>
            <a:ext cx="1138248" cy="1138248"/>
          </a:xfrm>
          <a:prstGeom prst="rect">
            <a:avLst/>
          </a:prstGeom>
        </p:spPr>
      </p:pic>
      <p:pic>
        <p:nvPicPr>
          <p:cNvPr id="19" name="Picture 18" descr="A group of people with blue outline&#10;&#10;Description automatically generated">
            <a:extLst>
              <a:ext uri="{FF2B5EF4-FFF2-40B4-BE49-F238E27FC236}">
                <a16:creationId xmlns:a16="http://schemas.microsoft.com/office/drawing/2014/main" id="{D4D4CB79-29D3-4F0A-6FCB-5F3BBCCC2FDA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046" y="1805583"/>
            <a:ext cx="1178135" cy="1178135"/>
          </a:xfrm>
          <a:prstGeom prst="rect">
            <a:avLst/>
          </a:prstGeom>
        </p:spPr>
      </p:pic>
      <p:pic>
        <p:nvPicPr>
          <p:cNvPr id="20" name="Picture 19" descr="A blue and black logo&#10;&#10;Description automatically generated">
            <a:extLst>
              <a:ext uri="{FF2B5EF4-FFF2-40B4-BE49-F238E27FC236}">
                <a16:creationId xmlns:a16="http://schemas.microsoft.com/office/drawing/2014/main" id="{F11D07FF-3019-367B-C40E-DC4932482654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6930" y="4387270"/>
            <a:ext cx="1164389" cy="1164389"/>
          </a:xfrm>
          <a:prstGeom prst="rect">
            <a:avLst/>
          </a:prstGeom>
        </p:spPr>
      </p:pic>
      <p:pic>
        <p:nvPicPr>
          <p:cNvPr id="21" name="Picture 20" descr="A blue line art of a briefcase&#10;&#10;Description automatically generated">
            <a:extLst>
              <a:ext uri="{FF2B5EF4-FFF2-40B4-BE49-F238E27FC236}">
                <a16:creationId xmlns:a16="http://schemas.microsoft.com/office/drawing/2014/main" id="{2C77837E-9D65-FBCC-8A15-149ADF56D66E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458" y="3071722"/>
            <a:ext cx="1211332" cy="1211332"/>
          </a:xfrm>
          <a:prstGeom prst="rect">
            <a:avLst/>
          </a:prstGeom>
        </p:spPr>
      </p:pic>
      <p:pic>
        <p:nvPicPr>
          <p:cNvPr id="22" name="Picture 21" descr="A blue line drawing of a computer and a phone&#10;&#10;Description automatically generated">
            <a:extLst>
              <a:ext uri="{FF2B5EF4-FFF2-40B4-BE49-F238E27FC236}">
                <a16:creationId xmlns:a16="http://schemas.microsoft.com/office/drawing/2014/main" id="{98A0AF76-2199-8A23-1105-922E7ADA335B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161" y="1798687"/>
            <a:ext cx="1191926" cy="1191926"/>
          </a:xfrm>
          <a:prstGeom prst="rect">
            <a:avLst/>
          </a:prstGeom>
        </p:spPr>
      </p:pic>
      <p:pic>
        <p:nvPicPr>
          <p:cNvPr id="23" name="Picture 22" descr="A blue outline of a building&#10;&#10;Description automatically generated">
            <a:extLst>
              <a:ext uri="{FF2B5EF4-FFF2-40B4-BE49-F238E27FC236}">
                <a16:creationId xmlns:a16="http://schemas.microsoft.com/office/drawing/2014/main" id="{951B0206-F2E7-FF22-64B0-1F0B46783592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891" y="591922"/>
            <a:ext cx="1281810" cy="1281810"/>
          </a:xfrm>
          <a:prstGeom prst="rect">
            <a:avLst/>
          </a:prstGeom>
        </p:spPr>
      </p:pic>
      <p:pic>
        <p:nvPicPr>
          <p:cNvPr id="24" name="Picture 23" descr="A computer and phone with text on it&#10;&#10;Description automatically generated">
            <a:extLst>
              <a:ext uri="{FF2B5EF4-FFF2-40B4-BE49-F238E27FC236}">
                <a16:creationId xmlns:a16="http://schemas.microsoft.com/office/drawing/2014/main" id="{9450D4D1-CBD7-FB68-04CE-30DB8E45BD22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066" y="1753745"/>
            <a:ext cx="1281810" cy="1281810"/>
          </a:xfrm>
          <a:prstGeom prst="rect">
            <a:avLst/>
          </a:prstGeom>
        </p:spPr>
      </p:pic>
      <p:pic>
        <p:nvPicPr>
          <p:cNvPr id="25" name="Picture 24" descr="A blue and black logo&#10;&#10;Description automatically generated">
            <a:extLst>
              <a:ext uri="{FF2B5EF4-FFF2-40B4-BE49-F238E27FC236}">
                <a16:creationId xmlns:a16="http://schemas.microsoft.com/office/drawing/2014/main" id="{4FD78184-0B38-085C-BE1D-4A47EDF78D2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6208" y="591922"/>
            <a:ext cx="1281810" cy="1281810"/>
          </a:xfrm>
          <a:prstGeom prst="rect">
            <a:avLst/>
          </a:prstGeom>
        </p:spPr>
      </p:pic>
      <p:pic>
        <p:nvPicPr>
          <p:cNvPr id="26" name="Picture 25" descr="A blue and black logo&#10;&#10;Description automatically generated">
            <a:extLst>
              <a:ext uri="{FF2B5EF4-FFF2-40B4-BE49-F238E27FC236}">
                <a16:creationId xmlns:a16="http://schemas.microsoft.com/office/drawing/2014/main" id="{8FC9ECAF-094C-9421-3B5E-FAABA8642663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249" y="591922"/>
            <a:ext cx="1281810" cy="1281810"/>
          </a:xfrm>
          <a:prstGeom prst="rect">
            <a:avLst/>
          </a:prstGeom>
        </p:spPr>
      </p:pic>
      <p:pic>
        <p:nvPicPr>
          <p:cNvPr id="27" name="Picture 26" descr="A group of blue gears&#10;&#10;Description automatically generated">
            <a:extLst>
              <a:ext uri="{FF2B5EF4-FFF2-40B4-BE49-F238E27FC236}">
                <a16:creationId xmlns:a16="http://schemas.microsoft.com/office/drawing/2014/main" id="{2EDA9DC5-268D-B35E-2D1C-1EBA2174EC0E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3675" y="636747"/>
            <a:ext cx="1192160" cy="1192160"/>
          </a:xfrm>
          <a:prstGeom prst="rect">
            <a:avLst/>
          </a:prstGeom>
        </p:spPr>
      </p:pic>
      <p:pic>
        <p:nvPicPr>
          <p:cNvPr id="28" name="Picture 27" descr="A blue and black logo&#10;&#10;Description automatically generated">
            <a:extLst>
              <a:ext uri="{FF2B5EF4-FFF2-40B4-BE49-F238E27FC236}">
                <a16:creationId xmlns:a16="http://schemas.microsoft.com/office/drawing/2014/main" id="{DCB27193-4FE4-13B6-22EE-7C445D720DFA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8850" y="1753745"/>
            <a:ext cx="1281810" cy="1281810"/>
          </a:xfrm>
          <a:prstGeom prst="rect">
            <a:avLst/>
          </a:prstGeom>
        </p:spPr>
      </p:pic>
      <p:pic>
        <p:nvPicPr>
          <p:cNvPr id="29" name="Picture 28" descr="A hand holding a microphone&#10;&#10;Description automatically generated">
            <a:extLst>
              <a:ext uri="{FF2B5EF4-FFF2-40B4-BE49-F238E27FC236}">
                <a16:creationId xmlns:a16="http://schemas.microsoft.com/office/drawing/2014/main" id="{D2AAA4C2-EEEA-23E0-2859-BDC5F44EE82C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7321" y="5424873"/>
            <a:ext cx="1319584" cy="1319584"/>
          </a:xfrm>
          <a:prstGeom prst="rect">
            <a:avLst/>
          </a:prstGeom>
        </p:spPr>
      </p:pic>
      <p:pic>
        <p:nvPicPr>
          <p:cNvPr id="30" name="Picture 29" descr="A blue and black logo&#10;&#10;Description automatically generated">
            <a:extLst>
              <a:ext uri="{FF2B5EF4-FFF2-40B4-BE49-F238E27FC236}">
                <a16:creationId xmlns:a16="http://schemas.microsoft.com/office/drawing/2014/main" id="{B0EB70E3-1669-4E9F-101E-5EBC8364536C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736" y="3036483"/>
            <a:ext cx="1281810" cy="1281810"/>
          </a:xfrm>
          <a:prstGeom prst="rect">
            <a:avLst/>
          </a:prstGeom>
        </p:spPr>
      </p:pic>
      <p:pic>
        <p:nvPicPr>
          <p:cNvPr id="31" name="Picture 30" descr="A hand holding a phone&#10;&#10;Description automatically generated">
            <a:extLst>
              <a:ext uri="{FF2B5EF4-FFF2-40B4-BE49-F238E27FC236}">
                <a16:creationId xmlns:a16="http://schemas.microsoft.com/office/drawing/2014/main" id="{3CF02DD3-2A34-F08B-E7D7-3A4DF0C6992E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891" y="4328559"/>
            <a:ext cx="1281810" cy="1281810"/>
          </a:xfrm>
          <a:prstGeom prst="rect">
            <a:avLst/>
          </a:prstGeom>
        </p:spPr>
      </p:pic>
      <p:pic>
        <p:nvPicPr>
          <p:cNvPr id="32" name="Picture 31" descr="A blue and black logo&#10;&#10;Description automatically generated with medium confidence">
            <a:extLst>
              <a:ext uri="{FF2B5EF4-FFF2-40B4-BE49-F238E27FC236}">
                <a16:creationId xmlns:a16="http://schemas.microsoft.com/office/drawing/2014/main" id="{E125613A-4912-04D1-CD87-CA0800177FE7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1462" y="1774958"/>
            <a:ext cx="1239384" cy="1239384"/>
          </a:xfrm>
          <a:prstGeom prst="rect">
            <a:avLst/>
          </a:prstGeom>
        </p:spPr>
      </p:pic>
      <p:pic>
        <p:nvPicPr>
          <p:cNvPr id="33" name="Picture 32" descr="A group of hands with blue lines&#10;&#10;Description automatically generated">
            <a:extLst>
              <a:ext uri="{FF2B5EF4-FFF2-40B4-BE49-F238E27FC236}">
                <a16:creationId xmlns:a16="http://schemas.microsoft.com/office/drawing/2014/main" id="{679ADBFB-F5F8-3E73-1D6C-F77D0AC7C7E3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5143" y="4377494"/>
            <a:ext cx="1183940" cy="1183940"/>
          </a:xfrm>
          <a:prstGeom prst="rect">
            <a:avLst/>
          </a:prstGeom>
        </p:spPr>
      </p:pic>
      <p:pic>
        <p:nvPicPr>
          <p:cNvPr id="34" name="Picture 33" descr="A blue and black logo&#10;&#10;Description automatically generated">
            <a:extLst>
              <a:ext uri="{FF2B5EF4-FFF2-40B4-BE49-F238E27FC236}">
                <a16:creationId xmlns:a16="http://schemas.microsoft.com/office/drawing/2014/main" id="{8C5B814B-BAED-428D-0060-C9AB6D5F2950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16" y="1819613"/>
            <a:ext cx="1150075" cy="1150075"/>
          </a:xfrm>
          <a:prstGeom prst="rect">
            <a:avLst/>
          </a:prstGeom>
        </p:spPr>
      </p:pic>
      <p:pic>
        <p:nvPicPr>
          <p:cNvPr id="35" name="Picture 34" descr="A blue and white outline of a computer with a paper on it&#10;&#10;Description automatically generated">
            <a:extLst>
              <a:ext uri="{FF2B5EF4-FFF2-40B4-BE49-F238E27FC236}">
                <a16:creationId xmlns:a16="http://schemas.microsoft.com/office/drawing/2014/main" id="{70DF37FC-F6BA-8DBC-62D4-6255DD4CB8EA}"/>
              </a:ext>
            </a:extLst>
          </p:cNvPr>
          <p:cNvPicPr>
            <a:picLocks noChangeAspect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6208" y="3036483"/>
            <a:ext cx="1281810" cy="1281810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CEBADA20-B54F-B18F-17B7-A0265E23A031}"/>
              </a:ext>
            </a:extLst>
          </p:cNvPr>
          <p:cNvSpPr txBox="1"/>
          <p:nvPr/>
        </p:nvSpPr>
        <p:spPr>
          <a:xfrm>
            <a:off x="490667" y="209920"/>
            <a:ext cx="2956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Icons</a:t>
            </a:r>
          </a:p>
        </p:txBody>
      </p:sp>
      <p:pic>
        <p:nvPicPr>
          <p:cNvPr id="37" name="Picture 36" descr="A blue and black logo&#10;&#10;Description automatically generated">
            <a:extLst>
              <a:ext uri="{FF2B5EF4-FFF2-40B4-BE49-F238E27FC236}">
                <a16:creationId xmlns:a16="http://schemas.microsoft.com/office/drawing/2014/main" id="{418C00F7-9D5A-867F-3DF9-E14250B40868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721" y="3201138"/>
            <a:ext cx="952500" cy="952500"/>
          </a:xfrm>
          <a:prstGeom prst="rect">
            <a:avLst/>
          </a:prstGeom>
        </p:spPr>
      </p:pic>
      <p:pic>
        <p:nvPicPr>
          <p:cNvPr id="38" name="Picture 37" descr="A puzzle piece in a circle&#10;&#10;Description automatically generated">
            <a:extLst>
              <a:ext uri="{FF2B5EF4-FFF2-40B4-BE49-F238E27FC236}">
                <a16:creationId xmlns:a16="http://schemas.microsoft.com/office/drawing/2014/main" id="{88D99420-28CC-0D99-47B8-4817C1639745}"/>
              </a:ext>
            </a:extLst>
          </p:cNvPr>
          <p:cNvPicPr>
            <a:picLocks noChangeAspect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721" y="4493214"/>
            <a:ext cx="952500" cy="952500"/>
          </a:xfrm>
          <a:prstGeom prst="rect">
            <a:avLst/>
          </a:prstGeom>
        </p:spPr>
      </p:pic>
      <p:pic>
        <p:nvPicPr>
          <p:cNvPr id="39" name="Picture 38" descr="A blue outline of people in hands&#10;&#10;Description automatically generated">
            <a:extLst>
              <a:ext uri="{FF2B5EF4-FFF2-40B4-BE49-F238E27FC236}">
                <a16:creationId xmlns:a16="http://schemas.microsoft.com/office/drawing/2014/main" id="{5007A5C1-6E03-0B1C-609E-DFA21FA79CA5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523" y="3140156"/>
            <a:ext cx="1074465" cy="1074465"/>
          </a:xfrm>
          <a:prstGeom prst="rect">
            <a:avLst/>
          </a:prstGeom>
        </p:spPr>
      </p:pic>
      <p:pic>
        <p:nvPicPr>
          <p:cNvPr id="40" name="Picture 39" descr="A blue and black logo&#10;&#10;Description automatically generated">
            <a:extLst>
              <a:ext uri="{FF2B5EF4-FFF2-40B4-BE49-F238E27FC236}">
                <a16:creationId xmlns:a16="http://schemas.microsoft.com/office/drawing/2014/main" id="{CF76D726-5CC9-D813-3DDB-FB97C6D8B911}"/>
              </a:ext>
            </a:extLst>
          </p:cNvPr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2917" y="5597827"/>
            <a:ext cx="973676" cy="973676"/>
          </a:xfrm>
          <a:prstGeom prst="rect">
            <a:avLst/>
          </a:prstGeom>
        </p:spPr>
      </p:pic>
      <p:pic>
        <p:nvPicPr>
          <p:cNvPr id="41" name="Picture 40" descr="A blue and black brain&#10;&#10;Description automatically generated">
            <a:extLst>
              <a:ext uri="{FF2B5EF4-FFF2-40B4-BE49-F238E27FC236}">
                <a16:creationId xmlns:a16="http://schemas.microsoft.com/office/drawing/2014/main" id="{020D9AF6-A9B9-1EB5-ED95-82C41B4C2DFB}"/>
              </a:ext>
            </a:extLst>
          </p:cNvPr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523" y="4432232"/>
            <a:ext cx="1074465" cy="1074465"/>
          </a:xfrm>
          <a:prstGeom prst="rect">
            <a:avLst/>
          </a:prstGeom>
        </p:spPr>
      </p:pic>
      <p:pic>
        <p:nvPicPr>
          <p:cNvPr id="42" name="Picture 41" descr="A hand holding a building with columns and a dollar sign&#10;&#10;Description automatically generated">
            <a:extLst>
              <a:ext uri="{FF2B5EF4-FFF2-40B4-BE49-F238E27FC236}">
                <a16:creationId xmlns:a16="http://schemas.microsoft.com/office/drawing/2014/main" id="{C6599CE0-36BD-5F95-2831-C32706B9E3DC}"/>
              </a:ext>
            </a:extLst>
          </p:cNvPr>
          <p:cNvPicPr>
            <a:picLocks noChangeAspect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964" y="5321475"/>
            <a:ext cx="1526380" cy="1526380"/>
          </a:xfrm>
          <a:prstGeom prst="rect">
            <a:avLst/>
          </a:prstGeom>
        </p:spPr>
      </p:pic>
      <p:pic>
        <p:nvPicPr>
          <p:cNvPr id="43" name="Picture 42" descr="A blue circle with white text&#10;&#10;Description automatically generated">
            <a:extLst>
              <a:ext uri="{FF2B5EF4-FFF2-40B4-BE49-F238E27FC236}">
                <a16:creationId xmlns:a16="http://schemas.microsoft.com/office/drawing/2014/main" id="{CDD0D2AF-F759-2F41-B655-7350C2920598}"/>
              </a:ext>
            </a:extLst>
          </p:cNvPr>
          <p:cNvPicPr>
            <a:picLocks noChangeAspect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9040" y="5572734"/>
            <a:ext cx="1023862" cy="1023862"/>
          </a:xfrm>
          <a:prstGeom prst="rect">
            <a:avLst/>
          </a:prstGeom>
        </p:spPr>
      </p:pic>
      <p:pic>
        <p:nvPicPr>
          <p:cNvPr id="44" name="Picture 43" descr="A computer and phone with text on it&#10;&#10;Description automatically generated">
            <a:extLst>
              <a:ext uri="{FF2B5EF4-FFF2-40B4-BE49-F238E27FC236}">
                <a16:creationId xmlns:a16="http://schemas.microsoft.com/office/drawing/2014/main" id="{0428B580-C3FA-295C-D583-2FDE8313E8DB}"/>
              </a:ext>
            </a:extLst>
          </p:cNvPr>
          <p:cNvPicPr>
            <a:picLocks noChangeAspect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977" y="643833"/>
            <a:ext cx="1177988" cy="1177988"/>
          </a:xfrm>
          <a:prstGeom prst="rect">
            <a:avLst/>
          </a:prstGeom>
        </p:spPr>
      </p:pic>
      <p:pic>
        <p:nvPicPr>
          <p:cNvPr id="45" name="Picture 44" descr="A blue and black pie chart&#10;&#10;Description automatically generated">
            <a:extLst>
              <a:ext uri="{FF2B5EF4-FFF2-40B4-BE49-F238E27FC236}">
                <a16:creationId xmlns:a16="http://schemas.microsoft.com/office/drawing/2014/main" id="{A546C7AA-9A2C-E65C-0C44-750BEF614863}"/>
              </a:ext>
            </a:extLst>
          </p:cNvPr>
          <p:cNvPicPr>
            <a:picLocks noChangeAspect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290" y="2980524"/>
            <a:ext cx="1393729" cy="1393729"/>
          </a:xfrm>
          <a:prstGeom prst="rect">
            <a:avLst/>
          </a:prstGeom>
        </p:spPr>
      </p:pic>
      <p:pic>
        <p:nvPicPr>
          <p:cNvPr id="46" name="Picture 45" descr="A blue and black logo&#10;&#10;Description automatically generated">
            <a:extLst>
              <a:ext uri="{FF2B5EF4-FFF2-40B4-BE49-F238E27FC236}">
                <a16:creationId xmlns:a16="http://schemas.microsoft.com/office/drawing/2014/main" id="{03768B59-F456-5BD7-1B6E-F0F3ECE1D7AC}"/>
              </a:ext>
            </a:extLst>
          </p:cNvPr>
          <p:cNvPicPr>
            <a:picLocks noChangeAspect="1"/>
          </p:cNvPicPr>
          <p:nvPr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080" y="4255390"/>
            <a:ext cx="1428149" cy="1428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654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51A57807D7A440A8B0F3C83E770FCC" ma:contentTypeVersion="23" ma:contentTypeDescription="Create a new document." ma:contentTypeScope="" ma:versionID="c633da30a48cf332250fc3cc9c2cab3e">
  <xsd:schema xmlns:xsd="http://www.w3.org/2001/XMLSchema" xmlns:xs="http://www.w3.org/2001/XMLSchema" xmlns:p="http://schemas.microsoft.com/office/2006/metadata/properties" xmlns:ns2="25bc41ef-d0fe-434b-9296-d0ab689c5b40" xmlns:ns3="b0d0b4d8-dac0-442f-a11d-e01bf3bc84e2" xmlns:ns4="e649193c-9f92-47ef-b741-3f893ccb0712" xmlns:ns5="5168f4b8-4f56-46c1-947b-cdc28505e2cd" targetNamespace="http://schemas.microsoft.com/office/2006/metadata/properties" ma:root="true" ma:fieldsID="df37fe6d97ae355a91e142a1acee358d" ns2:_="" ns3:_="" ns4:_="" ns5:_="">
    <xsd:import namespace="25bc41ef-d0fe-434b-9296-d0ab689c5b40"/>
    <xsd:import namespace="b0d0b4d8-dac0-442f-a11d-e01bf3bc84e2"/>
    <xsd:import namespace="e649193c-9f92-47ef-b741-3f893ccb0712"/>
    <xsd:import namespace="5168f4b8-4f56-46c1-947b-cdc28505e2c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ingHintHash" minOccurs="0"/>
                <xsd:element ref="ns3:SharedWithDetails" minOccurs="0"/>
                <xsd:element ref="ns4:LastSharedByUser" minOccurs="0"/>
                <xsd:element ref="ns4:LastSharedByTime" minOccurs="0"/>
                <xsd:element ref="ns5:MediaServiceMetadata" minOccurs="0"/>
                <xsd:element ref="ns5:MediaServiceFastMetadata" minOccurs="0"/>
                <xsd:element ref="ns5:MediaServiceDateTaken" minOccurs="0"/>
                <xsd:element ref="ns5:MediaServiceAutoTags" minOccurs="0"/>
                <xsd:element ref="ns5:MediaServiceEventHashCode" minOccurs="0"/>
                <xsd:element ref="ns5:MediaServiceGenerationTime" minOccurs="0"/>
                <xsd:element ref="ns3:TaxCatchAll" minOccurs="0"/>
                <xsd:element ref="ns3:Retention_x0020_Date" minOccurs="0"/>
                <xsd:element ref="ns5:MediaServiceOCR" minOccurs="0"/>
                <xsd:element ref="ns3:_dlc_DocId" minOccurs="0"/>
                <xsd:element ref="ns3:_dlc_DocIdUrl" minOccurs="0"/>
                <xsd:element ref="ns3:_dlc_DocIdPersistId" minOccurs="0"/>
                <xsd:element ref="ns5:MediaServiceAutoKeyPoints" minOccurs="0"/>
                <xsd:element ref="ns5:MediaServiceKeyPoints" minOccurs="0"/>
                <xsd:element ref="ns5:MediaLengthInSeconds" minOccurs="0"/>
                <xsd:element ref="ns5:MediaServiceLocation" minOccurs="0"/>
                <xsd:element ref="ns5:lcf76f155ced4ddcb4097134ff3c332f" minOccurs="0"/>
                <xsd:element ref="ns5:MediaServiceObjectDetectorVersions" minOccurs="0"/>
                <xsd:element ref="ns5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bc41ef-d0fe-434b-9296-d0ab689c5b4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d0b4d8-dac0-442f-a11d-e01bf3bc84e2" elementFormDefault="qualified">
    <xsd:import namespace="http://schemas.microsoft.com/office/2006/documentManagement/types"/>
    <xsd:import namespace="http://schemas.microsoft.com/office/infopath/2007/PartnerControls"/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7dde1d07-175e-4208-85f5-5974fcc063e7}" ma:internalName="TaxCatchAll" ma:showField="CatchAllData" ma:web="b0d0b4d8-dac0-442f-a11d-e01bf3bc84e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Retention_x0020_Date" ma:index="20" nillable="true" ma:displayName="Retention Date" ma:default="5 Years" ma:format="Dropdown" ma:internalName="Retention_x0020_Date">
      <xsd:simpleType>
        <xsd:restriction base="dms:Choice">
          <xsd:enumeration value="1 Year"/>
          <xsd:enumeration value="2 Years"/>
          <xsd:enumeration value="3 Years"/>
          <xsd:enumeration value="4 Years"/>
          <xsd:enumeration value="5 Years"/>
          <xsd:enumeration value="6 Years"/>
          <xsd:enumeration value="7 Years"/>
          <xsd:enumeration value="8 Years"/>
          <xsd:enumeration value="9 Years"/>
          <xsd:enumeration value="10 Years"/>
          <xsd:enumeration value="Permanent"/>
        </xsd:restriction>
      </xsd:simpleType>
    </xsd:element>
    <xsd:element name="_dlc_DocId" ma:index="22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3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4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49193c-9f92-47ef-b741-3f893ccb0712" elementFormDefault="qualified">
    <xsd:import namespace="http://schemas.microsoft.com/office/2006/documentManagement/types"/>
    <xsd:import namespace="http://schemas.microsoft.com/office/infopath/2007/PartnerControls"/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68f4b8-4f56-46c1-947b-cdc28505e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30" nillable="true" ma:taxonomy="true" ma:internalName="lcf76f155ced4ddcb4097134ff3c332f" ma:taxonomyFieldName="MediaServiceImageTags" ma:displayName="Image Tags" ma:readOnly="false" ma:fieldId="{5cf76f15-5ced-4ddc-b409-7134ff3c332f}" ma:taxonomyMulti="true" ma:sspId="e99fb18b-195f-4cbe-b952-cf12f91f98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0d0b4d8-dac0-442f-a11d-e01bf3bc84e2" xsi:nil="true"/>
    <Retention_x0020_Date xmlns="b0d0b4d8-dac0-442f-a11d-e01bf3bc84e2">5 Years</Retention_x0020_Date>
    <lcf76f155ced4ddcb4097134ff3c332f xmlns="5168f4b8-4f56-46c1-947b-cdc28505e2cd">
      <Terms xmlns="http://schemas.microsoft.com/office/infopath/2007/PartnerControls"/>
    </lcf76f155ced4ddcb4097134ff3c332f>
    <_dlc_DocId xmlns="b0d0b4d8-dac0-442f-a11d-e01bf3bc84e2">ALADOCS-2061751479-7132</_dlc_DocId>
    <_dlc_DocIdUrl xmlns="b0d0b4d8-dac0-442f-a11d-e01bf3bc84e2">
      <Url>https://alanet.sharepoint.com/mktg/_layouts/15/DocIdRedir.aspx?ID=ALADOCS-2061751479-7132</Url>
      <Description>ALADOCS-2061751479-7132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016FCDE4-ADC4-4936-93BD-0AB0C7071E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bc41ef-d0fe-434b-9296-d0ab689c5b40"/>
    <ds:schemaRef ds:uri="b0d0b4d8-dac0-442f-a11d-e01bf3bc84e2"/>
    <ds:schemaRef ds:uri="e649193c-9f92-47ef-b741-3f893ccb0712"/>
    <ds:schemaRef ds:uri="5168f4b8-4f56-46c1-947b-cdc28505e2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CBE1B33-7BE5-4486-8012-333062C625B0}">
  <ds:schemaRefs>
    <ds:schemaRef ds:uri="http://schemas.microsoft.com/office/2006/metadata/properties"/>
    <ds:schemaRef ds:uri="http://schemas.microsoft.com/office/infopath/2007/PartnerControls"/>
    <ds:schemaRef ds:uri="b0d0b4d8-dac0-442f-a11d-e01bf3bc84e2"/>
    <ds:schemaRef ds:uri="5168f4b8-4f56-46c1-947b-cdc28505e2cd"/>
  </ds:schemaRefs>
</ds:datastoreItem>
</file>

<file path=customXml/itemProps3.xml><?xml version="1.0" encoding="utf-8"?>
<ds:datastoreItem xmlns:ds="http://schemas.openxmlformats.org/officeDocument/2006/customXml" ds:itemID="{2CE4A9B3-0652-42C7-9CFB-9E8CBB73BD00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C928D94-2557-417F-A264-399E89269118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</Words>
  <Application>Microsoft Office PowerPoint</Application>
  <PresentationFormat>Widescreen</PresentationFormat>
  <Paragraphs>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Text</vt:lpstr>
      <vt:lpstr>PowerPoint Presentation</vt:lpstr>
      <vt:lpstr>Text here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Fitzpatrick</dc:creator>
  <cp:lastModifiedBy>Theresa Wojtalewicz</cp:lastModifiedBy>
  <cp:revision>5</cp:revision>
  <dcterms:created xsi:type="dcterms:W3CDTF">2024-06-05T15:41:22Z</dcterms:created>
  <dcterms:modified xsi:type="dcterms:W3CDTF">2025-04-29T13:09:43Z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0x0101009A51A57807D7A440A8B0F3C83E770FCC</vt:lpwstr>
  </property>
  <property fmtid="{D5CDD505-2E9C-101B-9397-08002B2CF9AE}" pid="3" name="_dlc_DocIdItemGuid">
    <vt:lpwstr>fdd68dca-b14a-4cda-90df-18aed64ce95b</vt:lpwstr>
  </property>
</Properties>
</file>