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8" r:id="rId7"/>
    <p:sldId id="260" r:id="rId8"/>
    <p:sldId id="262" r:id="rId9"/>
    <p:sldId id="263" r:id="rId10"/>
    <p:sldId id="257" r:id="rId11"/>
    <p:sldId id="264" r:id="rId12"/>
    <p:sldId id="261" r:id="rId13"/>
    <p:sldId id="265" r:id="rId14"/>
    <p:sldId id="259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40562-832C-4F3C-187C-BECB5385CF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437FA-81B9-52B7-8FB9-ECD905BCE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9B46D-E370-0281-E841-B98792FC4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D9E-F0F8-4DB6-9FD2-6ED57832130D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478D8-B302-B9E2-40B1-F1C5173A6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265DF-8797-0A4A-0EDC-F75638EC8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3F2DF-532C-4894-B939-401E35CB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74EFD-533D-875D-F1EA-72989B655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D2B054-9CCC-6901-605C-FC09C0F9C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E6D49-5BE2-E8AD-7B2B-427BCAFC4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D9E-F0F8-4DB6-9FD2-6ED57832130D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C818B-0FEC-4D5B-2302-0E7B7ACDF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53548-67D1-D7A3-DDC7-E5408F19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3F2DF-532C-4894-B939-401E35CB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9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C424A-3B3D-69D4-119C-5D4B475CE0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2D5815-7455-3D5D-5851-8DCA78B77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DC8BE-1E88-8DFB-B5B3-E8A53054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D9E-F0F8-4DB6-9FD2-6ED57832130D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91B26-A2F0-C9B6-884B-AC2958C7C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63864-1EC8-9105-0729-DB2B49C7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3F2DF-532C-4894-B939-401E35CB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1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0BD0-7F0F-66AA-022D-3D899D2A9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A8155-1983-C0F5-D356-F771B1DD4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EDFE5-0DB6-F80B-A8A0-C1E66EDE2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D9E-F0F8-4DB6-9FD2-6ED57832130D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79E7E-780D-34D6-FC69-FAB19A704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39686C-FD8B-B10B-892F-877928FA9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3F2DF-532C-4894-B939-401E35CB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2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69424-CD7B-A58D-1A40-BCDD0A859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A4FFB-2BD1-9A0F-9E1D-72812CEEF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89C92-3EC3-F7EA-9EF2-12A854D4E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D9E-F0F8-4DB6-9FD2-6ED57832130D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E5DF7-A9AF-F241-12B2-A70490E8F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35B9F-4D11-B81E-C13B-B9D7BF918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3F2DF-532C-4894-B939-401E35CB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87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C4948-2B8B-FDB6-4E83-516CDF1EB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87A84-B5D5-04B6-AE0E-8165F26E8D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41FEA0-0665-5C13-CD91-A0F12911AF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FAD088-6536-B433-DC4F-E564FAE83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D9E-F0F8-4DB6-9FD2-6ED57832130D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D2BA97-65C0-A1E9-0BE6-D254CAD98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A1184-107F-8A25-A7B5-6E8312892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3F2DF-532C-4894-B939-401E35CB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7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F5AC-8CFB-C76D-B27D-B8419B4C7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2470F-55DD-C70A-163D-65916B890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F47AE1-C35C-6A22-C5E8-F7D23FE9B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D1D630-E74C-821F-795A-652AD3B4A0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7DF977-C85D-D753-B53C-C438D1F9A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5B2FEA-8ACA-C87A-02C5-A6291B2DD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D9E-F0F8-4DB6-9FD2-6ED57832130D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4B258A-0903-9FDC-3CAD-C729AEA45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8B8811-E116-23AB-6D4B-3D3923C81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3F2DF-532C-4894-B939-401E35CB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3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2B056-448F-A2D4-750A-A634DA4D0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F95DDD-B0CB-B2B3-1C4C-8BBBE2908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D9E-F0F8-4DB6-9FD2-6ED57832130D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73248F-C44B-D87E-EF75-88B3F5C0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3C3833-B7E1-3F8C-3401-B6AF7A8F0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3F2DF-532C-4894-B939-401E35CB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8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01B241-2444-CCF8-6C93-348E9A3C0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D9E-F0F8-4DB6-9FD2-6ED57832130D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EB6394-1A70-8F93-D72C-1DA7E54D5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5BF44B-20E3-5451-9974-B18219F90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3F2DF-532C-4894-B939-401E35CB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49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EC325-8648-4B6B-8C62-2698A6DE8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2C7F4-1F6D-ABF1-11F4-FEDDE93A5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82ADC-E9BA-E12D-E904-08C13A0EC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F1E16-8E23-9E7F-6739-96E48D0E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D9E-F0F8-4DB6-9FD2-6ED57832130D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74882-3BCE-7B45-02D1-C60F235FB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5E8B6-8056-EB8D-59A4-D2461ABAB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3F2DF-532C-4894-B939-401E35CB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5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022A-80E6-4376-505C-0998CFABA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0E9CDA-61B6-40AF-5A3C-C3C1CD2CD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FA5E0D-2BAB-E5E7-262F-3357A20DE4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E566D4-78D5-ECC2-B00F-42DB9160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D9E-F0F8-4DB6-9FD2-6ED57832130D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64F83-E7FA-68E8-00D3-EA228E0A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214F27-C417-B1AC-E2A6-349CEBC24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3F2DF-532C-4894-B939-401E35CB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6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333DC8-9396-88A6-EB61-167C78375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00334-644D-4716-AA68-650A38AB5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D49F7-0C72-ECDC-E211-42AEEE76E1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80DD9E-F0F8-4DB6-9FD2-6ED57832130D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F1A16-187D-4702-B707-C63D0424D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214E8-6275-EB40-5FB3-AC9F718CA4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23F2DF-532C-4894-B939-401E35CB7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3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26" Type="http://schemas.openxmlformats.org/officeDocument/2006/relationships/image" Target="../media/image35.png"/><Relationship Id="rId39" Type="http://schemas.openxmlformats.org/officeDocument/2006/relationships/image" Target="../media/image48.png"/><Relationship Id="rId21" Type="http://schemas.openxmlformats.org/officeDocument/2006/relationships/image" Target="../media/image30.png"/><Relationship Id="rId34" Type="http://schemas.openxmlformats.org/officeDocument/2006/relationships/image" Target="../media/image43.png"/><Relationship Id="rId42" Type="http://schemas.openxmlformats.org/officeDocument/2006/relationships/image" Target="../media/image51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29" Type="http://schemas.openxmlformats.org/officeDocument/2006/relationships/image" Target="../media/image38.png"/><Relationship Id="rId41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24" Type="http://schemas.openxmlformats.org/officeDocument/2006/relationships/image" Target="../media/image33.png"/><Relationship Id="rId32" Type="http://schemas.openxmlformats.org/officeDocument/2006/relationships/image" Target="../media/image41.png"/><Relationship Id="rId37" Type="http://schemas.openxmlformats.org/officeDocument/2006/relationships/image" Target="../media/image46.png"/><Relationship Id="rId40" Type="http://schemas.openxmlformats.org/officeDocument/2006/relationships/image" Target="../media/image49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23" Type="http://schemas.openxmlformats.org/officeDocument/2006/relationships/image" Target="../media/image32.png"/><Relationship Id="rId28" Type="http://schemas.openxmlformats.org/officeDocument/2006/relationships/image" Target="../media/image37.png"/><Relationship Id="rId36" Type="http://schemas.openxmlformats.org/officeDocument/2006/relationships/image" Target="../media/image45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31" Type="http://schemas.openxmlformats.org/officeDocument/2006/relationships/image" Target="../media/image40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Relationship Id="rId22" Type="http://schemas.openxmlformats.org/officeDocument/2006/relationships/image" Target="../media/image31.png"/><Relationship Id="rId27" Type="http://schemas.openxmlformats.org/officeDocument/2006/relationships/image" Target="../media/image36.png"/><Relationship Id="rId30" Type="http://schemas.openxmlformats.org/officeDocument/2006/relationships/image" Target="../media/image39.png"/><Relationship Id="rId35" Type="http://schemas.openxmlformats.org/officeDocument/2006/relationships/image" Target="../media/image44.png"/><Relationship Id="rId43" Type="http://schemas.openxmlformats.org/officeDocument/2006/relationships/image" Target="../media/image52.png"/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5" Type="http://schemas.openxmlformats.org/officeDocument/2006/relationships/image" Target="../media/image34.png"/><Relationship Id="rId33" Type="http://schemas.openxmlformats.org/officeDocument/2006/relationships/image" Target="../media/image42.png"/><Relationship Id="rId38" Type="http://schemas.openxmlformats.org/officeDocument/2006/relationships/image" Target="../media/image4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1C27A-2B18-8B80-E99A-F8755C0FD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6289524" cy="11418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0E8D6-9270-8C32-CDF3-F20AE8A8D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64190"/>
            <a:ext cx="6289524" cy="361405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39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4D23B-FBA7-81AB-AC07-92D392CDD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" y="1206954"/>
            <a:ext cx="5306181" cy="228131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7C75E-4887-3F58-F4D8-13AA0994A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9506" y="1206953"/>
            <a:ext cx="5355769" cy="528576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336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circle with a white letter f in it&#10;&#10;Description automatically generated">
            <a:extLst>
              <a:ext uri="{FF2B5EF4-FFF2-40B4-BE49-F238E27FC236}">
                <a16:creationId xmlns:a16="http://schemas.microsoft.com/office/drawing/2014/main" id="{819EF75A-0960-CF12-FF7E-862516F63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617" y="5861505"/>
            <a:ext cx="476250" cy="476250"/>
          </a:xfrm>
          <a:prstGeom prst="rect">
            <a:avLst/>
          </a:prstGeom>
        </p:spPr>
      </p:pic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2A2B8D0F-5C8B-4481-3348-4EC3C13266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95" y="5861505"/>
            <a:ext cx="476250" cy="476250"/>
          </a:xfrm>
          <a:prstGeom prst="rect">
            <a:avLst/>
          </a:prstGeom>
        </p:spPr>
      </p:pic>
      <p:pic>
        <p:nvPicPr>
          <p:cNvPr id="6" name="Picture 5" descr="A blue circle with white letters on it&#10;&#10;Description automatically generated">
            <a:extLst>
              <a:ext uri="{FF2B5EF4-FFF2-40B4-BE49-F238E27FC236}">
                <a16:creationId xmlns:a16="http://schemas.microsoft.com/office/drawing/2014/main" id="{4387420A-3557-FA61-8769-C8D613FB8D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01" y="5861505"/>
            <a:ext cx="476250" cy="476250"/>
          </a:xfrm>
          <a:prstGeom prst="rect">
            <a:avLst/>
          </a:prstGeom>
        </p:spPr>
      </p:pic>
      <p:pic>
        <p:nvPicPr>
          <p:cNvPr id="7" name="Picture 6" descr="A blue circle with a white play button&#10;&#10;Description automatically generated">
            <a:extLst>
              <a:ext uri="{FF2B5EF4-FFF2-40B4-BE49-F238E27FC236}">
                <a16:creationId xmlns:a16="http://schemas.microsoft.com/office/drawing/2014/main" id="{0CE8D45A-5DC2-CBE5-645A-0E5D8960AA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739" y="5861505"/>
            <a:ext cx="476250" cy="476250"/>
          </a:xfrm>
          <a:prstGeom prst="rect">
            <a:avLst/>
          </a:prstGeom>
        </p:spPr>
      </p:pic>
      <p:pic>
        <p:nvPicPr>
          <p:cNvPr id="8" name="Picture 7" descr="A blue and black trophy&#10;&#10;Description automatically generated">
            <a:extLst>
              <a:ext uri="{FF2B5EF4-FFF2-40B4-BE49-F238E27FC236}">
                <a16:creationId xmlns:a16="http://schemas.microsoft.com/office/drawing/2014/main" id="{3CDA25DD-26DE-BB08-E026-0C1D479C60C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219" y="591922"/>
            <a:ext cx="1281810" cy="1281810"/>
          </a:xfrm>
          <a:prstGeom prst="rect">
            <a:avLst/>
          </a:prstGeom>
        </p:spPr>
      </p:pic>
      <p:pic>
        <p:nvPicPr>
          <p:cNvPr id="9" name="Picture 8" descr="A handshake with a gear and a black background&#10;&#10;Description automatically generated">
            <a:extLst>
              <a:ext uri="{FF2B5EF4-FFF2-40B4-BE49-F238E27FC236}">
                <a16:creationId xmlns:a16="http://schemas.microsoft.com/office/drawing/2014/main" id="{BA166CAF-9816-9369-FC43-52E6552D71D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439" y="591922"/>
            <a:ext cx="1281810" cy="1281810"/>
          </a:xfrm>
          <a:prstGeom prst="rect">
            <a:avLst/>
          </a:prstGeom>
        </p:spPr>
      </p:pic>
      <p:pic>
        <p:nvPicPr>
          <p:cNvPr id="10" name="Picture 9" descr="A blue and black certificate&#10;&#10;Description automatically generated">
            <a:extLst>
              <a:ext uri="{FF2B5EF4-FFF2-40B4-BE49-F238E27FC236}">
                <a16:creationId xmlns:a16="http://schemas.microsoft.com/office/drawing/2014/main" id="{144F6391-85DD-0106-CAB8-F8AFE78A832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439" y="1753745"/>
            <a:ext cx="1281810" cy="1281810"/>
          </a:xfrm>
          <a:prstGeom prst="rect">
            <a:avLst/>
          </a:prstGeom>
        </p:spPr>
      </p:pic>
      <p:pic>
        <p:nvPicPr>
          <p:cNvPr id="11" name="Picture 10" descr="A blue and black logo&#10;&#10;Description automatically generated">
            <a:extLst>
              <a:ext uri="{FF2B5EF4-FFF2-40B4-BE49-F238E27FC236}">
                <a16:creationId xmlns:a16="http://schemas.microsoft.com/office/drawing/2014/main" id="{31CD7850-6811-405E-D93D-DF5E6B59860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439" y="3036483"/>
            <a:ext cx="1281810" cy="1281810"/>
          </a:xfrm>
          <a:prstGeom prst="rect">
            <a:avLst/>
          </a:prstGeom>
        </p:spPr>
      </p:pic>
      <p:pic>
        <p:nvPicPr>
          <p:cNvPr id="12" name="Picture 11" descr="A blue and black chat bubbles&#10;&#10;Description automatically generated">
            <a:extLst>
              <a:ext uri="{FF2B5EF4-FFF2-40B4-BE49-F238E27FC236}">
                <a16:creationId xmlns:a16="http://schemas.microsoft.com/office/drawing/2014/main" id="{0D9733A0-3287-562A-929F-7D02FB898FD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374" y="4377494"/>
            <a:ext cx="1183940" cy="1183940"/>
          </a:xfrm>
          <a:prstGeom prst="rect">
            <a:avLst/>
          </a:prstGeom>
        </p:spPr>
      </p:pic>
      <p:pic>
        <p:nvPicPr>
          <p:cNvPr id="13" name="Picture 12" descr="A hand holding a bag of money&#10;&#10;Description automatically generated">
            <a:extLst>
              <a:ext uri="{FF2B5EF4-FFF2-40B4-BE49-F238E27FC236}">
                <a16:creationId xmlns:a16="http://schemas.microsoft.com/office/drawing/2014/main" id="{6B46FCEA-ACC5-5C84-7D59-2888895207A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198" y="644225"/>
            <a:ext cx="1177204" cy="1177204"/>
          </a:xfrm>
          <a:prstGeom prst="rect">
            <a:avLst/>
          </a:prstGeom>
        </p:spPr>
      </p:pic>
      <p:pic>
        <p:nvPicPr>
          <p:cNvPr id="14" name="Picture 13" descr="A computer screen and phone with a warning sign&#10;&#10;Description automatically generated">
            <a:extLst>
              <a:ext uri="{FF2B5EF4-FFF2-40B4-BE49-F238E27FC236}">
                <a16:creationId xmlns:a16="http://schemas.microsoft.com/office/drawing/2014/main" id="{3A22C27A-D4E1-6AFF-0FEA-5C652B2EAE8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895" y="1753745"/>
            <a:ext cx="1281810" cy="1281810"/>
          </a:xfrm>
          <a:prstGeom prst="rect">
            <a:avLst/>
          </a:prstGeom>
        </p:spPr>
      </p:pic>
      <p:pic>
        <p:nvPicPr>
          <p:cNvPr id="15" name="Picture 14" descr="A blue puzzle piece in a square&#10;&#10;Description automatically generated">
            <a:extLst>
              <a:ext uri="{FF2B5EF4-FFF2-40B4-BE49-F238E27FC236}">
                <a16:creationId xmlns:a16="http://schemas.microsoft.com/office/drawing/2014/main" id="{4292D6DB-C55C-CB63-E641-85242154E0E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895" y="3036483"/>
            <a:ext cx="1281810" cy="1281810"/>
          </a:xfrm>
          <a:prstGeom prst="rect">
            <a:avLst/>
          </a:prstGeom>
        </p:spPr>
      </p:pic>
      <p:pic>
        <p:nvPicPr>
          <p:cNvPr id="16" name="Picture 15" descr="A blue outline of a person pointing up&#10;&#10;Description automatically generated">
            <a:extLst>
              <a:ext uri="{FF2B5EF4-FFF2-40B4-BE49-F238E27FC236}">
                <a16:creationId xmlns:a16="http://schemas.microsoft.com/office/drawing/2014/main" id="{C923140D-85EF-3ED4-E4D6-BE3E2B4277A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830" y="4377494"/>
            <a:ext cx="1183941" cy="1183941"/>
          </a:xfrm>
          <a:prstGeom prst="rect">
            <a:avLst/>
          </a:prstGeom>
        </p:spPr>
      </p:pic>
      <p:pic>
        <p:nvPicPr>
          <p:cNvPr id="17" name="Picture 16" descr="A blue and black logo&#10;&#10;Description automatically generated">
            <a:extLst>
              <a:ext uri="{FF2B5EF4-FFF2-40B4-BE49-F238E27FC236}">
                <a16:creationId xmlns:a16="http://schemas.microsoft.com/office/drawing/2014/main" id="{7C07A7DD-5BBC-46A2-8F59-98FF122A04E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833" y="5466154"/>
            <a:ext cx="1237022" cy="1237022"/>
          </a:xfrm>
          <a:prstGeom prst="rect">
            <a:avLst/>
          </a:prstGeom>
        </p:spPr>
      </p:pic>
      <p:pic>
        <p:nvPicPr>
          <p:cNvPr id="18" name="Picture 17" descr="A blue line drawing of a graph&#10;&#10;Description automatically generated">
            <a:extLst>
              <a:ext uri="{FF2B5EF4-FFF2-40B4-BE49-F238E27FC236}">
                <a16:creationId xmlns:a16="http://schemas.microsoft.com/office/drawing/2014/main" id="{05FA053C-F300-B3AE-601A-DBCA1C3320A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676" y="5515541"/>
            <a:ext cx="1138248" cy="1138248"/>
          </a:xfrm>
          <a:prstGeom prst="rect">
            <a:avLst/>
          </a:prstGeom>
        </p:spPr>
      </p:pic>
      <p:pic>
        <p:nvPicPr>
          <p:cNvPr id="19" name="Picture 18" descr="A group of people with blue outline&#10;&#10;Description automatically generated">
            <a:extLst>
              <a:ext uri="{FF2B5EF4-FFF2-40B4-BE49-F238E27FC236}">
                <a16:creationId xmlns:a16="http://schemas.microsoft.com/office/drawing/2014/main" id="{1458A5C5-857D-49E0-D7B5-01778B3682F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046" y="1805583"/>
            <a:ext cx="1178135" cy="1178135"/>
          </a:xfrm>
          <a:prstGeom prst="rect">
            <a:avLst/>
          </a:prstGeom>
        </p:spPr>
      </p:pic>
      <p:pic>
        <p:nvPicPr>
          <p:cNvPr id="20" name="Picture 19" descr="A blue and black logo&#10;&#10;Description automatically generated">
            <a:extLst>
              <a:ext uri="{FF2B5EF4-FFF2-40B4-BE49-F238E27FC236}">
                <a16:creationId xmlns:a16="http://schemas.microsoft.com/office/drawing/2014/main" id="{AF0CF6C4-FFE7-E92D-B8F3-8E16C19FFAC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930" y="4387270"/>
            <a:ext cx="1164389" cy="1164389"/>
          </a:xfrm>
          <a:prstGeom prst="rect">
            <a:avLst/>
          </a:prstGeom>
        </p:spPr>
      </p:pic>
      <p:pic>
        <p:nvPicPr>
          <p:cNvPr id="21" name="Picture 20" descr="A blue line art of a briefcase&#10;&#10;Description automatically generated">
            <a:extLst>
              <a:ext uri="{FF2B5EF4-FFF2-40B4-BE49-F238E27FC236}">
                <a16:creationId xmlns:a16="http://schemas.microsoft.com/office/drawing/2014/main" id="{FC672A60-F563-22B3-987B-D9C26A3CD822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58" y="3071722"/>
            <a:ext cx="1211332" cy="1211332"/>
          </a:xfrm>
          <a:prstGeom prst="rect">
            <a:avLst/>
          </a:prstGeom>
        </p:spPr>
      </p:pic>
      <p:pic>
        <p:nvPicPr>
          <p:cNvPr id="22" name="Picture 21" descr="A blue line drawing of a computer and a phone&#10;&#10;Description automatically generated">
            <a:extLst>
              <a:ext uri="{FF2B5EF4-FFF2-40B4-BE49-F238E27FC236}">
                <a16:creationId xmlns:a16="http://schemas.microsoft.com/office/drawing/2014/main" id="{365EC70E-21FE-9C14-42BC-7A3F346EBC5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161" y="1798687"/>
            <a:ext cx="1191926" cy="1191926"/>
          </a:xfrm>
          <a:prstGeom prst="rect">
            <a:avLst/>
          </a:prstGeom>
        </p:spPr>
      </p:pic>
      <p:pic>
        <p:nvPicPr>
          <p:cNvPr id="23" name="Picture 22" descr="A blue outline of a building&#10;&#10;Description automatically generated">
            <a:extLst>
              <a:ext uri="{FF2B5EF4-FFF2-40B4-BE49-F238E27FC236}">
                <a16:creationId xmlns:a16="http://schemas.microsoft.com/office/drawing/2014/main" id="{8DCBFD8C-6105-2D67-86EE-429EE368D92B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91" y="591922"/>
            <a:ext cx="1281810" cy="1281810"/>
          </a:xfrm>
          <a:prstGeom prst="rect">
            <a:avLst/>
          </a:prstGeom>
        </p:spPr>
      </p:pic>
      <p:pic>
        <p:nvPicPr>
          <p:cNvPr id="24" name="Picture 23" descr="A computer and phone with text on it&#10;&#10;Description automatically generated">
            <a:extLst>
              <a:ext uri="{FF2B5EF4-FFF2-40B4-BE49-F238E27FC236}">
                <a16:creationId xmlns:a16="http://schemas.microsoft.com/office/drawing/2014/main" id="{A88EE604-2633-D8A5-2BA4-3EEC95FF7E8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066" y="1753745"/>
            <a:ext cx="1281810" cy="1281810"/>
          </a:xfrm>
          <a:prstGeom prst="rect">
            <a:avLst/>
          </a:prstGeom>
        </p:spPr>
      </p:pic>
      <p:pic>
        <p:nvPicPr>
          <p:cNvPr id="25" name="Picture 24" descr="A blue and black logo&#10;&#10;Description automatically generated">
            <a:extLst>
              <a:ext uri="{FF2B5EF4-FFF2-40B4-BE49-F238E27FC236}">
                <a16:creationId xmlns:a16="http://schemas.microsoft.com/office/drawing/2014/main" id="{15629ACB-1E04-11CF-4F9B-FC903ACADCE0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208" y="591922"/>
            <a:ext cx="1281810" cy="1281810"/>
          </a:xfrm>
          <a:prstGeom prst="rect">
            <a:avLst/>
          </a:prstGeom>
        </p:spPr>
      </p:pic>
      <p:pic>
        <p:nvPicPr>
          <p:cNvPr id="26" name="Picture 25" descr="A blue and black logo&#10;&#10;Description automatically generated">
            <a:extLst>
              <a:ext uri="{FF2B5EF4-FFF2-40B4-BE49-F238E27FC236}">
                <a16:creationId xmlns:a16="http://schemas.microsoft.com/office/drawing/2014/main" id="{7E8F30AB-2C03-9DB7-DE1B-94E36227FBD1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49" y="591922"/>
            <a:ext cx="1281810" cy="1281810"/>
          </a:xfrm>
          <a:prstGeom prst="rect">
            <a:avLst/>
          </a:prstGeom>
        </p:spPr>
      </p:pic>
      <p:pic>
        <p:nvPicPr>
          <p:cNvPr id="27" name="Picture 26" descr="A group of blue gears&#10;&#10;Description automatically generated">
            <a:extLst>
              <a:ext uri="{FF2B5EF4-FFF2-40B4-BE49-F238E27FC236}">
                <a16:creationId xmlns:a16="http://schemas.microsoft.com/office/drawing/2014/main" id="{7ACAC552-F0F1-9849-797B-30B10A5D9ED0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675" y="636747"/>
            <a:ext cx="1192160" cy="1192160"/>
          </a:xfrm>
          <a:prstGeom prst="rect">
            <a:avLst/>
          </a:prstGeom>
        </p:spPr>
      </p:pic>
      <p:pic>
        <p:nvPicPr>
          <p:cNvPr id="28" name="Picture 27" descr="A blue and black logo&#10;&#10;Description automatically generated">
            <a:extLst>
              <a:ext uri="{FF2B5EF4-FFF2-40B4-BE49-F238E27FC236}">
                <a16:creationId xmlns:a16="http://schemas.microsoft.com/office/drawing/2014/main" id="{665E2936-6A1B-B81A-DC8C-D1487944E5DE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850" y="1753745"/>
            <a:ext cx="1281810" cy="1281810"/>
          </a:xfrm>
          <a:prstGeom prst="rect">
            <a:avLst/>
          </a:prstGeom>
        </p:spPr>
      </p:pic>
      <p:pic>
        <p:nvPicPr>
          <p:cNvPr id="29" name="Picture 28" descr="A hand holding a microphone&#10;&#10;Description automatically generated">
            <a:extLst>
              <a:ext uri="{FF2B5EF4-FFF2-40B4-BE49-F238E27FC236}">
                <a16:creationId xmlns:a16="http://schemas.microsoft.com/office/drawing/2014/main" id="{4FED5BB4-C10D-B1D8-6472-780C64D7B9B9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321" y="5424873"/>
            <a:ext cx="1319584" cy="1319584"/>
          </a:xfrm>
          <a:prstGeom prst="rect">
            <a:avLst/>
          </a:prstGeom>
        </p:spPr>
      </p:pic>
      <p:pic>
        <p:nvPicPr>
          <p:cNvPr id="30" name="Picture 29" descr="A blue and black logo&#10;&#10;Description automatically generated">
            <a:extLst>
              <a:ext uri="{FF2B5EF4-FFF2-40B4-BE49-F238E27FC236}">
                <a16:creationId xmlns:a16="http://schemas.microsoft.com/office/drawing/2014/main" id="{3200961D-7C90-EC7E-072D-C57342833704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36" y="3036483"/>
            <a:ext cx="1281810" cy="1281810"/>
          </a:xfrm>
          <a:prstGeom prst="rect">
            <a:avLst/>
          </a:prstGeom>
        </p:spPr>
      </p:pic>
      <p:pic>
        <p:nvPicPr>
          <p:cNvPr id="31" name="Picture 30" descr="A hand holding a phone&#10;&#10;Description automatically generated">
            <a:extLst>
              <a:ext uri="{FF2B5EF4-FFF2-40B4-BE49-F238E27FC236}">
                <a16:creationId xmlns:a16="http://schemas.microsoft.com/office/drawing/2014/main" id="{5547E107-B01A-6537-BC16-1C79AAE2FE09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91" y="4328559"/>
            <a:ext cx="1281810" cy="1281810"/>
          </a:xfrm>
          <a:prstGeom prst="rect">
            <a:avLst/>
          </a:prstGeom>
        </p:spPr>
      </p:pic>
      <p:pic>
        <p:nvPicPr>
          <p:cNvPr id="32" name="Picture 31" descr="A blue and black logo&#10;&#10;Description automatically generated with medium confidence">
            <a:extLst>
              <a:ext uri="{FF2B5EF4-FFF2-40B4-BE49-F238E27FC236}">
                <a16:creationId xmlns:a16="http://schemas.microsoft.com/office/drawing/2014/main" id="{C9CA8E08-54F7-D028-54AE-7D8708612BCE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462" y="1774958"/>
            <a:ext cx="1239384" cy="1239384"/>
          </a:xfrm>
          <a:prstGeom prst="rect">
            <a:avLst/>
          </a:prstGeom>
        </p:spPr>
      </p:pic>
      <p:pic>
        <p:nvPicPr>
          <p:cNvPr id="33" name="Picture 32" descr="A group of hands with blue lines&#10;&#10;Description automatically generated">
            <a:extLst>
              <a:ext uri="{FF2B5EF4-FFF2-40B4-BE49-F238E27FC236}">
                <a16:creationId xmlns:a16="http://schemas.microsoft.com/office/drawing/2014/main" id="{62CA9121-7F7E-1FF0-D00C-509A7BFA5468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143" y="4377494"/>
            <a:ext cx="1183940" cy="1183940"/>
          </a:xfrm>
          <a:prstGeom prst="rect">
            <a:avLst/>
          </a:prstGeom>
        </p:spPr>
      </p:pic>
      <p:pic>
        <p:nvPicPr>
          <p:cNvPr id="34" name="Picture 33" descr="A blue and black logo&#10;&#10;Description automatically generated">
            <a:extLst>
              <a:ext uri="{FF2B5EF4-FFF2-40B4-BE49-F238E27FC236}">
                <a16:creationId xmlns:a16="http://schemas.microsoft.com/office/drawing/2014/main" id="{AF199C13-3069-46F1-1A65-197A311C1595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16" y="1819613"/>
            <a:ext cx="1150075" cy="1150075"/>
          </a:xfrm>
          <a:prstGeom prst="rect">
            <a:avLst/>
          </a:prstGeom>
        </p:spPr>
      </p:pic>
      <p:pic>
        <p:nvPicPr>
          <p:cNvPr id="35" name="Picture 34" descr="A blue and white outline of a computer with a paper on it&#10;&#10;Description automatically generated">
            <a:extLst>
              <a:ext uri="{FF2B5EF4-FFF2-40B4-BE49-F238E27FC236}">
                <a16:creationId xmlns:a16="http://schemas.microsoft.com/office/drawing/2014/main" id="{9DF3CC64-BF08-C4E9-1970-7B33262A3B72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208" y="3036483"/>
            <a:ext cx="1281810" cy="128181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7E2EBD7-61A6-C2C5-4DAD-DCC4E9E06393}"/>
              </a:ext>
            </a:extLst>
          </p:cNvPr>
          <p:cNvSpPr txBox="1"/>
          <p:nvPr/>
        </p:nvSpPr>
        <p:spPr>
          <a:xfrm>
            <a:off x="490667" y="209920"/>
            <a:ext cx="2956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Icons</a:t>
            </a:r>
          </a:p>
        </p:txBody>
      </p:sp>
      <p:pic>
        <p:nvPicPr>
          <p:cNvPr id="37" name="Picture 36" descr="A blue and black logo&#10;&#10;Description automatically generated">
            <a:extLst>
              <a:ext uri="{FF2B5EF4-FFF2-40B4-BE49-F238E27FC236}">
                <a16:creationId xmlns:a16="http://schemas.microsoft.com/office/drawing/2014/main" id="{CF765D77-04F3-FBE9-D9FD-48E6F2DFCC04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721" y="3201138"/>
            <a:ext cx="952500" cy="952500"/>
          </a:xfrm>
          <a:prstGeom prst="rect">
            <a:avLst/>
          </a:prstGeom>
        </p:spPr>
      </p:pic>
      <p:pic>
        <p:nvPicPr>
          <p:cNvPr id="38" name="Picture 37" descr="A puzzle piece in a circle&#10;&#10;Description automatically generated">
            <a:extLst>
              <a:ext uri="{FF2B5EF4-FFF2-40B4-BE49-F238E27FC236}">
                <a16:creationId xmlns:a16="http://schemas.microsoft.com/office/drawing/2014/main" id="{D685DBE7-0458-8108-3501-F8CD42D2BD0B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721" y="4493214"/>
            <a:ext cx="952500" cy="952500"/>
          </a:xfrm>
          <a:prstGeom prst="rect">
            <a:avLst/>
          </a:prstGeom>
        </p:spPr>
      </p:pic>
      <p:pic>
        <p:nvPicPr>
          <p:cNvPr id="39" name="Picture 38" descr="A blue outline of people in hands&#10;&#10;Description automatically generated">
            <a:extLst>
              <a:ext uri="{FF2B5EF4-FFF2-40B4-BE49-F238E27FC236}">
                <a16:creationId xmlns:a16="http://schemas.microsoft.com/office/drawing/2014/main" id="{DC2EF451-5862-A253-56C7-8201D5D5B9D1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523" y="3140156"/>
            <a:ext cx="1074465" cy="1074465"/>
          </a:xfrm>
          <a:prstGeom prst="rect">
            <a:avLst/>
          </a:prstGeom>
        </p:spPr>
      </p:pic>
      <p:pic>
        <p:nvPicPr>
          <p:cNvPr id="40" name="Picture 39" descr="A blue and black logo&#10;&#10;Description automatically generated">
            <a:extLst>
              <a:ext uri="{FF2B5EF4-FFF2-40B4-BE49-F238E27FC236}">
                <a16:creationId xmlns:a16="http://schemas.microsoft.com/office/drawing/2014/main" id="{E1EA39C1-F645-88B9-FB6A-7FD6358B99D9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917" y="5597827"/>
            <a:ext cx="973676" cy="973676"/>
          </a:xfrm>
          <a:prstGeom prst="rect">
            <a:avLst/>
          </a:prstGeom>
        </p:spPr>
      </p:pic>
      <p:pic>
        <p:nvPicPr>
          <p:cNvPr id="41" name="Picture 40" descr="A blue and black brain&#10;&#10;Description automatically generated">
            <a:extLst>
              <a:ext uri="{FF2B5EF4-FFF2-40B4-BE49-F238E27FC236}">
                <a16:creationId xmlns:a16="http://schemas.microsoft.com/office/drawing/2014/main" id="{8276554B-6DF6-AA69-9ACA-F2F8F8F7A928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523" y="4432232"/>
            <a:ext cx="1074465" cy="1074465"/>
          </a:xfrm>
          <a:prstGeom prst="rect">
            <a:avLst/>
          </a:prstGeom>
        </p:spPr>
      </p:pic>
      <p:pic>
        <p:nvPicPr>
          <p:cNvPr id="42" name="Picture 41" descr="A hand holding a building with columns and a dollar sign&#10;&#10;Description automatically generated">
            <a:extLst>
              <a:ext uri="{FF2B5EF4-FFF2-40B4-BE49-F238E27FC236}">
                <a16:creationId xmlns:a16="http://schemas.microsoft.com/office/drawing/2014/main" id="{6F5D2648-B200-66E0-5FDD-1887FA0021FC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964" y="5321475"/>
            <a:ext cx="1526380" cy="1526380"/>
          </a:xfrm>
          <a:prstGeom prst="rect">
            <a:avLst/>
          </a:prstGeom>
        </p:spPr>
      </p:pic>
      <p:pic>
        <p:nvPicPr>
          <p:cNvPr id="43" name="Picture 42" descr="A blue circle with white text&#10;&#10;Description automatically generated">
            <a:extLst>
              <a:ext uri="{FF2B5EF4-FFF2-40B4-BE49-F238E27FC236}">
                <a16:creationId xmlns:a16="http://schemas.microsoft.com/office/drawing/2014/main" id="{49B5DDF8-B071-397F-542F-AF26EBBE08A2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040" y="5572734"/>
            <a:ext cx="1023862" cy="1023862"/>
          </a:xfrm>
          <a:prstGeom prst="rect">
            <a:avLst/>
          </a:prstGeom>
        </p:spPr>
      </p:pic>
      <p:pic>
        <p:nvPicPr>
          <p:cNvPr id="44" name="Picture 43" descr="A computer and phone with text on it&#10;&#10;Description automatically generated">
            <a:extLst>
              <a:ext uri="{FF2B5EF4-FFF2-40B4-BE49-F238E27FC236}">
                <a16:creationId xmlns:a16="http://schemas.microsoft.com/office/drawing/2014/main" id="{2CCA570C-70AF-951C-E1AF-00D8F1C2F44A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977" y="643833"/>
            <a:ext cx="1177988" cy="1177988"/>
          </a:xfrm>
          <a:prstGeom prst="rect">
            <a:avLst/>
          </a:prstGeom>
        </p:spPr>
      </p:pic>
      <p:pic>
        <p:nvPicPr>
          <p:cNvPr id="45" name="Picture 44" descr="A blue and black pie chart&#10;&#10;Description automatically generated">
            <a:extLst>
              <a:ext uri="{FF2B5EF4-FFF2-40B4-BE49-F238E27FC236}">
                <a16:creationId xmlns:a16="http://schemas.microsoft.com/office/drawing/2014/main" id="{F5D7A604-07F3-C7D0-0D46-593550374BB2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290" y="2980524"/>
            <a:ext cx="1393729" cy="1393729"/>
          </a:xfrm>
          <a:prstGeom prst="rect">
            <a:avLst/>
          </a:prstGeom>
        </p:spPr>
      </p:pic>
      <p:pic>
        <p:nvPicPr>
          <p:cNvPr id="46" name="Picture 45" descr="A blue and black logo&#10;&#10;Description automatically generated">
            <a:extLst>
              <a:ext uri="{FF2B5EF4-FFF2-40B4-BE49-F238E27FC236}">
                <a16:creationId xmlns:a16="http://schemas.microsoft.com/office/drawing/2014/main" id="{DAE78457-FDC9-9E8E-9702-1F4598D045C1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080" y="4255390"/>
            <a:ext cx="1428149" cy="142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706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7DC8E-934C-02BA-3CE7-A67FA90DF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4875" y="1444020"/>
            <a:ext cx="9371391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52B3D-FFDE-B8E8-B627-014C883FD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4876" y="2941561"/>
            <a:ext cx="9371390" cy="358019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898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64B73-DB3F-12BF-1085-8DCF0E174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5828" y="365125"/>
            <a:ext cx="8987971" cy="1325563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585EE-FF62-DD50-C304-B6684351C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1962" y="1825625"/>
            <a:ext cx="9021838" cy="400428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1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176F4-12F1-D499-BE29-84F780FA8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7829" y="365125"/>
            <a:ext cx="695597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D9164-0C61-0CA2-38B3-451ED0ACE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7828" y="1825625"/>
            <a:ext cx="6955971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196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7CEE4-2897-557B-B591-4BC9A3AC1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8362" y="365125"/>
            <a:ext cx="4765524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58821-CB72-7513-4C36-2F4851142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8362" y="1825625"/>
            <a:ext cx="6075438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531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5C8BA-4A08-2E18-30A3-93BB45BF6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1362" y="1138615"/>
            <a:ext cx="6002867" cy="51847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607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FC8AA-9621-393C-AE73-D109F6D1E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344990"/>
            <a:ext cx="9350828" cy="1422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34C7D-8E8A-61E2-ECDD-CC21CA516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65751"/>
            <a:ext cx="9350829" cy="321121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439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CE6F3-0216-A42E-2010-8B767ECE5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248" y="331258"/>
            <a:ext cx="7739743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6CAFC-1B22-58D7-E251-A1C1E5F2B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0323"/>
            <a:ext cx="2287210" cy="38753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768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F44B4-0920-BD5A-08C2-29B5788C2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143" y="1069219"/>
            <a:ext cx="4422019" cy="430590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704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0d0b4d8-dac0-442f-a11d-e01bf3bc84e2" xsi:nil="true"/>
    <Retention_x0020_Date xmlns="b0d0b4d8-dac0-442f-a11d-e01bf3bc84e2">5 Years</Retention_x0020_Date>
    <lcf76f155ced4ddcb4097134ff3c332f xmlns="5168f4b8-4f56-46c1-947b-cdc28505e2cd">
      <Terms xmlns="http://schemas.microsoft.com/office/infopath/2007/PartnerControls"/>
    </lcf76f155ced4ddcb4097134ff3c332f>
    <_dlc_DocId xmlns="b0d0b4d8-dac0-442f-a11d-e01bf3bc84e2">ALADOCS-2061751479-7131</_dlc_DocId>
    <_dlc_DocIdUrl xmlns="b0d0b4d8-dac0-442f-a11d-e01bf3bc84e2">
      <Url>https://alanet.sharepoint.com/mktg/_layouts/15/DocIdRedir.aspx?ID=ALADOCS-2061751479-7131</Url>
      <Description>ALADOCS-2061751479-7131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51A57807D7A440A8B0F3C83E770FCC" ma:contentTypeVersion="23" ma:contentTypeDescription="Create a new document." ma:contentTypeScope="" ma:versionID="c633da30a48cf332250fc3cc9c2cab3e">
  <xsd:schema xmlns:xsd="http://www.w3.org/2001/XMLSchema" xmlns:xs="http://www.w3.org/2001/XMLSchema" xmlns:p="http://schemas.microsoft.com/office/2006/metadata/properties" xmlns:ns2="25bc41ef-d0fe-434b-9296-d0ab689c5b40" xmlns:ns3="b0d0b4d8-dac0-442f-a11d-e01bf3bc84e2" xmlns:ns4="e649193c-9f92-47ef-b741-3f893ccb0712" xmlns:ns5="5168f4b8-4f56-46c1-947b-cdc28505e2cd" targetNamespace="http://schemas.microsoft.com/office/2006/metadata/properties" ma:root="true" ma:fieldsID="df37fe6d97ae355a91e142a1acee358d" ns2:_="" ns3:_="" ns4:_="" ns5:_="">
    <xsd:import namespace="25bc41ef-d0fe-434b-9296-d0ab689c5b40"/>
    <xsd:import namespace="b0d0b4d8-dac0-442f-a11d-e01bf3bc84e2"/>
    <xsd:import namespace="e649193c-9f92-47ef-b741-3f893ccb0712"/>
    <xsd:import namespace="5168f4b8-4f56-46c1-947b-cdc28505e2c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4:LastSharedByUser" minOccurs="0"/>
                <xsd:element ref="ns4:LastSharedByTime" minOccurs="0"/>
                <xsd:element ref="ns5:MediaServiceMetadata" minOccurs="0"/>
                <xsd:element ref="ns5:MediaServiceFastMetadata" minOccurs="0"/>
                <xsd:element ref="ns5:MediaServiceDateTaken" minOccurs="0"/>
                <xsd:element ref="ns5:MediaServiceAutoTags" minOccurs="0"/>
                <xsd:element ref="ns5:MediaServiceEventHashCode" minOccurs="0"/>
                <xsd:element ref="ns5:MediaServiceGenerationTime" minOccurs="0"/>
                <xsd:element ref="ns3:TaxCatchAll" minOccurs="0"/>
                <xsd:element ref="ns3:Retention_x0020_Date" minOccurs="0"/>
                <xsd:element ref="ns5:MediaServiceOCR" minOccurs="0"/>
                <xsd:element ref="ns3:_dlc_DocId" minOccurs="0"/>
                <xsd:element ref="ns3:_dlc_DocIdUrl" minOccurs="0"/>
                <xsd:element ref="ns3:_dlc_DocIdPersistId" minOccurs="0"/>
                <xsd:element ref="ns5:MediaServiceAutoKeyPoints" minOccurs="0"/>
                <xsd:element ref="ns5:MediaServiceKeyPoints" minOccurs="0"/>
                <xsd:element ref="ns5:MediaLengthInSeconds" minOccurs="0"/>
                <xsd:element ref="ns5:MediaServiceLocation" minOccurs="0"/>
                <xsd:element ref="ns5:lcf76f155ced4ddcb4097134ff3c332f" minOccurs="0"/>
                <xsd:element ref="ns5:MediaServiceObjectDetectorVersions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41ef-d0fe-434b-9296-d0ab689c5b4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d0b4d8-dac0-442f-a11d-e01bf3bc84e2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7dde1d07-175e-4208-85f5-5974fcc063e7}" ma:internalName="TaxCatchAll" ma:showField="CatchAllData" ma:web="b0d0b4d8-dac0-442f-a11d-e01bf3bc84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Retention_x0020_Date" ma:index="20" nillable="true" ma:displayName="Retention Date" ma:default="5 Years" ma:format="Dropdown" ma:internalName="Retention_x0020_Date">
      <xsd:simpleType>
        <xsd:restriction base="dms:Choice">
          <xsd:enumeration value="1 Year"/>
          <xsd:enumeration value="2 Years"/>
          <xsd:enumeration value="3 Years"/>
          <xsd:enumeration value="4 Years"/>
          <xsd:enumeration value="5 Years"/>
          <xsd:enumeration value="6 Years"/>
          <xsd:enumeration value="7 Years"/>
          <xsd:enumeration value="8 Years"/>
          <xsd:enumeration value="9 Years"/>
          <xsd:enumeration value="10 Years"/>
          <xsd:enumeration value="Permanent"/>
        </xsd:restriction>
      </xsd:simpleType>
    </xsd:element>
    <xsd:element name="_dlc_DocId" ma:index="2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4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49193c-9f92-47ef-b741-3f893ccb0712" elementFormDefault="qualified">
    <xsd:import namespace="http://schemas.microsoft.com/office/2006/documentManagement/types"/>
    <xsd:import namespace="http://schemas.microsoft.com/office/infopath/2007/PartnerControls"/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8f4b8-4f56-46c1-947b-cdc28505e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30" nillable="true" ma:taxonomy="true" ma:internalName="lcf76f155ced4ddcb4097134ff3c332f" ma:taxonomyFieldName="MediaServiceImageTags" ma:displayName="Image Tags" ma:readOnly="false" ma:fieldId="{5cf76f15-5ced-4ddc-b409-7134ff3c332f}" ma:taxonomyMulti="true" ma:sspId="e99fb18b-195f-4cbe-b952-cf12f91f98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3427FD-E78A-4B85-B8BF-8312C6F501F9}">
  <ds:schemaRefs>
    <ds:schemaRef ds:uri="http://schemas.microsoft.com/office/2006/metadata/properties"/>
    <ds:schemaRef ds:uri="http://schemas.microsoft.com/office/infopath/2007/PartnerControls"/>
    <ds:schemaRef ds:uri="b0d0b4d8-dac0-442f-a11d-e01bf3bc84e2"/>
    <ds:schemaRef ds:uri="5168f4b8-4f56-46c1-947b-cdc28505e2cd"/>
  </ds:schemaRefs>
</ds:datastoreItem>
</file>

<file path=customXml/itemProps2.xml><?xml version="1.0" encoding="utf-8"?>
<ds:datastoreItem xmlns:ds="http://schemas.openxmlformats.org/officeDocument/2006/customXml" ds:itemID="{43E6781C-6592-4AE7-9CDE-919CEB599B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16DD10-2A1D-45E5-A9AC-39FA297D9956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44AD9DD4-5EAF-4470-A515-A22F274CC2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c41ef-d0fe-434b-9296-d0ab689c5b40"/>
    <ds:schemaRef ds:uri="b0d0b4d8-dac0-442f-a11d-e01bf3bc84e2"/>
    <ds:schemaRef ds:uri="e649193c-9f92-47ef-b741-3f893ccb0712"/>
    <ds:schemaRef ds:uri="5168f4b8-4f56-46c1-947b-cdc28505e2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1</Words>
  <Application>Microsoft Office PowerPoint</Application>
  <PresentationFormat>Widescreen</PresentationFormat>
  <Paragraphs>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Fitzpatrick</dc:creator>
  <cp:lastModifiedBy>Theresa Wojtalewicz</cp:lastModifiedBy>
  <cp:revision>7</cp:revision>
  <dcterms:created xsi:type="dcterms:W3CDTF">2024-06-04T21:29:15Z</dcterms:created>
  <dcterms:modified xsi:type="dcterms:W3CDTF">2025-04-29T13:04:14Z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0x0101009A51A57807D7A440A8B0F3C83E770FCC</vt:lpwstr>
  </property>
  <property fmtid="{D5CDD505-2E9C-101B-9397-08002B2CF9AE}" pid="3" name="_dlc_DocIdItemGuid">
    <vt:lpwstr>082858f0-861d-498d-86d3-6feaab0ce638</vt:lpwstr>
  </property>
</Properties>
</file>