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6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0D29F-69BB-4D5E-8138-CE60A651D8BD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00C75-09E3-4DF4-AC30-96A42F0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7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4F97-F7DD-33EB-EEFF-DAB4A1984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24BB4-5653-C877-42B4-09412C42C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A1529-95F1-446E-E725-BAAA2981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CC836-B0EB-44D0-243A-F723CE3A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418C1-5ABF-79F1-2B4E-5733EA55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5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3A0A-28DA-C87E-DAB6-9A8FAFA3F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7CD6F-60FF-5C38-CFA0-DAE59D019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2436E-5A5F-3225-9F65-B4DBD8E2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34E48-87BF-FFF7-7C3E-91345AF7B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F7B7A-F1F2-0D27-3B22-1E32150B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3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9081F3-694B-0E74-F6A7-8ADD61AF1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8535-D57E-3100-6417-5B61467CA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09DC2-2640-F0B3-9948-F3E5F7168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10469-6A62-E211-9466-F3144C0F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E4EBF-DA63-99CF-7AE9-27C4FAD0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8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FCB13-D1C0-C6EC-6586-93A29993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5CE17-F196-7DC9-79D9-E979730FE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AB7E3-4645-BF97-D286-935DF5A16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B32EE-2880-E1DF-F1F3-DAD144C2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6D308-3F29-0B2C-F2E4-9D9CCED9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9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9C430-E4AD-71D2-2581-F0F0469D5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9A5E2-544E-A5AF-BA5D-580CC8D96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A6F17-E08E-A8E7-20F8-26F63D624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D0987-D6DF-F48F-0F93-CB9DC2D2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49CFD-72E7-A51A-8320-EB8DA623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7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7C3EB-6FFF-A1BB-F2A6-88519C5E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19426-36AC-4F0B-F059-243F17647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7AB7D-BCA4-092A-0CEE-D2BA200F2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90859-45BA-030F-7DA3-B48E6CC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24FC7-253F-AF7F-9D62-F75A756A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0ACDF-80DA-582F-4720-C87BEF54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5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320E-DCC8-E650-96E8-9968B4C79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88AB8-193F-6C5D-AFD4-D407336DD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2AA31-B94C-B409-4A7F-BAFDF0415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D58D5-BFAD-C0D9-C211-6F0C680551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46086-BD58-D19F-6515-9B5504E74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32CDF5-0918-CB7B-2D52-7C351A7B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1054CB-8163-D380-B843-52E15AF6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ADE0BF-1813-C7FE-A068-D865A4BE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0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55D17-EE78-72A2-2AE7-EB2D4B9C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22CC11-CD37-1D81-D42C-1471794A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33525-A0EC-5BA8-8116-1EF744C0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FB9B3B-E16F-05A9-D4F7-24B7D968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3EDA7B-A16E-5964-0223-CC5DC67ED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695A8-DCED-BC70-DD9E-791280F0A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5A3F9-5E9E-5881-A432-07C7B0D5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6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5023-CC9E-F416-B903-016F0EB6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9440E-7DB9-78E8-DF46-FD892ECE3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C3153-2515-0035-0D44-BEFFFFA59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69A21-CFF4-B23C-3285-3579FEA8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6D6A6-C900-08B0-4B6E-2A901083B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DC40A-ED2C-A67C-7C83-C534F6A9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2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B7172-4A82-312C-DC04-E9C0D379F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AF50E0-62A3-A920-E77D-F025B1747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42EC1-D9DB-F6AB-EF72-8FF5EF4DE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C013C-E40F-28D9-A3C9-C9238BA5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FFEB6-ACB1-9933-CF25-DEF7C23F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C87DE-7807-0D72-D78C-03357EB7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8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CACCE-9F23-7371-E46C-4E1F57028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7C9A1-53DB-BD71-1670-B2267FF41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0BC2D-375C-EDE1-F318-D36363646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AB47F7-5A9F-466A-BE5D-F6C98B3C6D7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33021-EA9B-A0E2-AB09-584F56BA6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66F10-2CF2-6B8E-B9F4-EBA4944C8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792F62-8D9B-40C4-B003-F97ED38A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9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41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40D1-70D5-85C7-F949-FADE26766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3757" y="2042319"/>
            <a:ext cx="9144000" cy="12872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C56EA-99F2-827C-B3AE-0FD5DC88B1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14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black square with a letter in it&#10;&#10;Description automatically generated">
            <a:extLst>
              <a:ext uri="{FF2B5EF4-FFF2-40B4-BE49-F238E27FC236}">
                <a16:creationId xmlns:a16="http://schemas.microsoft.com/office/drawing/2014/main" id="{E271792E-3B41-0A10-A88D-C6D05FF37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4" y="1291612"/>
            <a:ext cx="1061958" cy="1061958"/>
          </a:xfrm>
          <a:prstGeom prst="rect">
            <a:avLst/>
          </a:prstGeom>
        </p:spPr>
      </p:pic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666A2AA3-A15D-625E-B0A8-67D3B472D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663" y="1291612"/>
            <a:ext cx="1061958" cy="1061958"/>
          </a:xfrm>
          <a:prstGeom prst="rect">
            <a:avLst/>
          </a:prstGeom>
        </p:spPr>
      </p:pic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6C8B0FCF-7000-50AF-7809-2D35F08A29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752" y="1291612"/>
            <a:ext cx="1061958" cy="1061958"/>
          </a:xfrm>
          <a:prstGeom prst="rect">
            <a:avLst/>
          </a:prstGeom>
        </p:spPr>
      </p:pic>
      <p:pic>
        <p:nvPicPr>
          <p:cNvPr id="10" name="Picture 9" descr="A blue and black square with letters in it&#10;&#10;Description automatically generated">
            <a:extLst>
              <a:ext uri="{FF2B5EF4-FFF2-40B4-BE49-F238E27FC236}">
                <a16:creationId xmlns:a16="http://schemas.microsoft.com/office/drawing/2014/main" id="{8699D05F-16AB-F23C-BCA0-4867551712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841" y="1291612"/>
            <a:ext cx="1061959" cy="1061959"/>
          </a:xfrm>
          <a:prstGeom prst="rect">
            <a:avLst/>
          </a:prstGeom>
        </p:spPr>
      </p:pic>
      <p:pic>
        <p:nvPicPr>
          <p:cNvPr id="14" name="Picture 13" descr="A blue and black logo&#10;&#10;Description automatically generated">
            <a:extLst>
              <a:ext uri="{FF2B5EF4-FFF2-40B4-BE49-F238E27FC236}">
                <a16:creationId xmlns:a16="http://schemas.microsoft.com/office/drawing/2014/main" id="{B13BE6A4-8554-91B8-BB4B-A557F954E9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31" y="1287702"/>
            <a:ext cx="1069779" cy="1069779"/>
          </a:xfrm>
          <a:prstGeom prst="rect">
            <a:avLst/>
          </a:prstGeom>
        </p:spPr>
      </p:pic>
      <p:pic>
        <p:nvPicPr>
          <p:cNvPr id="12" name="Picture 11" descr="A blue and black square with letters in it&#10;&#10;Description automatically generated">
            <a:extLst>
              <a:ext uri="{FF2B5EF4-FFF2-40B4-BE49-F238E27FC236}">
                <a16:creationId xmlns:a16="http://schemas.microsoft.com/office/drawing/2014/main" id="{01848518-2B86-326A-9CAE-52878520C6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841" y="1287702"/>
            <a:ext cx="1069779" cy="1069779"/>
          </a:xfrm>
          <a:prstGeom prst="rect">
            <a:avLst/>
          </a:prstGeom>
        </p:spPr>
      </p:pic>
      <p:pic>
        <p:nvPicPr>
          <p:cNvPr id="16" name="Picture 15" descr="A logo for a conference&#10;&#10;Description automatically generated">
            <a:extLst>
              <a:ext uri="{FF2B5EF4-FFF2-40B4-BE49-F238E27FC236}">
                <a16:creationId xmlns:a16="http://schemas.microsoft.com/office/drawing/2014/main" id="{07CCCB3B-855D-F0B9-13AA-30441224F2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2" y="3339199"/>
            <a:ext cx="1905000" cy="1905000"/>
          </a:xfrm>
          <a:prstGeom prst="rect">
            <a:avLst/>
          </a:prstGeom>
        </p:spPr>
      </p:pic>
      <p:pic>
        <p:nvPicPr>
          <p:cNvPr id="18" name="Picture 17" descr="A blue and black logo&#10;&#10;Description automatically generated">
            <a:extLst>
              <a:ext uri="{FF2B5EF4-FFF2-40B4-BE49-F238E27FC236}">
                <a16:creationId xmlns:a16="http://schemas.microsoft.com/office/drawing/2014/main" id="{6422DDAB-0B2C-DC1A-0C3C-40EEB75F8B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55" y="3314850"/>
            <a:ext cx="1905000" cy="1905000"/>
          </a:xfrm>
          <a:prstGeom prst="rect">
            <a:avLst/>
          </a:prstGeom>
        </p:spPr>
      </p:pic>
      <p:pic>
        <p:nvPicPr>
          <p:cNvPr id="21" name="Picture 20" descr="A group of people in a circle&#10;&#10;Description automatically generated">
            <a:extLst>
              <a:ext uri="{FF2B5EF4-FFF2-40B4-BE49-F238E27FC236}">
                <a16:creationId xmlns:a16="http://schemas.microsoft.com/office/drawing/2014/main" id="{BB2D57E1-FFA1-8EF5-2FF4-98FD1E2AAC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255" y="3385305"/>
            <a:ext cx="1764090" cy="1764090"/>
          </a:xfrm>
          <a:prstGeom prst="rect">
            <a:avLst/>
          </a:prstGeom>
        </p:spPr>
      </p:pic>
      <p:pic>
        <p:nvPicPr>
          <p:cNvPr id="23" name="Picture 22" descr="A blue and grey circular logo&#10;&#10;Description automatically generated">
            <a:extLst>
              <a:ext uri="{FF2B5EF4-FFF2-40B4-BE49-F238E27FC236}">
                <a16:creationId xmlns:a16="http://schemas.microsoft.com/office/drawing/2014/main" id="{81EC10BB-CDAC-349F-6E72-F509CBEA0A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155" y="3314850"/>
            <a:ext cx="1905000" cy="1905000"/>
          </a:xfrm>
          <a:prstGeom prst="rect">
            <a:avLst/>
          </a:prstGeom>
        </p:spPr>
      </p:pic>
      <p:pic>
        <p:nvPicPr>
          <p:cNvPr id="27" name="Picture 26" descr="A blue and black logo&#10;&#10;Description automatically generated">
            <a:extLst>
              <a:ext uri="{FF2B5EF4-FFF2-40B4-BE49-F238E27FC236}">
                <a16:creationId xmlns:a16="http://schemas.microsoft.com/office/drawing/2014/main" id="{760E799B-2FCF-D823-411A-B8682F11C7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46" y="3353555"/>
            <a:ext cx="1827590" cy="182759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AA71B38-E646-CADE-AF85-2806FE0F66D2}"/>
              </a:ext>
            </a:extLst>
          </p:cNvPr>
          <p:cNvSpPr txBox="1"/>
          <p:nvPr/>
        </p:nvSpPr>
        <p:spPr>
          <a:xfrm>
            <a:off x="1015878" y="841829"/>
            <a:ext cx="468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Education Icons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3BA534B-DDB6-7913-339B-3B1EB2C1DA89}"/>
              </a:ext>
            </a:extLst>
          </p:cNvPr>
          <p:cNvSpPr txBox="1"/>
          <p:nvPr/>
        </p:nvSpPr>
        <p:spPr>
          <a:xfrm>
            <a:off x="1015878" y="3139924"/>
            <a:ext cx="4189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ALA Events</a:t>
            </a:r>
          </a:p>
        </p:txBody>
      </p:sp>
    </p:spTree>
    <p:extLst>
      <p:ext uri="{BB962C8B-B14F-4D97-AF65-F5344CB8AC3E}">
        <p14:creationId xmlns:p14="http://schemas.microsoft.com/office/powerpoint/2010/main" val="23578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40D1-70D5-85C7-F949-FADE26766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49895"/>
            <a:ext cx="9144000" cy="18600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C56EA-99F2-827C-B3AE-0FD5DC88B1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8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418C-1DA1-999E-1408-88439704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7843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917D7-D35C-1317-D897-31876EFD6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1395"/>
            <a:ext cx="7783996" cy="39555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4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FF816-5342-507F-F1E9-1D50EFE8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070" y="1900721"/>
            <a:ext cx="93345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0AA3-3AF5-8351-55C8-A12BE1C75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2087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CCFD1-C7D8-6A69-F9D9-A28855BD5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2087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31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BE12-27C1-0CBC-3162-8A65C3843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8614" y="1016138"/>
            <a:ext cx="6915978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C8FF9-FFB3-53B1-56F6-02940E9DB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8614" y="2777987"/>
            <a:ext cx="6915978" cy="339897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9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332D1-74BD-9305-60AB-66CEC76BD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295" y="2716440"/>
            <a:ext cx="6681410" cy="1325563"/>
          </a:xfrm>
        </p:spPr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0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932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circle with a white letter f in it&#10;&#10;Description automatically generated">
            <a:extLst>
              <a:ext uri="{FF2B5EF4-FFF2-40B4-BE49-F238E27FC236}">
                <a16:creationId xmlns:a16="http://schemas.microsoft.com/office/drawing/2014/main" id="{021BB99F-FB64-BCF8-EB86-86D25BBD4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17" y="5861505"/>
            <a:ext cx="476250" cy="476250"/>
          </a:xfrm>
          <a:prstGeom prst="rect">
            <a:avLst/>
          </a:prstGeom>
        </p:spPr>
      </p:pic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72E32A8B-12B9-19D1-DEA4-12141443F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95" y="5861505"/>
            <a:ext cx="476250" cy="476250"/>
          </a:xfrm>
          <a:prstGeom prst="rect">
            <a:avLst/>
          </a:prstGeom>
        </p:spPr>
      </p:pic>
      <p:pic>
        <p:nvPicPr>
          <p:cNvPr id="7" name="Picture 6" descr="A blue circle with white letters on it&#10;&#10;Description automatically generated">
            <a:extLst>
              <a:ext uri="{FF2B5EF4-FFF2-40B4-BE49-F238E27FC236}">
                <a16:creationId xmlns:a16="http://schemas.microsoft.com/office/drawing/2014/main" id="{E7C17E78-6B01-5107-529C-D190E96ADF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01" y="5861505"/>
            <a:ext cx="476250" cy="476250"/>
          </a:xfrm>
          <a:prstGeom prst="rect">
            <a:avLst/>
          </a:prstGeom>
        </p:spPr>
      </p:pic>
      <p:pic>
        <p:nvPicPr>
          <p:cNvPr id="9" name="Picture 8" descr="A blue circle with a white play button&#10;&#10;Description automatically generated">
            <a:extLst>
              <a:ext uri="{FF2B5EF4-FFF2-40B4-BE49-F238E27FC236}">
                <a16:creationId xmlns:a16="http://schemas.microsoft.com/office/drawing/2014/main" id="{9F90C443-1139-B826-941E-50B78A5E3C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39" y="5861505"/>
            <a:ext cx="476250" cy="476250"/>
          </a:xfrm>
          <a:prstGeom prst="rect">
            <a:avLst/>
          </a:prstGeom>
        </p:spPr>
      </p:pic>
      <p:pic>
        <p:nvPicPr>
          <p:cNvPr id="11" name="Picture 10" descr="A blue and black trophy&#10;&#10;Description automatically generated">
            <a:extLst>
              <a:ext uri="{FF2B5EF4-FFF2-40B4-BE49-F238E27FC236}">
                <a16:creationId xmlns:a16="http://schemas.microsoft.com/office/drawing/2014/main" id="{B29CD38D-B81F-E4A6-367F-A0EF9B5DBC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219" y="591922"/>
            <a:ext cx="1281810" cy="1281810"/>
          </a:xfrm>
          <a:prstGeom prst="rect">
            <a:avLst/>
          </a:prstGeom>
        </p:spPr>
      </p:pic>
      <p:pic>
        <p:nvPicPr>
          <p:cNvPr id="13" name="Picture 12" descr="A handshake with a gear and a black background&#10;&#10;Description automatically generated">
            <a:extLst>
              <a:ext uri="{FF2B5EF4-FFF2-40B4-BE49-F238E27FC236}">
                <a16:creationId xmlns:a16="http://schemas.microsoft.com/office/drawing/2014/main" id="{B4B290B5-8F72-C9E1-A6CC-B549D05EB7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591922"/>
            <a:ext cx="1281810" cy="1281810"/>
          </a:xfrm>
          <a:prstGeom prst="rect">
            <a:avLst/>
          </a:prstGeom>
        </p:spPr>
      </p:pic>
      <p:pic>
        <p:nvPicPr>
          <p:cNvPr id="15" name="Picture 14" descr="A blue and black certificate&#10;&#10;Description automatically generated">
            <a:extLst>
              <a:ext uri="{FF2B5EF4-FFF2-40B4-BE49-F238E27FC236}">
                <a16:creationId xmlns:a16="http://schemas.microsoft.com/office/drawing/2014/main" id="{475CD804-2E9E-8F49-EE94-CA12FA666C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1753745"/>
            <a:ext cx="1281810" cy="1281810"/>
          </a:xfrm>
          <a:prstGeom prst="rect">
            <a:avLst/>
          </a:prstGeom>
        </p:spPr>
      </p:pic>
      <p:pic>
        <p:nvPicPr>
          <p:cNvPr id="17" name="Picture 16" descr="A blue and black logo&#10;&#10;Description automatically generated">
            <a:extLst>
              <a:ext uri="{FF2B5EF4-FFF2-40B4-BE49-F238E27FC236}">
                <a16:creationId xmlns:a16="http://schemas.microsoft.com/office/drawing/2014/main" id="{C688EEE4-6E37-3500-13C1-EB643F90D1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3036483"/>
            <a:ext cx="1281810" cy="1281810"/>
          </a:xfrm>
          <a:prstGeom prst="rect">
            <a:avLst/>
          </a:prstGeom>
        </p:spPr>
      </p:pic>
      <p:pic>
        <p:nvPicPr>
          <p:cNvPr id="19" name="Picture 18" descr="A blue and black chat bubbles&#10;&#10;Description automatically generated">
            <a:extLst>
              <a:ext uri="{FF2B5EF4-FFF2-40B4-BE49-F238E27FC236}">
                <a16:creationId xmlns:a16="http://schemas.microsoft.com/office/drawing/2014/main" id="{5F4473AD-0FFB-AED7-42C6-FA37138E879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374" y="4377494"/>
            <a:ext cx="1183940" cy="1183940"/>
          </a:xfrm>
          <a:prstGeom prst="rect">
            <a:avLst/>
          </a:prstGeom>
        </p:spPr>
      </p:pic>
      <p:pic>
        <p:nvPicPr>
          <p:cNvPr id="21" name="Picture 20" descr="A hand holding a bag of money&#10;&#10;Description automatically generated">
            <a:extLst>
              <a:ext uri="{FF2B5EF4-FFF2-40B4-BE49-F238E27FC236}">
                <a16:creationId xmlns:a16="http://schemas.microsoft.com/office/drawing/2014/main" id="{D898BC88-4979-A718-668C-4F26E3EE0EC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198" y="644225"/>
            <a:ext cx="1177204" cy="1177204"/>
          </a:xfrm>
          <a:prstGeom prst="rect">
            <a:avLst/>
          </a:prstGeom>
        </p:spPr>
      </p:pic>
      <p:pic>
        <p:nvPicPr>
          <p:cNvPr id="23" name="Picture 22" descr="A computer screen and phone with a warning sign&#10;&#10;Description automatically generated">
            <a:extLst>
              <a:ext uri="{FF2B5EF4-FFF2-40B4-BE49-F238E27FC236}">
                <a16:creationId xmlns:a16="http://schemas.microsoft.com/office/drawing/2014/main" id="{E715607E-18FE-1EEC-0643-37E3BCAA12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895" y="1753745"/>
            <a:ext cx="1281810" cy="1281810"/>
          </a:xfrm>
          <a:prstGeom prst="rect">
            <a:avLst/>
          </a:prstGeom>
        </p:spPr>
      </p:pic>
      <p:pic>
        <p:nvPicPr>
          <p:cNvPr id="27" name="Picture 26" descr="A blue puzzle piece in a square&#10;&#10;Description automatically generated">
            <a:extLst>
              <a:ext uri="{FF2B5EF4-FFF2-40B4-BE49-F238E27FC236}">
                <a16:creationId xmlns:a16="http://schemas.microsoft.com/office/drawing/2014/main" id="{FBF4FEB8-8E38-B8D8-50EB-64AE681A085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895" y="3036483"/>
            <a:ext cx="1281810" cy="1281810"/>
          </a:xfrm>
          <a:prstGeom prst="rect">
            <a:avLst/>
          </a:prstGeom>
        </p:spPr>
      </p:pic>
      <p:pic>
        <p:nvPicPr>
          <p:cNvPr id="29" name="Picture 28" descr="A blue outline of a person pointing up&#10;&#10;Description automatically generated">
            <a:extLst>
              <a:ext uri="{FF2B5EF4-FFF2-40B4-BE49-F238E27FC236}">
                <a16:creationId xmlns:a16="http://schemas.microsoft.com/office/drawing/2014/main" id="{612D354C-C28C-7409-6755-B1DB5AEAEFC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830" y="4377494"/>
            <a:ext cx="1183941" cy="1183941"/>
          </a:xfrm>
          <a:prstGeom prst="rect">
            <a:avLst/>
          </a:prstGeom>
        </p:spPr>
      </p:pic>
      <p:pic>
        <p:nvPicPr>
          <p:cNvPr id="31" name="Picture 30" descr="A blue and black logo&#10;&#10;Description automatically generated">
            <a:extLst>
              <a:ext uri="{FF2B5EF4-FFF2-40B4-BE49-F238E27FC236}">
                <a16:creationId xmlns:a16="http://schemas.microsoft.com/office/drawing/2014/main" id="{26813282-B65C-54A7-7B9D-67A55291584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833" y="5466154"/>
            <a:ext cx="1237022" cy="1237022"/>
          </a:xfrm>
          <a:prstGeom prst="rect">
            <a:avLst/>
          </a:prstGeom>
        </p:spPr>
      </p:pic>
      <p:pic>
        <p:nvPicPr>
          <p:cNvPr id="33" name="Picture 32" descr="A blue line drawing of a graph&#10;&#10;Description automatically generated">
            <a:extLst>
              <a:ext uri="{FF2B5EF4-FFF2-40B4-BE49-F238E27FC236}">
                <a16:creationId xmlns:a16="http://schemas.microsoft.com/office/drawing/2014/main" id="{A23B16B8-0280-E20B-A7AE-3A9FBEC3109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676" y="5515541"/>
            <a:ext cx="1138248" cy="1138248"/>
          </a:xfrm>
          <a:prstGeom prst="rect">
            <a:avLst/>
          </a:prstGeom>
        </p:spPr>
      </p:pic>
      <p:pic>
        <p:nvPicPr>
          <p:cNvPr id="35" name="Picture 34" descr="A group of people with blue outline&#10;&#10;Description automatically generated">
            <a:extLst>
              <a:ext uri="{FF2B5EF4-FFF2-40B4-BE49-F238E27FC236}">
                <a16:creationId xmlns:a16="http://schemas.microsoft.com/office/drawing/2014/main" id="{4C74908D-9DBD-AB53-AC1D-8C7EDCD46BF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046" y="1805583"/>
            <a:ext cx="1178135" cy="1178135"/>
          </a:xfrm>
          <a:prstGeom prst="rect">
            <a:avLst/>
          </a:prstGeom>
        </p:spPr>
      </p:pic>
      <p:pic>
        <p:nvPicPr>
          <p:cNvPr id="37" name="Picture 36" descr="A blue and black logo&#10;&#10;Description automatically generated">
            <a:extLst>
              <a:ext uri="{FF2B5EF4-FFF2-40B4-BE49-F238E27FC236}">
                <a16:creationId xmlns:a16="http://schemas.microsoft.com/office/drawing/2014/main" id="{E8ACDDA7-30F3-BDAC-4C49-513A42D5B83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930" y="4387270"/>
            <a:ext cx="1164389" cy="1164389"/>
          </a:xfrm>
          <a:prstGeom prst="rect">
            <a:avLst/>
          </a:prstGeom>
        </p:spPr>
      </p:pic>
      <p:pic>
        <p:nvPicPr>
          <p:cNvPr id="39" name="Picture 38" descr="A blue line art of a briefcase&#10;&#10;Description automatically generated">
            <a:extLst>
              <a:ext uri="{FF2B5EF4-FFF2-40B4-BE49-F238E27FC236}">
                <a16:creationId xmlns:a16="http://schemas.microsoft.com/office/drawing/2014/main" id="{7128F5A6-A175-B530-2F4E-2325105E3D5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58" y="3071722"/>
            <a:ext cx="1211332" cy="1211332"/>
          </a:xfrm>
          <a:prstGeom prst="rect">
            <a:avLst/>
          </a:prstGeom>
        </p:spPr>
      </p:pic>
      <p:pic>
        <p:nvPicPr>
          <p:cNvPr id="41" name="Picture 40" descr="A blue line drawing of a computer and a phone&#10;&#10;Description automatically generated">
            <a:extLst>
              <a:ext uri="{FF2B5EF4-FFF2-40B4-BE49-F238E27FC236}">
                <a16:creationId xmlns:a16="http://schemas.microsoft.com/office/drawing/2014/main" id="{B640A7F6-63E5-70D3-380E-C361638A2BC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161" y="1798687"/>
            <a:ext cx="1191926" cy="1191926"/>
          </a:xfrm>
          <a:prstGeom prst="rect">
            <a:avLst/>
          </a:prstGeom>
        </p:spPr>
      </p:pic>
      <p:pic>
        <p:nvPicPr>
          <p:cNvPr id="43" name="Picture 42" descr="A blue outline of a building&#10;&#10;Description automatically generated">
            <a:extLst>
              <a:ext uri="{FF2B5EF4-FFF2-40B4-BE49-F238E27FC236}">
                <a16:creationId xmlns:a16="http://schemas.microsoft.com/office/drawing/2014/main" id="{6E1A0223-43F7-8E5D-CF5D-A3045097DBA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1" y="591922"/>
            <a:ext cx="1281810" cy="1281810"/>
          </a:xfrm>
          <a:prstGeom prst="rect">
            <a:avLst/>
          </a:prstGeom>
        </p:spPr>
      </p:pic>
      <p:pic>
        <p:nvPicPr>
          <p:cNvPr id="45" name="Picture 44" descr="A computer and phone with text on it&#10;&#10;Description automatically generated">
            <a:extLst>
              <a:ext uri="{FF2B5EF4-FFF2-40B4-BE49-F238E27FC236}">
                <a16:creationId xmlns:a16="http://schemas.microsoft.com/office/drawing/2014/main" id="{2D1A7F87-643A-3F11-2816-BC5E54BC286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066" y="1753745"/>
            <a:ext cx="1281810" cy="1281810"/>
          </a:xfrm>
          <a:prstGeom prst="rect">
            <a:avLst/>
          </a:prstGeom>
        </p:spPr>
      </p:pic>
      <p:pic>
        <p:nvPicPr>
          <p:cNvPr id="47" name="Picture 46" descr="A blue and black logo&#10;&#10;Description automatically generated">
            <a:extLst>
              <a:ext uri="{FF2B5EF4-FFF2-40B4-BE49-F238E27FC236}">
                <a16:creationId xmlns:a16="http://schemas.microsoft.com/office/drawing/2014/main" id="{E73A656A-4EAD-D7F7-CC42-76113B6C556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8" y="591922"/>
            <a:ext cx="1281810" cy="1281810"/>
          </a:xfrm>
          <a:prstGeom prst="rect">
            <a:avLst/>
          </a:prstGeom>
        </p:spPr>
      </p:pic>
      <p:pic>
        <p:nvPicPr>
          <p:cNvPr id="49" name="Picture 48" descr="A blue and black logo&#10;&#10;Description automatically generated">
            <a:extLst>
              <a:ext uri="{FF2B5EF4-FFF2-40B4-BE49-F238E27FC236}">
                <a16:creationId xmlns:a16="http://schemas.microsoft.com/office/drawing/2014/main" id="{42855217-7FED-04F1-1D71-8CCFB7D3B97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49" y="591922"/>
            <a:ext cx="1281810" cy="1281810"/>
          </a:xfrm>
          <a:prstGeom prst="rect">
            <a:avLst/>
          </a:prstGeom>
        </p:spPr>
      </p:pic>
      <p:pic>
        <p:nvPicPr>
          <p:cNvPr id="51" name="Picture 50" descr="A group of blue gears&#10;&#10;Description automatically generated">
            <a:extLst>
              <a:ext uri="{FF2B5EF4-FFF2-40B4-BE49-F238E27FC236}">
                <a16:creationId xmlns:a16="http://schemas.microsoft.com/office/drawing/2014/main" id="{9C9AF12E-1EC9-2AC8-EC79-6729559783E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675" y="636747"/>
            <a:ext cx="1192160" cy="1192160"/>
          </a:xfrm>
          <a:prstGeom prst="rect">
            <a:avLst/>
          </a:prstGeom>
        </p:spPr>
      </p:pic>
      <p:pic>
        <p:nvPicPr>
          <p:cNvPr id="53" name="Picture 52" descr="A blue and black logo&#10;&#10;Description automatically generated">
            <a:extLst>
              <a:ext uri="{FF2B5EF4-FFF2-40B4-BE49-F238E27FC236}">
                <a16:creationId xmlns:a16="http://schemas.microsoft.com/office/drawing/2014/main" id="{8FA50B5C-B33E-86DF-A8A8-77C5261B51CE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850" y="1753745"/>
            <a:ext cx="1281810" cy="1281810"/>
          </a:xfrm>
          <a:prstGeom prst="rect">
            <a:avLst/>
          </a:prstGeom>
        </p:spPr>
      </p:pic>
      <p:pic>
        <p:nvPicPr>
          <p:cNvPr id="55" name="Picture 54" descr="A hand holding a microphone&#10;&#10;Description automatically generated">
            <a:extLst>
              <a:ext uri="{FF2B5EF4-FFF2-40B4-BE49-F238E27FC236}">
                <a16:creationId xmlns:a16="http://schemas.microsoft.com/office/drawing/2014/main" id="{EA68B439-7D0A-A35F-8476-85DE8AEB18E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321" y="5424873"/>
            <a:ext cx="1319584" cy="1319584"/>
          </a:xfrm>
          <a:prstGeom prst="rect">
            <a:avLst/>
          </a:prstGeom>
        </p:spPr>
      </p:pic>
      <p:pic>
        <p:nvPicPr>
          <p:cNvPr id="57" name="Picture 56" descr="A blue and black logo&#10;&#10;Description automatically generated">
            <a:extLst>
              <a:ext uri="{FF2B5EF4-FFF2-40B4-BE49-F238E27FC236}">
                <a16:creationId xmlns:a16="http://schemas.microsoft.com/office/drawing/2014/main" id="{4CC68DB6-EFD9-9969-E3F7-D5B8F22B15A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36" y="3036483"/>
            <a:ext cx="1281810" cy="1281810"/>
          </a:xfrm>
          <a:prstGeom prst="rect">
            <a:avLst/>
          </a:prstGeom>
        </p:spPr>
      </p:pic>
      <p:pic>
        <p:nvPicPr>
          <p:cNvPr id="59" name="Picture 58" descr="A hand holding a phone&#10;&#10;Description automatically generated">
            <a:extLst>
              <a:ext uri="{FF2B5EF4-FFF2-40B4-BE49-F238E27FC236}">
                <a16:creationId xmlns:a16="http://schemas.microsoft.com/office/drawing/2014/main" id="{CDAE2727-1D21-4B7C-F418-E52356560963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1" y="4328559"/>
            <a:ext cx="1281810" cy="1281810"/>
          </a:xfrm>
          <a:prstGeom prst="rect">
            <a:avLst/>
          </a:prstGeom>
        </p:spPr>
      </p:pic>
      <p:pic>
        <p:nvPicPr>
          <p:cNvPr id="61" name="Picture 60" descr="A blue and black logo&#10;&#10;Description automatically generated with medium confidence">
            <a:extLst>
              <a:ext uri="{FF2B5EF4-FFF2-40B4-BE49-F238E27FC236}">
                <a16:creationId xmlns:a16="http://schemas.microsoft.com/office/drawing/2014/main" id="{DE2AB2D2-26C6-C6CB-2A47-C064A224310F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462" y="1774958"/>
            <a:ext cx="1239384" cy="1239384"/>
          </a:xfrm>
          <a:prstGeom prst="rect">
            <a:avLst/>
          </a:prstGeom>
        </p:spPr>
      </p:pic>
      <p:pic>
        <p:nvPicPr>
          <p:cNvPr id="63" name="Picture 62" descr="A group of hands with blue lines&#10;&#10;Description automatically generated">
            <a:extLst>
              <a:ext uri="{FF2B5EF4-FFF2-40B4-BE49-F238E27FC236}">
                <a16:creationId xmlns:a16="http://schemas.microsoft.com/office/drawing/2014/main" id="{3AA600D3-7495-365A-F1C0-012BACF72CEB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43" y="4377494"/>
            <a:ext cx="1183940" cy="1183940"/>
          </a:xfrm>
          <a:prstGeom prst="rect">
            <a:avLst/>
          </a:prstGeom>
        </p:spPr>
      </p:pic>
      <p:pic>
        <p:nvPicPr>
          <p:cNvPr id="65" name="Picture 64" descr="A blue and black logo&#10;&#10;Description automatically generated">
            <a:extLst>
              <a:ext uri="{FF2B5EF4-FFF2-40B4-BE49-F238E27FC236}">
                <a16:creationId xmlns:a16="http://schemas.microsoft.com/office/drawing/2014/main" id="{4BAE886C-84B4-4712-5309-25F2A477A61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16" y="1819613"/>
            <a:ext cx="1150075" cy="1150075"/>
          </a:xfrm>
          <a:prstGeom prst="rect">
            <a:avLst/>
          </a:prstGeom>
        </p:spPr>
      </p:pic>
      <p:pic>
        <p:nvPicPr>
          <p:cNvPr id="67" name="Picture 66" descr="A blue and white outline of a computer with a paper on it&#10;&#10;Description automatically generated">
            <a:extLst>
              <a:ext uri="{FF2B5EF4-FFF2-40B4-BE49-F238E27FC236}">
                <a16:creationId xmlns:a16="http://schemas.microsoft.com/office/drawing/2014/main" id="{CCE04D75-9BDA-E715-6097-2F43779AB9B4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8" y="3036483"/>
            <a:ext cx="1281810" cy="128181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F04961C8-58A4-F0F5-E7BC-4D1D91EAFFC8}"/>
              </a:ext>
            </a:extLst>
          </p:cNvPr>
          <p:cNvSpPr txBox="1"/>
          <p:nvPr/>
        </p:nvSpPr>
        <p:spPr>
          <a:xfrm>
            <a:off x="490667" y="209920"/>
            <a:ext cx="295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Icons</a:t>
            </a:r>
          </a:p>
        </p:txBody>
      </p:sp>
      <p:pic>
        <p:nvPicPr>
          <p:cNvPr id="70" name="Picture 69" descr="A blue and black logo&#10;&#10;Description automatically generated">
            <a:extLst>
              <a:ext uri="{FF2B5EF4-FFF2-40B4-BE49-F238E27FC236}">
                <a16:creationId xmlns:a16="http://schemas.microsoft.com/office/drawing/2014/main" id="{C8F6723E-5985-1141-A463-646C4D409D34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21" y="3201138"/>
            <a:ext cx="952500" cy="952500"/>
          </a:xfrm>
          <a:prstGeom prst="rect">
            <a:avLst/>
          </a:prstGeom>
        </p:spPr>
      </p:pic>
      <p:pic>
        <p:nvPicPr>
          <p:cNvPr id="72" name="Picture 71" descr="A puzzle piece in a circle&#10;&#10;Description automatically generated">
            <a:extLst>
              <a:ext uri="{FF2B5EF4-FFF2-40B4-BE49-F238E27FC236}">
                <a16:creationId xmlns:a16="http://schemas.microsoft.com/office/drawing/2014/main" id="{3021FA53-6FE6-4F7A-DF4F-CFDDF53BD47B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21" y="4493214"/>
            <a:ext cx="952500" cy="952500"/>
          </a:xfrm>
          <a:prstGeom prst="rect">
            <a:avLst/>
          </a:prstGeom>
        </p:spPr>
      </p:pic>
      <p:pic>
        <p:nvPicPr>
          <p:cNvPr id="74" name="Picture 73" descr="A blue outline of people in hands&#10;&#10;Description automatically generated">
            <a:extLst>
              <a:ext uri="{FF2B5EF4-FFF2-40B4-BE49-F238E27FC236}">
                <a16:creationId xmlns:a16="http://schemas.microsoft.com/office/drawing/2014/main" id="{27FD570E-917D-38A1-FFD6-DEECC929FE72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23" y="3140156"/>
            <a:ext cx="1074465" cy="1074465"/>
          </a:xfrm>
          <a:prstGeom prst="rect">
            <a:avLst/>
          </a:prstGeom>
        </p:spPr>
      </p:pic>
      <p:pic>
        <p:nvPicPr>
          <p:cNvPr id="76" name="Picture 75" descr="A blue and black logo&#10;&#10;Description automatically generated">
            <a:extLst>
              <a:ext uri="{FF2B5EF4-FFF2-40B4-BE49-F238E27FC236}">
                <a16:creationId xmlns:a16="http://schemas.microsoft.com/office/drawing/2014/main" id="{F623AABA-4483-A123-0105-D6F303EE1BE8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917" y="5597827"/>
            <a:ext cx="973676" cy="973676"/>
          </a:xfrm>
          <a:prstGeom prst="rect">
            <a:avLst/>
          </a:prstGeom>
        </p:spPr>
      </p:pic>
      <p:pic>
        <p:nvPicPr>
          <p:cNvPr id="78" name="Picture 77" descr="A blue and black brain&#10;&#10;Description automatically generated">
            <a:extLst>
              <a:ext uri="{FF2B5EF4-FFF2-40B4-BE49-F238E27FC236}">
                <a16:creationId xmlns:a16="http://schemas.microsoft.com/office/drawing/2014/main" id="{0DC336C4-E645-C3FD-E5B4-F7DF09B6B5C5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23" y="4432232"/>
            <a:ext cx="1074465" cy="1074465"/>
          </a:xfrm>
          <a:prstGeom prst="rect">
            <a:avLst/>
          </a:prstGeom>
        </p:spPr>
      </p:pic>
      <p:pic>
        <p:nvPicPr>
          <p:cNvPr id="80" name="Picture 79" descr="A hand holding a building with columns and a dollar sign&#10;&#10;Description automatically generated">
            <a:extLst>
              <a:ext uri="{FF2B5EF4-FFF2-40B4-BE49-F238E27FC236}">
                <a16:creationId xmlns:a16="http://schemas.microsoft.com/office/drawing/2014/main" id="{767A4743-3BD5-C32D-DB2E-FBE1BA47100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964" y="5321475"/>
            <a:ext cx="1526380" cy="1526380"/>
          </a:xfrm>
          <a:prstGeom prst="rect">
            <a:avLst/>
          </a:prstGeom>
        </p:spPr>
      </p:pic>
      <p:pic>
        <p:nvPicPr>
          <p:cNvPr id="82" name="Picture 81" descr="A blue circle with white text&#10;&#10;Description automatically generated">
            <a:extLst>
              <a:ext uri="{FF2B5EF4-FFF2-40B4-BE49-F238E27FC236}">
                <a16:creationId xmlns:a16="http://schemas.microsoft.com/office/drawing/2014/main" id="{BD7D0645-52ED-B7C6-C91E-975FAE880BA2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040" y="5572734"/>
            <a:ext cx="1023862" cy="1023862"/>
          </a:xfrm>
          <a:prstGeom prst="rect">
            <a:avLst/>
          </a:prstGeom>
        </p:spPr>
      </p:pic>
      <p:pic>
        <p:nvPicPr>
          <p:cNvPr id="84" name="Picture 83" descr="A computer and phone with text on it&#10;&#10;Description automatically generated">
            <a:extLst>
              <a:ext uri="{FF2B5EF4-FFF2-40B4-BE49-F238E27FC236}">
                <a16:creationId xmlns:a16="http://schemas.microsoft.com/office/drawing/2014/main" id="{E415EE75-4E08-C610-C163-ADBB96D1DD65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977" y="643833"/>
            <a:ext cx="1177988" cy="1177988"/>
          </a:xfrm>
          <a:prstGeom prst="rect">
            <a:avLst/>
          </a:prstGeom>
        </p:spPr>
      </p:pic>
      <p:pic>
        <p:nvPicPr>
          <p:cNvPr id="86" name="Picture 85" descr="A blue and black pie chart&#10;&#10;Description automatically generated">
            <a:extLst>
              <a:ext uri="{FF2B5EF4-FFF2-40B4-BE49-F238E27FC236}">
                <a16:creationId xmlns:a16="http://schemas.microsoft.com/office/drawing/2014/main" id="{9A27A4D5-AA1B-1970-B5CC-13BE11782C1F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290" y="2980524"/>
            <a:ext cx="1393729" cy="1393729"/>
          </a:xfrm>
          <a:prstGeom prst="rect">
            <a:avLst/>
          </a:prstGeom>
        </p:spPr>
      </p:pic>
      <p:pic>
        <p:nvPicPr>
          <p:cNvPr id="88" name="Picture 87" descr="A blue and black logo&#10;&#10;Description automatically generated">
            <a:extLst>
              <a:ext uri="{FF2B5EF4-FFF2-40B4-BE49-F238E27FC236}">
                <a16:creationId xmlns:a16="http://schemas.microsoft.com/office/drawing/2014/main" id="{4E37BF03-D681-DFA8-AEE4-DEEF693C1622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080" y="4255390"/>
            <a:ext cx="1428149" cy="142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03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d0b4d8-dac0-442f-a11d-e01bf3bc84e2" xsi:nil="true"/>
    <Retention_x0020_Date xmlns="b0d0b4d8-dac0-442f-a11d-e01bf3bc84e2">5 Years</Retention_x0020_Date>
    <lcf76f155ced4ddcb4097134ff3c332f xmlns="5168f4b8-4f56-46c1-947b-cdc28505e2cd">
      <Terms xmlns="http://schemas.microsoft.com/office/infopath/2007/PartnerControls"/>
    </lcf76f155ced4ddcb4097134ff3c332f>
    <_dlc_DocId xmlns="b0d0b4d8-dac0-442f-a11d-e01bf3bc84e2">ALADOCS-2061751479-7130</_dlc_DocId>
    <_dlc_DocIdUrl xmlns="b0d0b4d8-dac0-442f-a11d-e01bf3bc84e2">
      <Url>https://alanet.sharepoint.com/mktg/_layouts/15/DocIdRedir.aspx?ID=ALADOCS-2061751479-7130</Url>
      <Description>ALADOCS-2061751479-7130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51A57807D7A440A8B0F3C83E770FCC" ma:contentTypeVersion="23" ma:contentTypeDescription="Create a new document." ma:contentTypeScope="" ma:versionID="c633da30a48cf332250fc3cc9c2cab3e">
  <xsd:schema xmlns:xsd="http://www.w3.org/2001/XMLSchema" xmlns:xs="http://www.w3.org/2001/XMLSchema" xmlns:p="http://schemas.microsoft.com/office/2006/metadata/properties" xmlns:ns2="25bc41ef-d0fe-434b-9296-d0ab689c5b40" xmlns:ns3="b0d0b4d8-dac0-442f-a11d-e01bf3bc84e2" xmlns:ns4="e649193c-9f92-47ef-b741-3f893ccb0712" xmlns:ns5="5168f4b8-4f56-46c1-947b-cdc28505e2cd" targetNamespace="http://schemas.microsoft.com/office/2006/metadata/properties" ma:root="true" ma:fieldsID="df37fe6d97ae355a91e142a1acee358d" ns2:_="" ns3:_="" ns4:_="" ns5:_="">
    <xsd:import namespace="25bc41ef-d0fe-434b-9296-d0ab689c5b40"/>
    <xsd:import namespace="b0d0b4d8-dac0-442f-a11d-e01bf3bc84e2"/>
    <xsd:import namespace="e649193c-9f92-47ef-b741-3f893ccb0712"/>
    <xsd:import namespace="5168f4b8-4f56-46c1-947b-cdc28505e2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4:LastSharedByUser" minOccurs="0"/>
                <xsd:element ref="ns4:LastSharedByTim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EventHashCode" minOccurs="0"/>
                <xsd:element ref="ns5:MediaServiceGenerationTime" minOccurs="0"/>
                <xsd:element ref="ns3:TaxCatchAll" minOccurs="0"/>
                <xsd:element ref="ns3:Retention_x0020_Date" minOccurs="0"/>
                <xsd:element ref="ns5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5:MediaServiceAutoKeyPoints" minOccurs="0"/>
                <xsd:element ref="ns5:MediaServiceKeyPoints" minOccurs="0"/>
                <xsd:element ref="ns5:MediaLengthInSeconds" minOccurs="0"/>
                <xsd:element ref="ns5:MediaServiceLoca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41ef-d0fe-434b-9296-d0ab689c5b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0b4d8-dac0-442f-a11d-e01bf3bc84e2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dde1d07-175e-4208-85f5-5974fcc063e7}" ma:internalName="TaxCatchAll" ma:showField="CatchAllData" ma:web="b0d0b4d8-dac0-442f-a11d-e01bf3bc84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tention_x0020_Date" ma:index="20" nillable="true" ma:displayName="Retention Date" ma:default="5 Years" ma:format="Dropdown" ma:internalName="Retention_x0020_Date">
      <xsd:simpleType>
        <xsd:restriction base="dms:Choice">
          <xsd:enumeration value="1 Year"/>
          <xsd:enumeration value="2 Years"/>
          <xsd:enumeration value="3 Years"/>
          <xsd:enumeration value="4 Years"/>
          <xsd:enumeration value="5 Years"/>
          <xsd:enumeration value="6 Years"/>
          <xsd:enumeration value="7 Years"/>
          <xsd:enumeration value="8 Years"/>
          <xsd:enumeration value="9 Years"/>
          <xsd:enumeration value="10 Years"/>
          <xsd:enumeration value="Permanent"/>
        </xsd:restriction>
      </xsd:simpleType>
    </xsd:element>
    <xsd:element name="_dlc_DocId" ma:index="2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9193c-9f92-47ef-b741-3f893ccb0712" elementFormDefault="qualified">
    <xsd:import namespace="http://schemas.microsoft.com/office/2006/documentManagement/types"/>
    <xsd:import namespace="http://schemas.microsoft.com/office/infopath/2007/PartnerControls"/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8f4b8-4f56-46c1-947b-cdc28505e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e99fb18b-195f-4cbe-b952-cf12f91f9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EAC4128-B289-4E8C-AACC-23B2976C96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A7DC59-6F99-4ADE-A1C9-6283B566F1F4}">
  <ds:schemaRefs>
    <ds:schemaRef ds:uri="http://schemas.microsoft.com/office/2006/metadata/properties"/>
    <ds:schemaRef ds:uri="http://schemas.microsoft.com/office/infopath/2007/PartnerControls"/>
    <ds:schemaRef ds:uri="b0d0b4d8-dac0-442f-a11d-e01bf3bc84e2"/>
    <ds:schemaRef ds:uri="5168f4b8-4f56-46c1-947b-cdc28505e2cd"/>
  </ds:schemaRefs>
</ds:datastoreItem>
</file>

<file path=customXml/itemProps3.xml><?xml version="1.0" encoding="utf-8"?>
<ds:datastoreItem xmlns:ds="http://schemas.openxmlformats.org/officeDocument/2006/customXml" ds:itemID="{48CF84CB-26AD-41D7-8031-50DAEF091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41ef-d0fe-434b-9296-d0ab689c5b40"/>
    <ds:schemaRef ds:uri="b0d0b4d8-dac0-442f-a11d-e01bf3bc84e2"/>
    <ds:schemaRef ds:uri="e649193c-9f92-47ef-b741-3f893ccb0712"/>
    <ds:schemaRef ds:uri="5168f4b8-4f56-46c1-947b-cdc28505e2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1FFFF95-C158-409A-9D19-9BDCA521F6E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5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Fitzpatrick</dc:creator>
  <cp:lastModifiedBy>Valerie Danner</cp:lastModifiedBy>
  <cp:revision>5</cp:revision>
  <dcterms:created xsi:type="dcterms:W3CDTF">2024-06-04T21:05:48Z</dcterms:created>
  <dcterms:modified xsi:type="dcterms:W3CDTF">2024-06-12T20:02:44Z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0x0101009A51A57807D7A440A8B0F3C83E770FCC</vt:lpwstr>
  </property>
  <property fmtid="{D5CDD505-2E9C-101B-9397-08002B2CF9AE}" pid="3" name="_dlc_DocIdItemGuid">
    <vt:lpwstr>e2198ce3-351b-40e5-8247-120bd75e8a73</vt:lpwstr>
  </property>
</Properties>
</file>