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2"/>
  </p:notesMasterIdLst>
  <p:handoutMasterIdLst>
    <p:handoutMasterId r:id="rId23"/>
  </p:handoutMasterIdLst>
  <p:sldIdLst>
    <p:sldId id="256" r:id="rId5"/>
    <p:sldId id="257" r:id="rId6"/>
    <p:sldId id="258" r:id="rId7"/>
    <p:sldId id="270" r:id="rId8"/>
    <p:sldId id="264" r:id="rId9"/>
    <p:sldId id="259" r:id="rId10"/>
    <p:sldId id="278" r:id="rId11"/>
    <p:sldId id="279" r:id="rId12"/>
    <p:sldId id="280" r:id="rId13"/>
    <p:sldId id="281" r:id="rId14"/>
    <p:sldId id="282" r:id="rId15"/>
    <p:sldId id="283" r:id="rId16"/>
    <p:sldId id="284" r:id="rId17"/>
    <p:sldId id="285" r:id="rId18"/>
    <p:sldId id="267" r:id="rId19"/>
    <p:sldId id="275" r:id="rId20"/>
    <p:sldId id="28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E002DC-8931-405F-B0F6-DA24BF533D37}" v="2731" dt="2023-02-12T20:15:40.6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718"/>
  </p:normalViewPr>
  <p:slideViewPr>
    <p:cSldViewPr snapToGrid="0">
      <p:cViewPr varScale="1">
        <p:scale>
          <a:sx n="90" d="100"/>
          <a:sy n="90" d="100"/>
        </p:scale>
        <p:origin x="576" y="78"/>
      </p:cViewPr>
      <p:guideLst/>
    </p:cSldViewPr>
  </p:slideViewPr>
  <p:notesTextViewPr>
    <p:cViewPr>
      <p:scale>
        <a:sx n="1" d="1"/>
        <a:sy n="1" d="1"/>
      </p:scale>
      <p:origin x="0" y="0"/>
    </p:cViewPr>
  </p:notesTextViewPr>
  <p:sorterViewPr>
    <p:cViewPr>
      <p:scale>
        <a:sx n="126" d="100"/>
        <a:sy n="126" d="100"/>
      </p:scale>
      <p:origin x="0" y="0"/>
    </p:cViewPr>
  </p:sorterViewPr>
  <p:notesViewPr>
    <p:cSldViewPr snapToGrid="0">
      <p:cViewPr varScale="1">
        <p:scale>
          <a:sx n="66" d="100"/>
          <a:sy n="66" d="100"/>
        </p:scale>
        <p:origin x="3252"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32"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igail Davis-Hess" userId="45397db6-e62a-477a-8e40-1f314415810d" providerId="ADAL" clId="{1AE002DC-8931-405F-B0F6-DA24BF533D37}"/>
    <pc:docChg chg="undo custSel addSld delSld modSld sldOrd">
      <pc:chgData name="Abigail Davis-Hess" userId="45397db6-e62a-477a-8e40-1f314415810d" providerId="ADAL" clId="{1AE002DC-8931-405F-B0F6-DA24BF533D37}" dt="2023-02-17T02:12:29.853" v="11355" actId="20577"/>
      <pc:docMkLst>
        <pc:docMk/>
      </pc:docMkLst>
      <pc:sldChg chg="modSp">
        <pc:chgData name="Abigail Davis-Hess" userId="45397db6-e62a-477a-8e40-1f314415810d" providerId="ADAL" clId="{1AE002DC-8931-405F-B0F6-DA24BF533D37}" dt="2023-02-02T21:44:01.523" v="2688"/>
        <pc:sldMkLst>
          <pc:docMk/>
          <pc:sldMk cId="2259308896" sldId="256"/>
        </pc:sldMkLst>
        <pc:spChg chg="mod">
          <ac:chgData name="Abigail Davis-Hess" userId="45397db6-e62a-477a-8e40-1f314415810d" providerId="ADAL" clId="{1AE002DC-8931-405F-B0F6-DA24BF533D37}" dt="2023-02-02T21:44:01.523" v="2688"/>
          <ac:spMkLst>
            <pc:docMk/>
            <pc:sldMk cId="2259308896" sldId="256"/>
            <ac:spMk id="2" creationId="{51DF3D98-3C30-4CFC-8643-C81E829C8C25}"/>
          </ac:spMkLst>
        </pc:spChg>
        <pc:spChg chg="mod">
          <ac:chgData name="Abigail Davis-Hess" userId="45397db6-e62a-477a-8e40-1f314415810d" providerId="ADAL" clId="{1AE002DC-8931-405F-B0F6-DA24BF533D37}" dt="2023-02-02T21:44:01.523" v="2688"/>
          <ac:spMkLst>
            <pc:docMk/>
            <pc:sldMk cId="2259308896" sldId="256"/>
            <ac:spMk id="3" creationId="{A068D447-28D3-4F5F-B2DC-FD67E9015868}"/>
          </ac:spMkLst>
        </pc:spChg>
      </pc:sldChg>
      <pc:sldChg chg="modSp mod">
        <pc:chgData name="Abigail Davis-Hess" userId="45397db6-e62a-477a-8e40-1f314415810d" providerId="ADAL" clId="{1AE002DC-8931-405F-B0F6-DA24BF533D37}" dt="2023-02-04T22:55:27.209" v="10849" actId="20577"/>
        <pc:sldMkLst>
          <pc:docMk/>
          <pc:sldMk cId="1325608595" sldId="257"/>
        </pc:sldMkLst>
        <pc:spChg chg="mod">
          <ac:chgData name="Abigail Davis-Hess" userId="45397db6-e62a-477a-8e40-1f314415810d" providerId="ADAL" clId="{1AE002DC-8931-405F-B0F6-DA24BF533D37}" dt="2023-02-04T16:56:12.809" v="3091" actId="20577"/>
          <ac:spMkLst>
            <pc:docMk/>
            <pc:sldMk cId="1325608595" sldId="257"/>
            <ac:spMk id="2" creationId="{912DF434-28DB-4621-A497-D62C41CE0419}"/>
          </ac:spMkLst>
        </pc:spChg>
        <pc:spChg chg="mod">
          <ac:chgData name="Abigail Davis-Hess" userId="45397db6-e62a-477a-8e40-1f314415810d" providerId="ADAL" clId="{1AE002DC-8931-405F-B0F6-DA24BF533D37}" dt="2023-02-04T22:26:04.769" v="8954" actId="20577"/>
          <ac:spMkLst>
            <pc:docMk/>
            <pc:sldMk cId="1325608595" sldId="257"/>
            <ac:spMk id="3" creationId="{22788C46-D0BC-4307-AE55-7601A139E7CB}"/>
          </ac:spMkLst>
        </pc:spChg>
        <pc:spChg chg="mod">
          <ac:chgData name="Abigail Davis-Hess" userId="45397db6-e62a-477a-8e40-1f314415810d" providerId="ADAL" clId="{1AE002DC-8931-405F-B0F6-DA24BF533D37}" dt="2023-02-04T22:55:27.209" v="10849" actId="20577"/>
          <ac:spMkLst>
            <pc:docMk/>
            <pc:sldMk cId="1325608595" sldId="257"/>
            <ac:spMk id="4" creationId="{5739303D-13C0-6A41-947A-F998CC47B32E}"/>
          </ac:spMkLst>
        </pc:spChg>
        <pc:spChg chg="mod">
          <ac:chgData name="Abigail Davis-Hess" userId="45397db6-e62a-477a-8e40-1f314415810d" providerId="ADAL" clId="{1AE002DC-8931-405F-B0F6-DA24BF533D37}" dt="2023-02-02T21:44:01.523" v="2688"/>
          <ac:spMkLst>
            <pc:docMk/>
            <pc:sldMk cId="1325608595" sldId="257"/>
            <ac:spMk id="5" creationId="{6209FEB4-4C5C-EB43-9696-7B42453DB79B}"/>
          </ac:spMkLst>
        </pc:spChg>
        <pc:spChg chg="mod">
          <ac:chgData name="Abigail Davis-Hess" userId="45397db6-e62a-477a-8e40-1f314415810d" providerId="ADAL" clId="{1AE002DC-8931-405F-B0F6-DA24BF533D37}" dt="2023-02-02T21:44:01.523" v="2688"/>
          <ac:spMkLst>
            <pc:docMk/>
            <pc:sldMk cId="1325608595" sldId="257"/>
            <ac:spMk id="6" creationId="{60D470D0-6D64-5E42-9515-048F8779CD5E}"/>
          </ac:spMkLst>
        </pc:spChg>
      </pc:sldChg>
      <pc:sldChg chg="modSp mod">
        <pc:chgData name="Abigail Davis-Hess" userId="45397db6-e62a-477a-8e40-1f314415810d" providerId="ADAL" clId="{1AE002DC-8931-405F-B0F6-DA24BF533D37}" dt="2023-02-12T19:28:29.917" v="10932" actId="20577"/>
        <pc:sldMkLst>
          <pc:docMk/>
          <pc:sldMk cId="1639799154" sldId="258"/>
        </pc:sldMkLst>
        <pc:spChg chg="mod">
          <ac:chgData name="Abigail Davis-Hess" userId="45397db6-e62a-477a-8e40-1f314415810d" providerId="ADAL" clId="{1AE002DC-8931-405F-B0F6-DA24BF533D37}" dt="2023-02-04T17:09:52.595" v="3144" actId="20577"/>
          <ac:spMkLst>
            <pc:docMk/>
            <pc:sldMk cId="1639799154" sldId="258"/>
            <ac:spMk id="2" creationId="{8C543F67-9C70-4748-8C0C-3A7863422F99}"/>
          </ac:spMkLst>
        </pc:spChg>
        <pc:spChg chg="mod">
          <ac:chgData name="Abigail Davis-Hess" userId="45397db6-e62a-477a-8e40-1f314415810d" providerId="ADAL" clId="{1AE002DC-8931-405F-B0F6-DA24BF533D37}" dt="2023-02-12T19:28:29.917" v="10932" actId="20577"/>
          <ac:spMkLst>
            <pc:docMk/>
            <pc:sldMk cId="1639799154" sldId="258"/>
            <ac:spMk id="3" creationId="{95B371F2-DBA5-415A-82C8-651F587B857A}"/>
          </ac:spMkLst>
        </pc:spChg>
        <pc:spChg chg="mod">
          <ac:chgData name="Abigail Davis-Hess" userId="45397db6-e62a-477a-8e40-1f314415810d" providerId="ADAL" clId="{1AE002DC-8931-405F-B0F6-DA24BF533D37}" dt="2023-02-04T22:55:16.444" v="10840" actId="20577"/>
          <ac:spMkLst>
            <pc:docMk/>
            <pc:sldMk cId="1639799154" sldId="258"/>
            <ac:spMk id="4" creationId="{DB056174-CBC5-7B48-9681-7DDAC423337E}"/>
          </ac:spMkLst>
        </pc:spChg>
        <pc:spChg chg="mod">
          <ac:chgData name="Abigail Davis-Hess" userId="45397db6-e62a-477a-8e40-1f314415810d" providerId="ADAL" clId="{1AE002DC-8931-405F-B0F6-DA24BF533D37}" dt="2023-02-02T21:44:01.523" v="2688"/>
          <ac:spMkLst>
            <pc:docMk/>
            <pc:sldMk cId="1639799154" sldId="258"/>
            <ac:spMk id="5" creationId="{D593FA18-50D6-0344-B477-1D7C91CF4029}"/>
          </ac:spMkLst>
        </pc:spChg>
        <pc:spChg chg="mod">
          <ac:chgData name="Abigail Davis-Hess" userId="45397db6-e62a-477a-8e40-1f314415810d" providerId="ADAL" clId="{1AE002DC-8931-405F-B0F6-DA24BF533D37}" dt="2023-02-02T21:44:01.523" v="2688"/>
          <ac:spMkLst>
            <pc:docMk/>
            <pc:sldMk cId="1639799154" sldId="258"/>
            <ac:spMk id="6" creationId="{134C72D2-EFDF-844A-8472-CB49A59B127B}"/>
          </ac:spMkLst>
        </pc:spChg>
      </pc:sldChg>
      <pc:sldChg chg="addSp delSp modSp mod chgLayout">
        <pc:chgData name="Abigail Davis-Hess" userId="45397db6-e62a-477a-8e40-1f314415810d" providerId="ADAL" clId="{1AE002DC-8931-405F-B0F6-DA24BF533D37}" dt="2023-02-12T19:33:45.217" v="11026" actId="113"/>
        <pc:sldMkLst>
          <pc:docMk/>
          <pc:sldMk cId="3446797337" sldId="259"/>
        </pc:sldMkLst>
        <pc:spChg chg="mod ord">
          <ac:chgData name="Abigail Davis-Hess" userId="45397db6-e62a-477a-8e40-1f314415810d" providerId="ADAL" clId="{1AE002DC-8931-405F-B0F6-DA24BF533D37}" dt="2023-02-02T21:56:04.803" v="2993" actId="14100"/>
          <ac:spMkLst>
            <pc:docMk/>
            <pc:sldMk cId="3446797337" sldId="259"/>
            <ac:spMk id="2" creationId="{8460295B-54B9-4937-90E3-BAB9CE69E30B}"/>
          </ac:spMkLst>
        </pc:spChg>
        <pc:spChg chg="add mod">
          <ac:chgData name="Abigail Davis-Hess" userId="45397db6-e62a-477a-8e40-1f314415810d" providerId="ADAL" clId="{1AE002DC-8931-405F-B0F6-DA24BF533D37}" dt="2023-02-12T19:33:24.641" v="11022" actId="113"/>
          <ac:spMkLst>
            <pc:docMk/>
            <pc:sldMk cId="3446797337" sldId="259"/>
            <ac:spMk id="4" creationId="{CC698D50-5139-A726-2FAA-402DBA49E686}"/>
          </ac:spMkLst>
        </pc:spChg>
        <pc:spChg chg="del mod">
          <ac:chgData name="Abigail Davis-Hess" userId="45397db6-e62a-477a-8e40-1f314415810d" providerId="ADAL" clId="{1AE002DC-8931-405F-B0F6-DA24BF533D37}" dt="2023-02-02T21:45:15.365" v="2716" actId="700"/>
          <ac:spMkLst>
            <pc:docMk/>
            <pc:sldMk cId="3446797337" sldId="259"/>
            <ac:spMk id="4" creationId="{D51A6D85-3837-435F-A342-5A3F98172B12}"/>
          </ac:spMkLst>
        </pc:spChg>
        <pc:spChg chg="add del mod ord">
          <ac:chgData name="Abigail Davis-Hess" userId="45397db6-e62a-477a-8e40-1f314415810d" providerId="ADAL" clId="{1AE002DC-8931-405F-B0F6-DA24BF533D37}" dt="2023-02-02T21:46:19.521" v="2724" actId="21"/>
          <ac:spMkLst>
            <pc:docMk/>
            <pc:sldMk cId="3446797337" sldId="259"/>
            <ac:spMk id="5" creationId="{51E05048-AA9E-2323-8606-1AEEC6215408}"/>
          </ac:spMkLst>
        </pc:spChg>
        <pc:spChg chg="add del mod">
          <ac:chgData name="Abigail Davis-Hess" userId="45397db6-e62a-477a-8e40-1f314415810d" providerId="ADAL" clId="{1AE002DC-8931-405F-B0F6-DA24BF533D37}" dt="2023-02-04T22:15:42.620" v="8628"/>
          <ac:spMkLst>
            <pc:docMk/>
            <pc:sldMk cId="3446797337" sldId="259"/>
            <ac:spMk id="5" creationId="{AF356BBA-578A-0DC3-D878-D66D8E4D486B}"/>
          </ac:spMkLst>
        </pc:spChg>
        <pc:spChg chg="add mod">
          <ac:chgData name="Abigail Davis-Hess" userId="45397db6-e62a-477a-8e40-1f314415810d" providerId="ADAL" clId="{1AE002DC-8931-405F-B0F6-DA24BF533D37}" dt="2023-02-04T22:21:46.690" v="8752" actId="113"/>
          <ac:spMkLst>
            <pc:docMk/>
            <pc:sldMk cId="3446797337" sldId="259"/>
            <ac:spMk id="7" creationId="{4A6839CD-BEC0-51A3-BA5E-09D1AB42DE4D}"/>
          </ac:spMkLst>
        </pc:spChg>
        <pc:spChg chg="add del mod">
          <ac:chgData name="Abigail Davis-Hess" userId="45397db6-e62a-477a-8e40-1f314415810d" providerId="ADAL" clId="{1AE002DC-8931-405F-B0F6-DA24BF533D37}" dt="2023-02-02T21:50:56.567" v="2926" actId="767"/>
          <ac:spMkLst>
            <pc:docMk/>
            <pc:sldMk cId="3446797337" sldId="259"/>
            <ac:spMk id="7" creationId="{B4B71D5D-6A98-D583-698D-11FB7DC79EE6}"/>
          </ac:spMkLst>
        </pc:spChg>
        <pc:spChg chg="add mod">
          <ac:chgData name="Abigail Davis-Hess" userId="45397db6-e62a-477a-8e40-1f314415810d" providerId="ADAL" clId="{1AE002DC-8931-405F-B0F6-DA24BF533D37}" dt="2023-02-04T22:21:34.638" v="8750" actId="113"/>
          <ac:spMkLst>
            <pc:docMk/>
            <pc:sldMk cId="3446797337" sldId="259"/>
            <ac:spMk id="8" creationId="{2B97C99D-6341-ACD2-0483-6A5A4B5CC251}"/>
          </ac:spMkLst>
        </pc:spChg>
        <pc:spChg chg="add mod">
          <ac:chgData name="Abigail Davis-Hess" userId="45397db6-e62a-477a-8e40-1f314415810d" providerId="ADAL" clId="{1AE002DC-8931-405F-B0F6-DA24BF533D37}" dt="2023-02-12T19:33:45.217" v="11026" actId="113"/>
          <ac:spMkLst>
            <pc:docMk/>
            <pc:sldMk cId="3446797337" sldId="259"/>
            <ac:spMk id="9" creationId="{A0ED8F16-79A2-73EF-C39A-F9AE10D751EC}"/>
          </ac:spMkLst>
        </pc:spChg>
        <pc:spChg chg="add mod">
          <ac:chgData name="Abigail Davis-Hess" userId="45397db6-e62a-477a-8e40-1f314415810d" providerId="ADAL" clId="{1AE002DC-8931-405F-B0F6-DA24BF533D37}" dt="2023-02-04T22:22:44.972" v="8832" actId="113"/>
          <ac:spMkLst>
            <pc:docMk/>
            <pc:sldMk cId="3446797337" sldId="259"/>
            <ac:spMk id="10" creationId="{CCCA6AFC-9F2E-ACEE-0D82-E09CCBA00F28}"/>
          </ac:spMkLst>
        </pc:spChg>
        <pc:spChg chg="add mod">
          <ac:chgData name="Abigail Davis-Hess" userId="45397db6-e62a-477a-8e40-1f314415810d" providerId="ADAL" clId="{1AE002DC-8931-405F-B0F6-DA24BF533D37}" dt="2023-02-12T19:33:31.848" v="11023" actId="113"/>
          <ac:spMkLst>
            <pc:docMk/>
            <pc:sldMk cId="3446797337" sldId="259"/>
            <ac:spMk id="11" creationId="{28206AF9-A538-925E-EB51-31D3EA3A7A55}"/>
          </ac:spMkLst>
        </pc:spChg>
        <pc:spChg chg="add mod">
          <ac:chgData name="Abigail Davis-Hess" userId="45397db6-e62a-477a-8e40-1f314415810d" providerId="ADAL" clId="{1AE002DC-8931-405F-B0F6-DA24BF533D37}" dt="2023-02-04T22:21:28.884" v="8749" actId="113"/>
          <ac:spMkLst>
            <pc:docMk/>
            <pc:sldMk cId="3446797337" sldId="259"/>
            <ac:spMk id="12" creationId="{DB6C1B9D-791D-C16F-24D1-00A856BFF785}"/>
          </ac:spMkLst>
        </pc:spChg>
        <pc:spChg chg="add mod">
          <ac:chgData name="Abigail Davis-Hess" userId="45397db6-e62a-477a-8e40-1f314415810d" providerId="ADAL" clId="{1AE002DC-8931-405F-B0F6-DA24BF533D37}" dt="2023-02-04T22:24:25.690" v="8909" actId="113"/>
          <ac:spMkLst>
            <pc:docMk/>
            <pc:sldMk cId="3446797337" sldId="259"/>
            <ac:spMk id="13" creationId="{3874DA17-5F72-B63B-32CB-D35ED9041556}"/>
          </ac:spMkLst>
        </pc:spChg>
        <pc:graphicFrameChg chg="add del mod modGraphic">
          <ac:chgData name="Abigail Davis-Hess" userId="45397db6-e62a-477a-8e40-1f314415810d" providerId="ADAL" clId="{1AE002DC-8931-405F-B0F6-DA24BF533D37}" dt="2023-02-02T21:45:56.959" v="2718" actId="21"/>
          <ac:graphicFrameMkLst>
            <pc:docMk/>
            <pc:sldMk cId="3446797337" sldId="259"/>
            <ac:graphicFrameMk id="3" creationId="{462A4C79-92E6-63F2-A671-19778923C3E2}"/>
          </ac:graphicFrameMkLst>
        </pc:graphicFrameChg>
        <pc:graphicFrameChg chg="add del mod modGraphic">
          <ac:chgData name="Abigail Davis-Hess" userId="45397db6-e62a-477a-8e40-1f314415810d" providerId="ADAL" clId="{1AE002DC-8931-405F-B0F6-DA24BF533D37}" dt="2023-02-04T22:11:12.180" v="8517" actId="21"/>
          <ac:graphicFrameMkLst>
            <pc:docMk/>
            <pc:sldMk cId="3446797337" sldId="259"/>
            <ac:graphicFrameMk id="3" creationId="{7F63E0D9-19D9-8A61-9787-48B0A98A8DCB}"/>
          </ac:graphicFrameMkLst>
        </pc:graphicFrameChg>
        <pc:graphicFrameChg chg="add mod modGraphic">
          <ac:chgData name="Abigail Davis-Hess" userId="45397db6-e62a-477a-8e40-1f314415810d" providerId="ADAL" clId="{1AE002DC-8931-405F-B0F6-DA24BF533D37}" dt="2023-02-04T22:19:35.752" v="8679" actId="11530"/>
          <ac:graphicFrameMkLst>
            <pc:docMk/>
            <pc:sldMk cId="3446797337" sldId="259"/>
            <ac:graphicFrameMk id="6" creationId="{90E943E6-75D2-AB04-DE72-62CFC53F3972}"/>
          </ac:graphicFrameMkLst>
        </pc:graphicFrameChg>
      </pc:sldChg>
      <pc:sldChg chg="modSp del">
        <pc:chgData name="Abigail Davis-Hess" userId="45397db6-e62a-477a-8e40-1f314415810d" providerId="ADAL" clId="{1AE002DC-8931-405F-B0F6-DA24BF533D37}" dt="2023-02-04T22:48:06.136" v="10708" actId="2696"/>
        <pc:sldMkLst>
          <pc:docMk/>
          <pc:sldMk cId="4212917468" sldId="260"/>
        </pc:sldMkLst>
        <pc:spChg chg="mod">
          <ac:chgData name="Abigail Davis-Hess" userId="45397db6-e62a-477a-8e40-1f314415810d" providerId="ADAL" clId="{1AE002DC-8931-405F-B0F6-DA24BF533D37}" dt="2023-02-02T21:44:01.523" v="2688"/>
          <ac:spMkLst>
            <pc:docMk/>
            <pc:sldMk cId="4212917468" sldId="260"/>
            <ac:spMk id="2" creationId="{F96F75DE-8A44-4EC5-83C6-95BDDF10DFD9}"/>
          </ac:spMkLst>
        </pc:spChg>
        <pc:spChg chg="mod">
          <ac:chgData name="Abigail Davis-Hess" userId="45397db6-e62a-477a-8e40-1f314415810d" providerId="ADAL" clId="{1AE002DC-8931-405F-B0F6-DA24BF533D37}" dt="2023-02-02T21:44:01.523" v="2688"/>
          <ac:spMkLst>
            <pc:docMk/>
            <pc:sldMk cId="4212917468" sldId="260"/>
            <ac:spMk id="3" creationId="{4E809DF5-56B4-304A-8777-BB8576005AF2}"/>
          </ac:spMkLst>
        </pc:spChg>
        <pc:spChg chg="mod">
          <ac:chgData name="Abigail Davis-Hess" userId="45397db6-e62a-477a-8e40-1f314415810d" providerId="ADAL" clId="{1AE002DC-8931-405F-B0F6-DA24BF533D37}" dt="2023-02-02T21:44:01.523" v="2688"/>
          <ac:spMkLst>
            <pc:docMk/>
            <pc:sldMk cId="4212917468" sldId="260"/>
            <ac:spMk id="5" creationId="{0A79A912-225F-BE40-9F3E-0255524448CD}"/>
          </ac:spMkLst>
        </pc:spChg>
        <pc:spChg chg="mod">
          <ac:chgData name="Abigail Davis-Hess" userId="45397db6-e62a-477a-8e40-1f314415810d" providerId="ADAL" clId="{1AE002DC-8931-405F-B0F6-DA24BF533D37}" dt="2023-02-02T21:44:01.523" v="2688"/>
          <ac:spMkLst>
            <pc:docMk/>
            <pc:sldMk cId="4212917468" sldId="260"/>
            <ac:spMk id="6" creationId="{50B6C709-8794-DF4E-A15C-6E648F09DD12}"/>
          </ac:spMkLst>
        </pc:spChg>
      </pc:sldChg>
      <pc:sldChg chg="modSp del">
        <pc:chgData name="Abigail Davis-Hess" userId="45397db6-e62a-477a-8e40-1f314415810d" providerId="ADAL" clId="{1AE002DC-8931-405F-B0F6-DA24BF533D37}" dt="2023-02-04T22:48:09.017" v="10709" actId="2696"/>
        <pc:sldMkLst>
          <pc:docMk/>
          <pc:sldMk cId="1527386939" sldId="261"/>
        </pc:sldMkLst>
        <pc:spChg chg="mod">
          <ac:chgData name="Abigail Davis-Hess" userId="45397db6-e62a-477a-8e40-1f314415810d" providerId="ADAL" clId="{1AE002DC-8931-405F-B0F6-DA24BF533D37}" dt="2023-02-02T21:44:01.523" v="2688"/>
          <ac:spMkLst>
            <pc:docMk/>
            <pc:sldMk cId="1527386939" sldId="261"/>
            <ac:spMk id="2" creationId="{D543047E-FBFD-4F79-BCA5-10E69740F030}"/>
          </ac:spMkLst>
        </pc:spChg>
        <pc:spChg chg="mod">
          <ac:chgData name="Abigail Davis-Hess" userId="45397db6-e62a-477a-8e40-1f314415810d" providerId="ADAL" clId="{1AE002DC-8931-405F-B0F6-DA24BF533D37}" dt="2023-02-02T21:44:01.523" v="2688"/>
          <ac:spMkLst>
            <pc:docMk/>
            <pc:sldMk cId="1527386939" sldId="261"/>
            <ac:spMk id="3" creationId="{6DB30D50-1377-244D-A1A4-32FB836C1F3A}"/>
          </ac:spMkLst>
        </pc:spChg>
        <pc:spChg chg="mod">
          <ac:chgData name="Abigail Davis-Hess" userId="45397db6-e62a-477a-8e40-1f314415810d" providerId="ADAL" clId="{1AE002DC-8931-405F-B0F6-DA24BF533D37}" dt="2023-02-02T21:44:01.523" v="2688"/>
          <ac:spMkLst>
            <pc:docMk/>
            <pc:sldMk cId="1527386939" sldId="261"/>
            <ac:spMk id="5" creationId="{AA926C73-F226-914E-AC56-BF3172765F9F}"/>
          </ac:spMkLst>
        </pc:spChg>
        <pc:spChg chg="mod">
          <ac:chgData name="Abigail Davis-Hess" userId="45397db6-e62a-477a-8e40-1f314415810d" providerId="ADAL" clId="{1AE002DC-8931-405F-B0F6-DA24BF533D37}" dt="2023-02-02T21:44:01.523" v="2688"/>
          <ac:spMkLst>
            <pc:docMk/>
            <pc:sldMk cId="1527386939" sldId="261"/>
            <ac:spMk id="7" creationId="{50A86E01-62BB-5145-A6C3-515717DD327C}"/>
          </ac:spMkLst>
        </pc:spChg>
      </pc:sldChg>
      <pc:sldChg chg="modSp mod ord">
        <pc:chgData name="Abigail Davis-Hess" userId="45397db6-e62a-477a-8e40-1f314415810d" providerId="ADAL" clId="{1AE002DC-8931-405F-B0F6-DA24BF533D37}" dt="2023-02-04T22:54:48.834" v="10819" actId="20577"/>
        <pc:sldMkLst>
          <pc:docMk/>
          <pc:sldMk cId="700209266" sldId="264"/>
        </pc:sldMkLst>
        <pc:spChg chg="mod">
          <ac:chgData name="Abigail Davis-Hess" userId="45397db6-e62a-477a-8e40-1f314415810d" providerId="ADAL" clId="{1AE002DC-8931-405F-B0F6-DA24BF533D37}" dt="2023-02-02T21:44:01.523" v="2688"/>
          <ac:spMkLst>
            <pc:docMk/>
            <pc:sldMk cId="700209266" sldId="264"/>
            <ac:spMk id="2" creationId="{DD0B6389-2374-4677-B8BB-59410CCC32FD}"/>
          </ac:spMkLst>
        </pc:spChg>
        <pc:spChg chg="mod">
          <ac:chgData name="Abigail Davis-Hess" userId="45397db6-e62a-477a-8e40-1f314415810d" providerId="ADAL" clId="{1AE002DC-8931-405F-B0F6-DA24BF533D37}" dt="2023-02-04T22:54:48.834" v="10819" actId="20577"/>
          <ac:spMkLst>
            <pc:docMk/>
            <pc:sldMk cId="700209266" sldId="264"/>
            <ac:spMk id="3" creationId="{3FE88D32-0135-7B4F-AD5F-EA1673D46765}"/>
          </ac:spMkLst>
        </pc:spChg>
        <pc:spChg chg="mod">
          <ac:chgData name="Abigail Davis-Hess" userId="45397db6-e62a-477a-8e40-1f314415810d" providerId="ADAL" clId="{1AE002DC-8931-405F-B0F6-DA24BF533D37}" dt="2023-02-02T21:24:14.191" v="1947" actId="20577"/>
          <ac:spMkLst>
            <pc:docMk/>
            <pc:sldMk cId="700209266" sldId="264"/>
            <ac:spMk id="4" creationId="{9C0179B5-0800-154F-80F6-614473C055BD}"/>
          </ac:spMkLst>
        </pc:spChg>
        <pc:spChg chg="mod">
          <ac:chgData name="Abigail Davis-Hess" userId="45397db6-e62a-477a-8e40-1f314415810d" providerId="ADAL" clId="{1AE002DC-8931-405F-B0F6-DA24BF533D37}" dt="2023-02-02T21:25:12.375" v="2085" actId="20577"/>
          <ac:spMkLst>
            <pc:docMk/>
            <pc:sldMk cId="700209266" sldId="264"/>
            <ac:spMk id="7" creationId="{B468C313-80C0-8840-8702-F1084174C592}"/>
          </ac:spMkLst>
        </pc:spChg>
        <pc:spChg chg="mod">
          <ac:chgData name="Abigail Davis-Hess" userId="45397db6-e62a-477a-8e40-1f314415810d" providerId="ADAL" clId="{1AE002DC-8931-405F-B0F6-DA24BF533D37}" dt="2023-02-02T21:44:01.523" v="2688"/>
          <ac:spMkLst>
            <pc:docMk/>
            <pc:sldMk cId="700209266" sldId="264"/>
            <ac:spMk id="11" creationId="{EBF4ECF3-F211-3447-AF95-22487182EEF2}"/>
          </ac:spMkLst>
        </pc:spChg>
        <pc:spChg chg="mod">
          <ac:chgData name="Abigail Davis-Hess" userId="45397db6-e62a-477a-8e40-1f314415810d" providerId="ADAL" clId="{1AE002DC-8931-405F-B0F6-DA24BF533D37}" dt="2023-02-02T21:44:01.523" v="2688"/>
          <ac:spMkLst>
            <pc:docMk/>
            <pc:sldMk cId="700209266" sldId="264"/>
            <ac:spMk id="12" creationId="{6308D1AB-33EC-174A-AFF4-6B9718A863B4}"/>
          </ac:spMkLst>
        </pc:spChg>
        <pc:graphicFrameChg chg="mod">
          <ac:chgData name="Abigail Davis-Hess" userId="45397db6-e62a-477a-8e40-1f314415810d" providerId="ADAL" clId="{1AE002DC-8931-405F-B0F6-DA24BF533D37}" dt="2023-02-02T21:33:12.694" v="2606" actId="20577"/>
          <ac:graphicFrameMkLst>
            <pc:docMk/>
            <pc:sldMk cId="700209266" sldId="264"/>
            <ac:graphicFrameMk id="6" creationId="{85168BDF-A0D9-4916-A9F9-41D8175A703C}"/>
          </ac:graphicFrameMkLst>
        </pc:graphicFrameChg>
      </pc:sldChg>
      <pc:sldChg chg="modSp del">
        <pc:chgData name="Abigail Davis-Hess" userId="45397db6-e62a-477a-8e40-1f314415810d" providerId="ADAL" clId="{1AE002DC-8931-405F-B0F6-DA24BF533D37}" dt="2023-02-04T22:47:41.461" v="10702" actId="2696"/>
        <pc:sldMkLst>
          <pc:docMk/>
          <pc:sldMk cId="2563119616" sldId="265"/>
        </pc:sldMkLst>
        <pc:spChg chg="mod">
          <ac:chgData name="Abigail Davis-Hess" userId="45397db6-e62a-477a-8e40-1f314415810d" providerId="ADAL" clId="{1AE002DC-8931-405F-B0F6-DA24BF533D37}" dt="2023-02-02T21:44:01.523" v="2688"/>
          <ac:spMkLst>
            <pc:docMk/>
            <pc:sldMk cId="2563119616" sldId="265"/>
            <ac:spMk id="2" creationId="{19256B7E-1633-44AB-8584-82DF5B726834}"/>
          </ac:spMkLst>
        </pc:spChg>
        <pc:spChg chg="mod">
          <ac:chgData name="Abigail Davis-Hess" userId="45397db6-e62a-477a-8e40-1f314415810d" providerId="ADAL" clId="{1AE002DC-8931-405F-B0F6-DA24BF533D37}" dt="2023-02-02T21:44:01.523" v="2688"/>
          <ac:spMkLst>
            <pc:docMk/>
            <pc:sldMk cId="2563119616" sldId="265"/>
            <ac:spMk id="3" creationId="{EFB90AB4-D228-4548-B072-726498212362}"/>
          </ac:spMkLst>
        </pc:spChg>
        <pc:spChg chg="mod">
          <ac:chgData name="Abigail Davis-Hess" userId="45397db6-e62a-477a-8e40-1f314415810d" providerId="ADAL" clId="{1AE002DC-8931-405F-B0F6-DA24BF533D37}" dt="2023-02-02T21:44:01.523" v="2688"/>
          <ac:spMkLst>
            <pc:docMk/>
            <pc:sldMk cId="2563119616" sldId="265"/>
            <ac:spMk id="4" creationId="{950677C9-3E42-427F-93B8-526692906471}"/>
          </ac:spMkLst>
        </pc:spChg>
        <pc:spChg chg="mod">
          <ac:chgData name="Abigail Davis-Hess" userId="45397db6-e62a-477a-8e40-1f314415810d" providerId="ADAL" clId="{1AE002DC-8931-405F-B0F6-DA24BF533D37}" dt="2023-02-02T21:44:01.523" v="2688"/>
          <ac:spMkLst>
            <pc:docMk/>
            <pc:sldMk cId="2563119616" sldId="265"/>
            <ac:spMk id="5" creationId="{BDB9D020-1E25-453D-83DF-1420ACD3968D}"/>
          </ac:spMkLst>
        </pc:spChg>
        <pc:spChg chg="mod">
          <ac:chgData name="Abigail Davis-Hess" userId="45397db6-e62a-477a-8e40-1f314415810d" providerId="ADAL" clId="{1AE002DC-8931-405F-B0F6-DA24BF533D37}" dt="2023-02-02T21:44:01.523" v="2688"/>
          <ac:spMkLst>
            <pc:docMk/>
            <pc:sldMk cId="2563119616" sldId="265"/>
            <ac:spMk id="6" creationId="{F5018B6D-E395-49AD-92AD-AD69E3AB40C3}"/>
          </ac:spMkLst>
        </pc:spChg>
        <pc:spChg chg="mod">
          <ac:chgData name="Abigail Davis-Hess" userId="45397db6-e62a-477a-8e40-1f314415810d" providerId="ADAL" clId="{1AE002DC-8931-405F-B0F6-DA24BF533D37}" dt="2023-02-02T21:44:01.523" v="2688"/>
          <ac:spMkLst>
            <pc:docMk/>
            <pc:sldMk cId="2563119616" sldId="265"/>
            <ac:spMk id="7" creationId="{1EB64BEF-8367-144A-9F53-7A1282A32569}"/>
          </ac:spMkLst>
        </pc:spChg>
        <pc:spChg chg="mod">
          <ac:chgData name="Abigail Davis-Hess" userId="45397db6-e62a-477a-8e40-1f314415810d" providerId="ADAL" clId="{1AE002DC-8931-405F-B0F6-DA24BF533D37}" dt="2023-02-02T21:44:01.523" v="2688"/>
          <ac:spMkLst>
            <pc:docMk/>
            <pc:sldMk cId="2563119616" sldId="265"/>
            <ac:spMk id="8" creationId="{0DD1986A-9AF9-5C45-BE85-20D5AA267AE1}"/>
          </ac:spMkLst>
        </pc:spChg>
        <pc:spChg chg="mod">
          <ac:chgData name="Abigail Davis-Hess" userId="45397db6-e62a-477a-8e40-1f314415810d" providerId="ADAL" clId="{1AE002DC-8931-405F-B0F6-DA24BF533D37}" dt="2023-02-02T21:44:01.523" v="2688"/>
          <ac:spMkLst>
            <pc:docMk/>
            <pc:sldMk cId="2563119616" sldId="265"/>
            <ac:spMk id="9" creationId="{6FD448B0-743E-0045-8131-69B4EEC58365}"/>
          </ac:spMkLst>
        </pc:spChg>
      </pc:sldChg>
      <pc:sldChg chg="modSp del">
        <pc:chgData name="Abigail Davis-Hess" userId="45397db6-e62a-477a-8e40-1f314415810d" providerId="ADAL" clId="{1AE002DC-8931-405F-B0F6-DA24BF533D37}" dt="2023-02-04T22:47:37.208" v="10701" actId="2696"/>
        <pc:sldMkLst>
          <pc:docMk/>
          <pc:sldMk cId="2721508595" sldId="266"/>
        </pc:sldMkLst>
        <pc:spChg chg="mod">
          <ac:chgData name="Abigail Davis-Hess" userId="45397db6-e62a-477a-8e40-1f314415810d" providerId="ADAL" clId="{1AE002DC-8931-405F-B0F6-DA24BF533D37}" dt="2023-02-02T21:44:01.523" v="2688"/>
          <ac:spMkLst>
            <pc:docMk/>
            <pc:sldMk cId="2721508595" sldId="266"/>
            <ac:spMk id="2" creationId="{E5F191A4-7839-4F63-B17C-7C366C59488C}"/>
          </ac:spMkLst>
        </pc:spChg>
        <pc:spChg chg="mod">
          <ac:chgData name="Abigail Davis-Hess" userId="45397db6-e62a-477a-8e40-1f314415810d" providerId="ADAL" clId="{1AE002DC-8931-405F-B0F6-DA24BF533D37}" dt="2023-02-02T21:44:01.523" v="2688"/>
          <ac:spMkLst>
            <pc:docMk/>
            <pc:sldMk cId="2721508595" sldId="266"/>
            <ac:spMk id="3" creationId="{75202033-17DD-3E4F-BB90-ADC6A1F0C66F}"/>
          </ac:spMkLst>
        </pc:spChg>
        <pc:spChg chg="mod">
          <ac:chgData name="Abigail Davis-Hess" userId="45397db6-e62a-477a-8e40-1f314415810d" providerId="ADAL" clId="{1AE002DC-8931-405F-B0F6-DA24BF533D37}" dt="2023-02-02T21:44:01.523" v="2688"/>
          <ac:spMkLst>
            <pc:docMk/>
            <pc:sldMk cId="2721508595" sldId="266"/>
            <ac:spMk id="4" creationId="{9B9ED227-95A7-4B08-91FE-5E0EF0D41D20}"/>
          </ac:spMkLst>
        </pc:spChg>
        <pc:spChg chg="mod">
          <ac:chgData name="Abigail Davis-Hess" userId="45397db6-e62a-477a-8e40-1f314415810d" providerId="ADAL" clId="{1AE002DC-8931-405F-B0F6-DA24BF533D37}" dt="2023-02-02T21:44:01.523" v="2688"/>
          <ac:spMkLst>
            <pc:docMk/>
            <pc:sldMk cId="2721508595" sldId="266"/>
            <ac:spMk id="5" creationId="{9C2ECAAA-1E9C-4845-8EA9-E11A76F08150}"/>
          </ac:spMkLst>
        </pc:spChg>
        <pc:spChg chg="mod">
          <ac:chgData name="Abigail Davis-Hess" userId="45397db6-e62a-477a-8e40-1f314415810d" providerId="ADAL" clId="{1AE002DC-8931-405F-B0F6-DA24BF533D37}" dt="2023-02-02T21:44:01.523" v="2688"/>
          <ac:spMkLst>
            <pc:docMk/>
            <pc:sldMk cId="2721508595" sldId="266"/>
            <ac:spMk id="7" creationId="{B42ACFC2-B54A-8244-B5D9-4B1EC2EED59D}"/>
          </ac:spMkLst>
        </pc:spChg>
        <pc:spChg chg="mod">
          <ac:chgData name="Abigail Davis-Hess" userId="45397db6-e62a-477a-8e40-1f314415810d" providerId="ADAL" clId="{1AE002DC-8931-405F-B0F6-DA24BF533D37}" dt="2023-02-02T21:44:01.523" v="2688"/>
          <ac:spMkLst>
            <pc:docMk/>
            <pc:sldMk cId="2721508595" sldId="266"/>
            <ac:spMk id="8" creationId="{B609FC03-B5BE-D846-993A-8E351C9509F3}"/>
          </ac:spMkLst>
        </pc:spChg>
        <pc:spChg chg="mod">
          <ac:chgData name="Abigail Davis-Hess" userId="45397db6-e62a-477a-8e40-1f314415810d" providerId="ADAL" clId="{1AE002DC-8931-405F-B0F6-DA24BF533D37}" dt="2023-02-02T21:44:01.523" v="2688"/>
          <ac:spMkLst>
            <pc:docMk/>
            <pc:sldMk cId="2721508595" sldId="266"/>
            <ac:spMk id="9" creationId="{472FA7B1-CD7F-3646-B44C-91A107A0CBEE}"/>
          </ac:spMkLst>
        </pc:spChg>
        <pc:spChg chg="mod">
          <ac:chgData name="Abigail Davis-Hess" userId="45397db6-e62a-477a-8e40-1f314415810d" providerId="ADAL" clId="{1AE002DC-8931-405F-B0F6-DA24BF533D37}" dt="2023-02-02T21:44:01.523" v="2688"/>
          <ac:spMkLst>
            <pc:docMk/>
            <pc:sldMk cId="2721508595" sldId="266"/>
            <ac:spMk id="10" creationId="{585697B7-EBBB-0E4B-AA02-0D3F94821C6E}"/>
          </ac:spMkLst>
        </pc:spChg>
        <pc:spChg chg="mod">
          <ac:chgData name="Abigail Davis-Hess" userId="45397db6-e62a-477a-8e40-1f314415810d" providerId="ADAL" clId="{1AE002DC-8931-405F-B0F6-DA24BF533D37}" dt="2023-02-02T21:44:01.523" v="2688"/>
          <ac:spMkLst>
            <pc:docMk/>
            <pc:sldMk cId="2721508595" sldId="266"/>
            <ac:spMk id="11" creationId="{48A12450-9474-8A49-BAEB-20C6F51540D5}"/>
          </ac:spMkLst>
        </pc:spChg>
        <pc:spChg chg="mod">
          <ac:chgData name="Abigail Davis-Hess" userId="45397db6-e62a-477a-8e40-1f314415810d" providerId="ADAL" clId="{1AE002DC-8931-405F-B0F6-DA24BF533D37}" dt="2023-02-02T21:44:01.523" v="2688"/>
          <ac:spMkLst>
            <pc:docMk/>
            <pc:sldMk cId="2721508595" sldId="266"/>
            <ac:spMk id="13" creationId="{EB1FFBC5-1733-5E4A-BF11-2C157D9917CC}"/>
          </ac:spMkLst>
        </pc:spChg>
      </pc:sldChg>
      <pc:sldChg chg="modSp mod">
        <pc:chgData name="Abigail Davis-Hess" userId="45397db6-e62a-477a-8e40-1f314415810d" providerId="ADAL" clId="{1AE002DC-8931-405F-B0F6-DA24BF533D37}" dt="2023-02-17T02:12:29.853" v="11355" actId="20577"/>
        <pc:sldMkLst>
          <pc:docMk/>
          <pc:sldMk cId="445070695" sldId="267"/>
        </pc:sldMkLst>
        <pc:spChg chg="mod">
          <ac:chgData name="Abigail Davis-Hess" userId="45397db6-e62a-477a-8e40-1f314415810d" providerId="ADAL" clId="{1AE002DC-8931-405F-B0F6-DA24BF533D37}" dt="2023-02-02T21:44:01.523" v="2688"/>
          <ac:spMkLst>
            <pc:docMk/>
            <pc:sldMk cId="445070695" sldId="267"/>
            <ac:spMk id="2" creationId="{42D1A202-23A3-4F3A-AA92-0172C8D2DA06}"/>
          </ac:spMkLst>
        </pc:spChg>
        <pc:spChg chg="mod">
          <ac:chgData name="Abigail Davis-Hess" userId="45397db6-e62a-477a-8e40-1f314415810d" providerId="ADAL" clId="{1AE002DC-8931-405F-B0F6-DA24BF533D37}" dt="2023-02-17T02:12:29.853" v="11355" actId="20577"/>
          <ac:spMkLst>
            <pc:docMk/>
            <pc:sldMk cId="445070695" sldId="267"/>
            <ac:spMk id="3" creationId="{7B943E7C-A74D-4CB3-844B-51917C88C95F}"/>
          </ac:spMkLst>
        </pc:spChg>
        <pc:spChg chg="mod">
          <ac:chgData name="Abigail Davis-Hess" userId="45397db6-e62a-477a-8e40-1f314415810d" providerId="ADAL" clId="{1AE002DC-8931-405F-B0F6-DA24BF533D37}" dt="2023-02-04T22:47:30.218" v="10700" actId="20577"/>
          <ac:spMkLst>
            <pc:docMk/>
            <pc:sldMk cId="445070695" sldId="267"/>
            <ac:spMk id="4" creationId="{3A738329-E174-7440-8FD5-179A15324C63}"/>
          </ac:spMkLst>
        </pc:spChg>
        <pc:spChg chg="mod">
          <ac:chgData name="Abigail Davis-Hess" userId="45397db6-e62a-477a-8e40-1f314415810d" providerId="ADAL" clId="{1AE002DC-8931-405F-B0F6-DA24BF533D37}" dt="2023-02-04T22:47:23.027" v="10690" actId="20577"/>
          <ac:spMkLst>
            <pc:docMk/>
            <pc:sldMk cId="445070695" sldId="267"/>
            <ac:spMk id="5" creationId="{03FD8152-D9C3-204A-9444-45CD4F180EB4}"/>
          </ac:spMkLst>
        </pc:spChg>
        <pc:spChg chg="mod">
          <ac:chgData name="Abigail Davis-Hess" userId="45397db6-e62a-477a-8e40-1f314415810d" providerId="ADAL" clId="{1AE002DC-8931-405F-B0F6-DA24BF533D37}" dt="2023-02-02T21:44:01.523" v="2688"/>
          <ac:spMkLst>
            <pc:docMk/>
            <pc:sldMk cId="445070695" sldId="267"/>
            <ac:spMk id="6" creationId="{B25B7362-01DC-0E4C-9B34-0DF3FD449CAD}"/>
          </ac:spMkLst>
        </pc:spChg>
      </pc:sldChg>
      <pc:sldChg chg="modSp del">
        <pc:chgData name="Abigail Davis-Hess" userId="45397db6-e62a-477a-8e40-1f314415810d" providerId="ADAL" clId="{1AE002DC-8931-405F-B0F6-DA24BF533D37}" dt="2023-02-04T22:47:55.678" v="10705" actId="2696"/>
        <pc:sldMkLst>
          <pc:docMk/>
          <pc:sldMk cId="3396266754" sldId="269"/>
        </pc:sldMkLst>
        <pc:spChg chg="mod">
          <ac:chgData name="Abigail Davis-Hess" userId="45397db6-e62a-477a-8e40-1f314415810d" providerId="ADAL" clId="{1AE002DC-8931-405F-B0F6-DA24BF533D37}" dt="2023-02-02T21:44:01.523" v="2688"/>
          <ac:spMkLst>
            <pc:docMk/>
            <pc:sldMk cId="3396266754" sldId="269"/>
            <ac:spMk id="2" creationId="{27A6F7BB-30A8-4980-AD4A-2FB0B53FA6C9}"/>
          </ac:spMkLst>
        </pc:spChg>
        <pc:spChg chg="mod">
          <ac:chgData name="Abigail Davis-Hess" userId="45397db6-e62a-477a-8e40-1f314415810d" providerId="ADAL" clId="{1AE002DC-8931-405F-B0F6-DA24BF533D37}" dt="2023-02-02T21:44:01.523" v="2688"/>
          <ac:spMkLst>
            <pc:docMk/>
            <pc:sldMk cId="3396266754" sldId="269"/>
            <ac:spMk id="3" creationId="{DF3B501F-5E7A-5D46-8856-A27912A21D96}"/>
          </ac:spMkLst>
        </pc:spChg>
        <pc:spChg chg="mod">
          <ac:chgData name="Abigail Davis-Hess" userId="45397db6-e62a-477a-8e40-1f314415810d" providerId="ADAL" clId="{1AE002DC-8931-405F-B0F6-DA24BF533D37}" dt="2023-02-02T21:44:01.523" v="2688"/>
          <ac:spMkLst>
            <pc:docMk/>
            <pc:sldMk cId="3396266754" sldId="269"/>
            <ac:spMk id="4" creationId="{E9CE3E8F-3700-FE42-BA65-89071D20A786}"/>
          </ac:spMkLst>
        </pc:spChg>
        <pc:spChg chg="mod">
          <ac:chgData name="Abigail Davis-Hess" userId="45397db6-e62a-477a-8e40-1f314415810d" providerId="ADAL" clId="{1AE002DC-8931-405F-B0F6-DA24BF533D37}" dt="2023-02-02T21:44:01.523" v="2688"/>
          <ac:spMkLst>
            <pc:docMk/>
            <pc:sldMk cId="3396266754" sldId="269"/>
            <ac:spMk id="5" creationId="{352A2850-23AF-A249-8907-5DAF2E2D2269}"/>
          </ac:spMkLst>
        </pc:spChg>
        <pc:spChg chg="mod">
          <ac:chgData name="Abigail Davis-Hess" userId="45397db6-e62a-477a-8e40-1f314415810d" providerId="ADAL" clId="{1AE002DC-8931-405F-B0F6-DA24BF533D37}" dt="2023-02-02T21:44:01.523" v="2688"/>
          <ac:spMkLst>
            <pc:docMk/>
            <pc:sldMk cId="3396266754" sldId="269"/>
            <ac:spMk id="7" creationId="{ACC180CB-0C9D-0441-A2D3-F4EDC5DB9741}"/>
          </ac:spMkLst>
        </pc:spChg>
        <pc:spChg chg="mod">
          <ac:chgData name="Abigail Davis-Hess" userId="45397db6-e62a-477a-8e40-1f314415810d" providerId="ADAL" clId="{1AE002DC-8931-405F-B0F6-DA24BF533D37}" dt="2023-02-02T21:44:01.523" v="2688"/>
          <ac:spMkLst>
            <pc:docMk/>
            <pc:sldMk cId="3396266754" sldId="269"/>
            <ac:spMk id="8" creationId="{44627161-B78C-7646-8E85-99BD47FE64E0}"/>
          </ac:spMkLst>
        </pc:spChg>
        <pc:spChg chg="mod">
          <ac:chgData name="Abigail Davis-Hess" userId="45397db6-e62a-477a-8e40-1f314415810d" providerId="ADAL" clId="{1AE002DC-8931-405F-B0F6-DA24BF533D37}" dt="2023-02-02T21:44:01.523" v="2688"/>
          <ac:spMkLst>
            <pc:docMk/>
            <pc:sldMk cId="3396266754" sldId="269"/>
            <ac:spMk id="12" creationId="{E88BDBE3-DBB3-9040-95AC-86789B700450}"/>
          </ac:spMkLst>
        </pc:spChg>
        <pc:spChg chg="mod">
          <ac:chgData name="Abigail Davis-Hess" userId="45397db6-e62a-477a-8e40-1f314415810d" providerId="ADAL" clId="{1AE002DC-8931-405F-B0F6-DA24BF533D37}" dt="2023-02-02T21:44:01.523" v="2688"/>
          <ac:spMkLst>
            <pc:docMk/>
            <pc:sldMk cId="3396266754" sldId="269"/>
            <ac:spMk id="13" creationId="{D0969AD2-8004-9B40-90B0-0EBD95268B5A}"/>
          </ac:spMkLst>
        </pc:spChg>
        <pc:spChg chg="mod">
          <ac:chgData name="Abigail Davis-Hess" userId="45397db6-e62a-477a-8e40-1f314415810d" providerId="ADAL" clId="{1AE002DC-8931-405F-B0F6-DA24BF533D37}" dt="2023-02-02T21:44:01.523" v="2688"/>
          <ac:spMkLst>
            <pc:docMk/>
            <pc:sldMk cId="3396266754" sldId="269"/>
            <ac:spMk id="15" creationId="{02C30DA5-B4D3-C343-8FEC-D62948BDA920}"/>
          </ac:spMkLst>
        </pc:spChg>
        <pc:spChg chg="mod">
          <ac:chgData name="Abigail Davis-Hess" userId="45397db6-e62a-477a-8e40-1f314415810d" providerId="ADAL" clId="{1AE002DC-8931-405F-B0F6-DA24BF533D37}" dt="2023-02-02T21:44:01.523" v="2688"/>
          <ac:spMkLst>
            <pc:docMk/>
            <pc:sldMk cId="3396266754" sldId="269"/>
            <ac:spMk id="16" creationId="{CD202676-78EE-3240-950B-84A1520E27EE}"/>
          </ac:spMkLst>
        </pc:spChg>
        <pc:spChg chg="mod">
          <ac:chgData name="Abigail Davis-Hess" userId="45397db6-e62a-477a-8e40-1f314415810d" providerId="ADAL" clId="{1AE002DC-8931-405F-B0F6-DA24BF533D37}" dt="2023-02-02T21:44:01.523" v="2688"/>
          <ac:spMkLst>
            <pc:docMk/>
            <pc:sldMk cId="3396266754" sldId="269"/>
            <ac:spMk id="18" creationId="{7C503641-A7D5-AD48-A486-CD57C1620326}"/>
          </ac:spMkLst>
        </pc:spChg>
        <pc:spChg chg="mod">
          <ac:chgData name="Abigail Davis-Hess" userId="45397db6-e62a-477a-8e40-1f314415810d" providerId="ADAL" clId="{1AE002DC-8931-405F-B0F6-DA24BF533D37}" dt="2023-02-02T21:44:01.523" v="2688"/>
          <ac:spMkLst>
            <pc:docMk/>
            <pc:sldMk cId="3396266754" sldId="269"/>
            <ac:spMk id="19" creationId="{BBEE7C7B-4D43-1342-88B5-B6F833D51AE8}"/>
          </ac:spMkLst>
        </pc:spChg>
        <pc:spChg chg="mod">
          <ac:chgData name="Abigail Davis-Hess" userId="45397db6-e62a-477a-8e40-1f314415810d" providerId="ADAL" clId="{1AE002DC-8931-405F-B0F6-DA24BF533D37}" dt="2023-02-02T21:44:01.523" v="2688"/>
          <ac:spMkLst>
            <pc:docMk/>
            <pc:sldMk cId="3396266754" sldId="269"/>
            <ac:spMk id="21" creationId="{F8C89E42-8364-1040-9DF6-7305561F98D7}"/>
          </ac:spMkLst>
        </pc:spChg>
        <pc:spChg chg="mod">
          <ac:chgData name="Abigail Davis-Hess" userId="45397db6-e62a-477a-8e40-1f314415810d" providerId="ADAL" clId="{1AE002DC-8931-405F-B0F6-DA24BF533D37}" dt="2023-02-02T21:44:01.523" v="2688"/>
          <ac:spMkLst>
            <pc:docMk/>
            <pc:sldMk cId="3396266754" sldId="269"/>
            <ac:spMk id="22" creationId="{B05EDAD8-33DD-0B49-9FA0-360E67ED9B6A}"/>
          </ac:spMkLst>
        </pc:spChg>
        <pc:spChg chg="mod">
          <ac:chgData name="Abigail Davis-Hess" userId="45397db6-e62a-477a-8e40-1f314415810d" providerId="ADAL" clId="{1AE002DC-8931-405F-B0F6-DA24BF533D37}" dt="2023-02-02T21:44:01.523" v="2688"/>
          <ac:spMkLst>
            <pc:docMk/>
            <pc:sldMk cId="3396266754" sldId="269"/>
            <ac:spMk id="24" creationId="{9B1711A4-C7D5-8D4D-82CD-4FBE8CC7FFE7}"/>
          </ac:spMkLst>
        </pc:spChg>
        <pc:spChg chg="mod">
          <ac:chgData name="Abigail Davis-Hess" userId="45397db6-e62a-477a-8e40-1f314415810d" providerId="ADAL" clId="{1AE002DC-8931-405F-B0F6-DA24BF533D37}" dt="2023-02-02T21:44:01.523" v="2688"/>
          <ac:spMkLst>
            <pc:docMk/>
            <pc:sldMk cId="3396266754" sldId="269"/>
            <ac:spMk id="25" creationId="{1D585144-668F-6141-B4A4-98C6E14ACA71}"/>
          </ac:spMkLst>
        </pc:spChg>
        <pc:spChg chg="mod">
          <ac:chgData name="Abigail Davis-Hess" userId="45397db6-e62a-477a-8e40-1f314415810d" providerId="ADAL" clId="{1AE002DC-8931-405F-B0F6-DA24BF533D37}" dt="2023-02-02T21:44:01.523" v="2688"/>
          <ac:spMkLst>
            <pc:docMk/>
            <pc:sldMk cId="3396266754" sldId="269"/>
            <ac:spMk id="27" creationId="{C63E461E-3AFB-0843-B481-D906526D48B2}"/>
          </ac:spMkLst>
        </pc:spChg>
        <pc:spChg chg="mod">
          <ac:chgData name="Abigail Davis-Hess" userId="45397db6-e62a-477a-8e40-1f314415810d" providerId="ADAL" clId="{1AE002DC-8931-405F-B0F6-DA24BF533D37}" dt="2023-02-02T21:44:01.523" v="2688"/>
          <ac:spMkLst>
            <pc:docMk/>
            <pc:sldMk cId="3396266754" sldId="269"/>
            <ac:spMk id="28" creationId="{83F586E4-67FA-B94C-AF67-F2E5E6E54157}"/>
          </ac:spMkLst>
        </pc:spChg>
        <pc:spChg chg="mod">
          <ac:chgData name="Abigail Davis-Hess" userId="45397db6-e62a-477a-8e40-1f314415810d" providerId="ADAL" clId="{1AE002DC-8931-405F-B0F6-DA24BF533D37}" dt="2023-02-02T21:44:01.523" v="2688"/>
          <ac:spMkLst>
            <pc:docMk/>
            <pc:sldMk cId="3396266754" sldId="269"/>
            <ac:spMk id="36" creationId="{875B85E2-950C-CB45-A7F7-DE257EA20BB3}"/>
          </ac:spMkLst>
        </pc:spChg>
        <pc:spChg chg="mod">
          <ac:chgData name="Abigail Davis-Hess" userId="45397db6-e62a-477a-8e40-1f314415810d" providerId="ADAL" clId="{1AE002DC-8931-405F-B0F6-DA24BF533D37}" dt="2023-02-02T21:44:01.523" v="2688"/>
          <ac:spMkLst>
            <pc:docMk/>
            <pc:sldMk cId="3396266754" sldId="269"/>
            <ac:spMk id="37" creationId="{FC8EFF8B-CC40-9646-AAFC-092814DA02AD}"/>
          </ac:spMkLst>
        </pc:spChg>
        <pc:picChg chg="mod">
          <ac:chgData name="Abigail Davis-Hess" userId="45397db6-e62a-477a-8e40-1f314415810d" providerId="ADAL" clId="{1AE002DC-8931-405F-B0F6-DA24BF533D37}" dt="2023-02-02T21:44:01.523" v="2688"/>
          <ac:picMkLst>
            <pc:docMk/>
            <pc:sldMk cId="3396266754" sldId="269"/>
            <ac:picMk id="61" creationId="{E64AEA23-99EE-8546-A59A-590923ADA6CA}"/>
          </ac:picMkLst>
        </pc:picChg>
        <pc:picChg chg="mod">
          <ac:chgData name="Abigail Davis-Hess" userId="45397db6-e62a-477a-8e40-1f314415810d" providerId="ADAL" clId="{1AE002DC-8931-405F-B0F6-DA24BF533D37}" dt="2023-02-02T21:44:01.523" v="2688"/>
          <ac:picMkLst>
            <pc:docMk/>
            <pc:sldMk cId="3396266754" sldId="269"/>
            <ac:picMk id="62" creationId="{C17F05A5-CE13-1545-943B-E3644258662F}"/>
          </ac:picMkLst>
        </pc:picChg>
        <pc:picChg chg="mod">
          <ac:chgData name="Abigail Davis-Hess" userId="45397db6-e62a-477a-8e40-1f314415810d" providerId="ADAL" clId="{1AE002DC-8931-405F-B0F6-DA24BF533D37}" dt="2023-02-02T21:44:01.523" v="2688"/>
          <ac:picMkLst>
            <pc:docMk/>
            <pc:sldMk cId="3396266754" sldId="269"/>
            <ac:picMk id="63" creationId="{F3C0B2AF-2268-AE4E-BACC-9FF64E86564C}"/>
          </ac:picMkLst>
        </pc:picChg>
        <pc:picChg chg="mod">
          <ac:chgData name="Abigail Davis-Hess" userId="45397db6-e62a-477a-8e40-1f314415810d" providerId="ADAL" clId="{1AE002DC-8931-405F-B0F6-DA24BF533D37}" dt="2023-02-02T21:44:01.523" v="2688"/>
          <ac:picMkLst>
            <pc:docMk/>
            <pc:sldMk cId="3396266754" sldId="269"/>
            <ac:picMk id="64" creationId="{F2FCDCCE-6383-4047-9485-41AA1E24E8E2}"/>
          </ac:picMkLst>
        </pc:picChg>
        <pc:picChg chg="mod">
          <ac:chgData name="Abigail Davis-Hess" userId="45397db6-e62a-477a-8e40-1f314415810d" providerId="ADAL" clId="{1AE002DC-8931-405F-B0F6-DA24BF533D37}" dt="2023-02-02T21:44:01.523" v="2688"/>
          <ac:picMkLst>
            <pc:docMk/>
            <pc:sldMk cId="3396266754" sldId="269"/>
            <ac:picMk id="65" creationId="{1A89579F-2EA4-E049-9B78-D2237993CDAB}"/>
          </ac:picMkLst>
        </pc:picChg>
        <pc:picChg chg="mod">
          <ac:chgData name="Abigail Davis-Hess" userId="45397db6-e62a-477a-8e40-1f314415810d" providerId="ADAL" clId="{1AE002DC-8931-405F-B0F6-DA24BF533D37}" dt="2023-02-02T21:44:01.523" v="2688"/>
          <ac:picMkLst>
            <pc:docMk/>
            <pc:sldMk cId="3396266754" sldId="269"/>
            <ac:picMk id="66" creationId="{4E145096-B7BF-9C4C-97FA-308F61FE406A}"/>
          </ac:picMkLst>
        </pc:picChg>
        <pc:picChg chg="mod">
          <ac:chgData name="Abigail Davis-Hess" userId="45397db6-e62a-477a-8e40-1f314415810d" providerId="ADAL" clId="{1AE002DC-8931-405F-B0F6-DA24BF533D37}" dt="2023-02-02T21:44:01.523" v="2688"/>
          <ac:picMkLst>
            <pc:docMk/>
            <pc:sldMk cId="3396266754" sldId="269"/>
            <ac:picMk id="67" creationId="{25B94F1A-D947-AF4E-BC9D-9B02C4E4EB30}"/>
          </ac:picMkLst>
        </pc:picChg>
        <pc:picChg chg="mod">
          <ac:chgData name="Abigail Davis-Hess" userId="45397db6-e62a-477a-8e40-1f314415810d" providerId="ADAL" clId="{1AE002DC-8931-405F-B0F6-DA24BF533D37}" dt="2023-02-02T21:44:01.523" v="2688"/>
          <ac:picMkLst>
            <pc:docMk/>
            <pc:sldMk cId="3396266754" sldId="269"/>
            <ac:picMk id="68" creationId="{7E3F00C5-0B4F-FE4F-9561-1EB505B31873}"/>
          </ac:picMkLst>
        </pc:picChg>
      </pc:sldChg>
      <pc:sldChg chg="addSp delSp modSp mod">
        <pc:chgData name="Abigail Davis-Hess" userId="45397db6-e62a-477a-8e40-1f314415810d" providerId="ADAL" clId="{1AE002DC-8931-405F-B0F6-DA24BF533D37}" dt="2023-02-12T19:32:34.012" v="11021" actId="20577"/>
        <pc:sldMkLst>
          <pc:docMk/>
          <pc:sldMk cId="932498405" sldId="270"/>
        </pc:sldMkLst>
        <pc:spChg chg="mod">
          <ac:chgData name="Abigail Davis-Hess" userId="45397db6-e62a-477a-8e40-1f314415810d" providerId="ADAL" clId="{1AE002DC-8931-405F-B0F6-DA24BF533D37}" dt="2023-02-02T21:20:50.214" v="1826" actId="20577"/>
          <ac:spMkLst>
            <pc:docMk/>
            <pc:sldMk cId="932498405" sldId="270"/>
            <ac:spMk id="3" creationId="{C55E2E3E-148D-4BE4-88A4-447C4BC35E68}"/>
          </ac:spMkLst>
        </pc:spChg>
        <pc:spChg chg="mod">
          <ac:chgData name="Abigail Davis-Hess" userId="45397db6-e62a-477a-8e40-1f314415810d" providerId="ADAL" clId="{1AE002DC-8931-405F-B0F6-DA24BF533D37}" dt="2023-02-04T22:55:00.826" v="10830" actId="20577"/>
          <ac:spMkLst>
            <pc:docMk/>
            <pc:sldMk cId="932498405" sldId="270"/>
            <ac:spMk id="4" creationId="{374915C9-579A-6644-A782-7D56C8F5561E}"/>
          </ac:spMkLst>
        </pc:spChg>
        <pc:spChg chg="mod">
          <ac:chgData name="Abigail Davis-Hess" userId="45397db6-e62a-477a-8e40-1f314415810d" providerId="ADAL" clId="{1AE002DC-8931-405F-B0F6-DA24BF533D37}" dt="2023-02-02T21:44:01.523" v="2688"/>
          <ac:spMkLst>
            <pc:docMk/>
            <pc:sldMk cId="932498405" sldId="270"/>
            <ac:spMk id="5" creationId="{140F55DB-0AAD-684A-B0E2-8EF58E039423}"/>
          </ac:spMkLst>
        </pc:spChg>
        <pc:spChg chg="mod">
          <ac:chgData name="Abigail Davis-Hess" userId="45397db6-e62a-477a-8e40-1f314415810d" providerId="ADAL" clId="{1AE002DC-8931-405F-B0F6-DA24BF533D37}" dt="2023-02-02T21:44:01.523" v="2688"/>
          <ac:spMkLst>
            <pc:docMk/>
            <pc:sldMk cId="932498405" sldId="270"/>
            <ac:spMk id="6" creationId="{280037C3-0E79-CD4B-92A9-5B5F9E74A60B}"/>
          </ac:spMkLst>
        </pc:spChg>
        <pc:spChg chg="add mod">
          <ac:chgData name="Abigail Davis-Hess" userId="45397db6-e62a-477a-8e40-1f314415810d" providerId="ADAL" clId="{1AE002DC-8931-405F-B0F6-DA24BF533D37}" dt="2023-02-02T21:13:25.408" v="1737" actId="1076"/>
          <ac:spMkLst>
            <pc:docMk/>
            <pc:sldMk cId="932498405" sldId="270"/>
            <ac:spMk id="7" creationId="{7D03C2BF-3DB9-4E04-BF9F-20A5D64F833D}"/>
          </ac:spMkLst>
        </pc:spChg>
        <pc:spChg chg="add mod">
          <ac:chgData name="Abigail Davis-Hess" userId="45397db6-e62a-477a-8e40-1f314415810d" providerId="ADAL" clId="{1AE002DC-8931-405F-B0F6-DA24BF533D37}" dt="2023-02-02T21:16:38.365" v="1766" actId="1076"/>
          <ac:spMkLst>
            <pc:docMk/>
            <pc:sldMk cId="932498405" sldId="270"/>
            <ac:spMk id="8" creationId="{303B340C-7156-0CE5-1667-67D16F11D2A4}"/>
          </ac:spMkLst>
        </pc:spChg>
        <pc:spChg chg="add mod">
          <ac:chgData name="Abigail Davis-Hess" userId="45397db6-e62a-477a-8e40-1f314415810d" providerId="ADAL" clId="{1AE002DC-8931-405F-B0F6-DA24BF533D37}" dt="2023-02-02T21:15:20.336" v="1752" actId="1076"/>
          <ac:spMkLst>
            <pc:docMk/>
            <pc:sldMk cId="932498405" sldId="270"/>
            <ac:spMk id="9" creationId="{D73F391E-27F3-045D-4750-E73F52BD916F}"/>
          </ac:spMkLst>
        </pc:spChg>
        <pc:spChg chg="add mod">
          <ac:chgData name="Abigail Davis-Hess" userId="45397db6-e62a-477a-8e40-1f314415810d" providerId="ADAL" clId="{1AE002DC-8931-405F-B0F6-DA24BF533D37}" dt="2023-02-02T21:13:44.512" v="1740" actId="1076"/>
          <ac:spMkLst>
            <pc:docMk/>
            <pc:sldMk cId="932498405" sldId="270"/>
            <ac:spMk id="10" creationId="{7CC6238F-8EEE-FA27-01BA-E1EEC27CD070}"/>
          </ac:spMkLst>
        </pc:spChg>
        <pc:spChg chg="add del mod">
          <ac:chgData name="Abigail Davis-Hess" userId="45397db6-e62a-477a-8e40-1f314415810d" providerId="ADAL" clId="{1AE002DC-8931-405F-B0F6-DA24BF533D37}" dt="2023-02-02T21:05:51.545" v="1181" actId="21"/>
          <ac:spMkLst>
            <pc:docMk/>
            <pc:sldMk cId="932498405" sldId="270"/>
            <ac:spMk id="11" creationId="{E209DA1A-5535-3FA2-693B-733FF7DEEEEE}"/>
          </ac:spMkLst>
        </pc:spChg>
        <pc:spChg chg="add mod">
          <ac:chgData name="Abigail Davis-Hess" userId="45397db6-e62a-477a-8e40-1f314415810d" providerId="ADAL" clId="{1AE002DC-8931-405F-B0F6-DA24BF533D37}" dt="2023-02-02T21:16:55.347" v="1769" actId="1076"/>
          <ac:spMkLst>
            <pc:docMk/>
            <pc:sldMk cId="932498405" sldId="270"/>
            <ac:spMk id="12" creationId="{993EB665-03F8-4759-70E1-3724776F2EDC}"/>
          </ac:spMkLst>
        </pc:spChg>
        <pc:spChg chg="add mod">
          <ac:chgData name="Abigail Davis-Hess" userId="45397db6-e62a-477a-8e40-1f314415810d" providerId="ADAL" clId="{1AE002DC-8931-405F-B0F6-DA24BF533D37}" dt="2023-02-02T21:15:28.427" v="1753" actId="1076"/>
          <ac:spMkLst>
            <pc:docMk/>
            <pc:sldMk cId="932498405" sldId="270"/>
            <ac:spMk id="13" creationId="{CCC0998C-17D7-A389-B6E2-E24DCFF40789}"/>
          </ac:spMkLst>
        </pc:spChg>
        <pc:spChg chg="add mod">
          <ac:chgData name="Abigail Davis-Hess" userId="45397db6-e62a-477a-8e40-1f314415810d" providerId="ADAL" clId="{1AE002DC-8931-405F-B0F6-DA24BF533D37}" dt="2023-02-12T19:30:48.797" v="10994" actId="20577"/>
          <ac:spMkLst>
            <pc:docMk/>
            <pc:sldMk cId="932498405" sldId="270"/>
            <ac:spMk id="14" creationId="{EC260A15-C402-EF99-4FE9-10DFE03A7098}"/>
          </ac:spMkLst>
        </pc:spChg>
        <pc:spChg chg="add mod">
          <ac:chgData name="Abigail Davis-Hess" userId="45397db6-e62a-477a-8e40-1f314415810d" providerId="ADAL" clId="{1AE002DC-8931-405F-B0F6-DA24BF533D37}" dt="2023-02-12T19:31:50.764" v="11017" actId="20577"/>
          <ac:spMkLst>
            <pc:docMk/>
            <pc:sldMk cId="932498405" sldId="270"/>
            <ac:spMk id="15" creationId="{E941DB41-9E36-E8E8-8F09-8FC8E73F1909}"/>
          </ac:spMkLst>
        </pc:spChg>
        <pc:spChg chg="add mod">
          <ac:chgData name="Abigail Davis-Hess" userId="45397db6-e62a-477a-8e40-1f314415810d" providerId="ADAL" clId="{1AE002DC-8931-405F-B0F6-DA24BF533D37}" dt="2023-02-12T19:31:24.291" v="11000" actId="20577"/>
          <ac:spMkLst>
            <pc:docMk/>
            <pc:sldMk cId="932498405" sldId="270"/>
            <ac:spMk id="16" creationId="{23A65043-E6B3-D8D4-99D1-2E3C1F1452C8}"/>
          </ac:spMkLst>
        </pc:spChg>
        <pc:spChg chg="add mod">
          <ac:chgData name="Abigail Davis-Hess" userId="45397db6-e62a-477a-8e40-1f314415810d" providerId="ADAL" clId="{1AE002DC-8931-405F-B0F6-DA24BF533D37}" dt="2023-02-02T21:17:22.055" v="1775" actId="255"/>
          <ac:spMkLst>
            <pc:docMk/>
            <pc:sldMk cId="932498405" sldId="270"/>
            <ac:spMk id="17" creationId="{EC1DB351-5935-496D-D56B-6E2980A4ADE4}"/>
          </ac:spMkLst>
        </pc:spChg>
        <pc:spChg chg="add mod">
          <ac:chgData name="Abigail Davis-Hess" userId="45397db6-e62a-477a-8e40-1f314415810d" providerId="ADAL" clId="{1AE002DC-8931-405F-B0F6-DA24BF533D37}" dt="2023-02-12T19:32:34.012" v="11021" actId="20577"/>
          <ac:spMkLst>
            <pc:docMk/>
            <pc:sldMk cId="932498405" sldId="270"/>
            <ac:spMk id="18" creationId="{5044EFF1-196D-466B-4FC7-2E60CC3945D8}"/>
          </ac:spMkLst>
        </pc:spChg>
        <pc:spChg chg="add mod">
          <ac:chgData name="Abigail Davis-Hess" userId="45397db6-e62a-477a-8e40-1f314415810d" providerId="ADAL" clId="{1AE002DC-8931-405F-B0F6-DA24BF533D37}" dt="2023-02-02T21:16:22.434" v="1765" actId="255"/>
          <ac:spMkLst>
            <pc:docMk/>
            <pc:sldMk cId="932498405" sldId="270"/>
            <ac:spMk id="19" creationId="{D792801B-B472-B019-0434-AEC8FD8C00C2}"/>
          </ac:spMkLst>
        </pc:spChg>
        <pc:graphicFrameChg chg="add del mod ord">
          <ac:chgData name="Abigail Davis-Hess" userId="45397db6-e62a-477a-8e40-1f314415810d" providerId="ADAL" clId="{1AE002DC-8931-405F-B0F6-DA24BF533D37}" dt="2023-02-02T21:03:47.445" v="1169" actId="21"/>
          <ac:graphicFrameMkLst>
            <pc:docMk/>
            <pc:sldMk cId="932498405" sldId="270"/>
            <ac:graphicFrameMk id="2" creationId="{364D30CB-C02F-4FE1-9E72-11B75FF74851}"/>
          </ac:graphicFrameMkLst>
        </pc:graphicFrameChg>
        <pc:cxnChg chg="add mod">
          <ac:chgData name="Abigail Davis-Hess" userId="45397db6-e62a-477a-8e40-1f314415810d" providerId="ADAL" clId="{1AE002DC-8931-405F-B0F6-DA24BF533D37}" dt="2023-02-02T21:18:29.622" v="1783" actId="1582"/>
          <ac:cxnSpMkLst>
            <pc:docMk/>
            <pc:sldMk cId="932498405" sldId="270"/>
            <ac:cxnSpMk id="21" creationId="{EE6261FF-6E6A-3645-62C0-FE8147DA14C8}"/>
          </ac:cxnSpMkLst>
        </pc:cxnChg>
        <pc:cxnChg chg="add mod">
          <ac:chgData name="Abigail Davis-Hess" userId="45397db6-e62a-477a-8e40-1f314415810d" providerId="ADAL" clId="{1AE002DC-8931-405F-B0F6-DA24BF533D37}" dt="2023-02-02T21:19:37.190" v="1792" actId="693"/>
          <ac:cxnSpMkLst>
            <pc:docMk/>
            <pc:sldMk cId="932498405" sldId="270"/>
            <ac:cxnSpMk id="26" creationId="{14686CAE-DE04-5B03-4DD9-F54C9ADF7089}"/>
          </ac:cxnSpMkLst>
        </pc:cxnChg>
        <pc:cxnChg chg="add mod">
          <ac:chgData name="Abigail Davis-Hess" userId="45397db6-e62a-477a-8e40-1f314415810d" providerId="ADAL" clId="{1AE002DC-8931-405F-B0F6-DA24BF533D37}" dt="2023-02-02T21:20:09.624" v="1800" actId="14100"/>
          <ac:cxnSpMkLst>
            <pc:docMk/>
            <pc:sldMk cId="932498405" sldId="270"/>
            <ac:cxnSpMk id="32" creationId="{929C83C4-4085-8E11-4E55-723D37F8F412}"/>
          </ac:cxnSpMkLst>
        </pc:cxnChg>
        <pc:cxnChg chg="add mod">
          <ac:chgData name="Abigail Davis-Hess" userId="45397db6-e62a-477a-8e40-1f314415810d" providerId="ADAL" clId="{1AE002DC-8931-405F-B0F6-DA24BF533D37}" dt="2023-02-02T21:20:32.122" v="1802" actId="1076"/>
          <ac:cxnSpMkLst>
            <pc:docMk/>
            <pc:sldMk cId="932498405" sldId="270"/>
            <ac:cxnSpMk id="37" creationId="{24AA57FC-FFDD-35EB-2FB8-9D42BDA591D0}"/>
          </ac:cxnSpMkLst>
        </pc:cxnChg>
      </pc:sldChg>
      <pc:sldChg chg="modSp del">
        <pc:chgData name="Abigail Davis-Hess" userId="45397db6-e62a-477a-8e40-1f314415810d" providerId="ADAL" clId="{1AE002DC-8931-405F-B0F6-DA24BF533D37}" dt="2023-02-04T22:47:58.789" v="10706" actId="2696"/>
        <pc:sldMkLst>
          <pc:docMk/>
          <pc:sldMk cId="3335690284" sldId="271"/>
        </pc:sldMkLst>
        <pc:spChg chg="mod">
          <ac:chgData name="Abigail Davis-Hess" userId="45397db6-e62a-477a-8e40-1f314415810d" providerId="ADAL" clId="{1AE002DC-8931-405F-B0F6-DA24BF533D37}" dt="2023-02-02T21:44:01.523" v="2688"/>
          <ac:spMkLst>
            <pc:docMk/>
            <pc:sldMk cId="3335690284" sldId="271"/>
            <ac:spMk id="2" creationId="{27A6F7BB-30A8-4980-AD4A-2FB0B53FA6C9}"/>
          </ac:spMkLst>
        </pc:spChg>
        <pc:spChg chg="mod">
          <ac:chgData name="Abigail Davis-Hess" userId="45397db6-e62a-477a-8e40-1f314415810d" providerId="ADAL" clId="{1AE002DC-8931-405F-B0F6-DA24BF533D37}" dt="2023-02-02T21:44:01.523" v="2688"/>
          <ac:spMkLst>
            <pc:docMk/>
            <pc:sldMk cId="3335690284" sldId="271"/>
            <ac:spMk id="3" creationId="{7517F12A-7304-B447-BEB8-A99EA8009F15}"/>
          </ac:spMkLst>
        </pc:spChg>
        <pc:spChg chg="mod">
          <ac:chgData name="Abigail Davis-Hess" userId="45397db6-e62a-477a-8e40-1f314415810d" providerId="ADAL" clId="{1AE002DC-8931-405F-B0F6-DA24BF533D37}" dt="2023-02-02T21:44:01.523" v="2688"/>
          <ac:spMkLst>
            <pc:docMk/>
            <pc:sldMk cId="3335690284" sldId="271"/>
            <ac:spMk id="4" creationId="{BCF90246-DFB2-A340-AADC-E85D28C31B3E}"/>
          </ac:spMkLst>
        </pc:spChg>
        <pc:spChg chg="mod">
          <ac:chgData name="Abigail Davis-Hess" userId="45397db6-e62a-477a-8e40-1f314415810d" providerId="ADAL" clId="{1AE002DC-8931-405F-B0F6-DA24BF533D37}" dt="2023-02-02T21:44:01.523" v="2688"/>
          <ac:spMkLst>
            <pc:docMk/>
            <pc:sldMk cId="3335690284" sldId="271"/>
            <ac:spMk id="5" creationId="{987CCF58-9B83-4A4F-8CA9-3D9C9BB7A287}"/>
          </ac:spMkLst>
        </pc:spChg>
        <pc:spChg chg="mod">
          <ac:chgData name="Abigail Davis-Hess" userId="45397db6-e62a-477a-8e40-1f314415810d" providerId="ADAL" clId="{1AE002DC-8931-405F-B0F6-DA24BF533D37}" dt="2023-02-02T21:44:01.523" v="2688"/>
          <ac:spMkLst>
            <pc:docMk/>
            <pc:sldMk cId="3335690284" sldId="271"/>
            <ac:spMk id="34" creationId="{C1C92E27-D550-F44E-8491-927F819E72B8}"/>
          </ac:spMkLst>
        </pc:spChg>
        <pc:spChg chg="mod">
          <ac:chgData name="Abigail Davis-Hess" userId="45397db6-e62a-477a-8e40-1f314415810d" providerId="ADAL" clId="{1AE002DC-8931-405F-B0F6-DA24BF533D37}" dt="2023-02-02T21:44:01.523" v="2688"/>
          <ac:spMkLst>
            <pc:docMk/>
            <pc:sldMk cId="3335690284" sldId="271"/>
            <ac:spMk id="35" creationId="{7D722C50-45F7-D84B-B216-568F72D66349}"/>
          </ac:spMkLst>
        </pc:spChg>
        <pc:spChg chg="mod">
          <ac:chgData name="Abigail Davis-Hess" userId="45397db6-e62a-477a-8e40-1f314415810d" providerId="ADAL" clId="{1AE002DC-8931-405F-B0F6-DA24BF533D37}" dt="2023-02-02T21:44:01.523" v="2688"/>
          <ac:spMkLst>
            <pc:docMk/>
            <pc:sldMk cId="3335690284" sldId="271"/>
            <ac:spMk id="36" creationId="{176187A9-3EBE-F64D-AE99-021BB3767F90}"/>
          </ac:spMkLst>
        </pc:spChg>
        <pc:spChg chg="mod">
          <ac:chgData name="Abigail Davis-Hess" userId="45397db6-e62a-477a-8e40-1f314415810d" providerId="ADAL" clId="{1AE002DC-8931-405F-B0F6-DA24BF533D37}" dt="2023-02-02T21:44:01.523" v="2688"/>
          <ac:spMkLst>
            <pc:docMk/>
            <pc:sldMk cId="3335690284" sldId="271"/>
            <ac:spMk id="37" creationId="{7990731F-95DE-4F44-8EA0-E275CEAFD8A2}"/>
          </ac:spMkLst>
        </pc:spChg>
        <pc:spChg chg="mod">
          <ac:chgData name="Abigail Davis-Hess" userId="45397db6-e62a-477a-8e40-1f314415810d" providerId="ADAL" clId="{1AE002DC-8931-405F-B0F6-DA24BF533D37}" dt="2023-02-02T21:44:01.523" v="2688"/>
          <ac:spMkLst>
            <pc:docMk/>
            <pc:sldMk cId="3335690284" sldId="271"/>
            <ac:spMk id="38" creationId="{5B19EE51-628F-CA4E-94B0-57E9ACA1446A}"/>
          </ac:spMkLst>
        </pc:spChg>
        <pc:spChg chg="mod">
          <ac:chgData name="Abigail Davis-Hess" userId="45397db6-e62a-477a-8e40-1f314415810d" providerId="ADAL" clId="{1AE002DC-8931-405F-B0F6-DA24BF533D37}" dt="2023-02-02T21:44:01.523" v="2688"/>
          <ac:spMkLst>
            <pc:docMk/>
            <pc:sldMk cId="3335690284" sldId="271"/>
            <ac:spMk id="39" creationId="{2A6ACC78-74DF-604E-BD14-4BBE7B4EEF5B}"/>
          </ac:spMkLst>
        </pc:spChg>
        <pc:spChg chg="mod">
          <ac:chgData name="Abigail Davis-Hess" userId="45397db6-e62a-477a-8e40-1f314415810d" providerId="ADAL" clId="{1AE002DC-8931-405F-B0F6-DA24BF533D37}" dt="2023-02-02T21:44:01.523" v="2688"/>
          <ac:spMkLst>
            <pc:docMk/>
            <pc:sldMk cId="3335690284" sldId="271"/>
            <ac:spMk id="40" creationId="{9DC429C0-1DEB-1F4F-AE66-C503B31B7B48}"/>
          </ac:spMkLst>
        </pc:spChg>
        <pc:spChg chg="mod">
          <ac:chgData name="Abigail Davis-Hess" userId="45397db6-e62a-477a-8e40-1f314415810d" providerId="ADAL" clId="{1AE002DC-8931-405F-B0F6-DA24BF533D37}" dt="2023-02-02T21:44:01.523" v="2688"/>
          <ac:spMkLst>
            <pc:docMk/>
            <pc:sldMk cId="3335690284" sldId="271"/>
            <ac:spMk id="41" creationId="{31C0CCD4-2502-A14F-B520-7B57524EDF8E}"/>
          </ac:spMkLst>
        </pc:spChg>
        <pc:picChg chg="mod">
          <ac:chgData name="Abigail Davis-Hess" userId="45397db6-e62a-477a-8e40-1f314415810d" providerId="ADAL" clId="{1AE002DC-8931-405F-B0F6-DA24BF533D37}" dt="2023-02-02T21:44:01.523" v="2688"/>
          <ac:picMkLst>
            <pc:docMk/>
            <pc:sldMk cId="3335690284" sldId="271"/>
            <ac:picMk id="42" creationId="{8BDB1906-FF07-4447-9C68-585F54C5EED2}"/>
          </ac:picMkLst>
        </pc:picChg>
        <pc:picChg chg="mod">
          <ac:chgData name="Abigail Davis-Hess" userId="45397db6-e62a-477a-8e40-1f314415810d" providerId="ADAL" clId="{1AE002DC-8931-405F-B0F6-DA24BF533D37}" dt="2023-02-02T21:44:01.523" v="2688"/>
          <ac:picMkLst>
            <pc:docMk/>
            <pc:sldMk cId="3335690284" sldId="271"/>
            <ac:picMk id="43" creationId="{A82F6AEE-FCBF-0245-BB71-E76973B3A97D}"/>
          </ac:picMkLst>
        </pc:picChg>
        <pc:picChg chg="mod">
          <ac:chgData name="Abigail Davis-Hess" userId="45397db6-e62a-477a-8e40-1f314415810d" providerId="ADAL" clId="{1AE002DC-8931-405F-B0F6-DA24BF533D37}" dt="2023-02-02T21:44:01.523" v="2688"/>
          <ac:picMkLst>
            <pc:docMk/>
            <pc:sldMk cId="3335690284" sldId="271"/>
            <ac:picMk id="44" creationId="{C99B7845-619A-9F40-A5C3-4C122626044D}"/>
          </ac:picMkLst>
        </pc:picChg>
        <pc:picChg chg="mod">
          <ac:chgData name="Abigail Davis-Hess" userId="45397db6-e62a-477a-8e40-1f314415810d" providerId="ADAL" clId="{1AE002DC-8931-405F-B0F6-DA24BF533D37}" dt="2023-02-02T21:44:01.523" v="2688"/>
          <ac:picMkLst>
            <pc:docMk/>
            <pc:sldMk cId="3335690284" sldId="271"/>
            <ac:picMk id="45" creationId="{647F7FB2-8714-6449-A700-2E1B81F9DFB7}"/>
          </ac:picMkLst>
        </pc:picChg>
      </pc:sldChg>
      <pc:sldChg chg="modSp del">
        <pc:chgData name="Abigail Davis-Hess" userId="45397db6-e62a-477a-8e40-1f314415810d" providerId="ADAL" clId="{1AE002DC-8931-405F-B0F6-DA24BF533D37}" dt="2023-02-04T22:48:03.362" v="10707" actId="2696"/>
        <pc:sldMkLst>
          <pc:docMk/>
          <pc:sldMk cId="2639983765" sldId="273"/>
        </pc:sldMkLst>
        <pc:spChg chg="mod">
          <ac:chgData name="Abigail Davis-Hess" userId="45397db6-e62a-477a-8e40-1f314415810d" providerId="ADAL" clId="{1AE002DC-8931-405F-B0F6-DA24BF533D37}" dt="2023-02-02T21:44:01.523" v="2688"/>
          <ac:spMkLst>
            <pc:docMk/>
            <pc:sldMk cId="2639983765" sldId="273"/>
            <ac:spMk id="3" creationId="{8D3F7063-A64B-CB42-8BBF-BF52424269A8}"/>
          </ac:spMkLst>
        </pc:spChg>
        <pc:spChg chg="mod">
          <ac:chgData name="Abigail Davis-Hess" userId="45397db6-e62a-477a-8e40-1f314415810d" providerId="ADAL" clId="{1AE002DC-8931-405F-B0F6-DA24BF533D37}" dt="2023-02-02T21:44:01.523" v="2688"/>
          <ac:spMkLst>
            <pc:docMk/>
            <pc:sldMk cId="2639983765" sldId="273"/>
            <ac:spMk id="4" creationId="{6E4EA976-8646-0143-BA18-8675E6FA5EB7}"/>
          </ac:spMkLst>
        </pc:spChg>
        <pc:spChg chg="mod">
          <ac:chgData name="Abigail Davis-Hess" userId="45397db6-e62a-477a-8e40-1f314415810d" providerId="ADAL" clId="{1AE002DC-8931-405F-B0F6-DA24BF533D37}" dt="2023-02-02T21:44:01.523" v="2688"/>
          <ac:spMkLst>
            <pc:docMk/>
            <pc:sldMk cId="2639983765" sldId="273"/>
            <ac:spMk id="5" creationId="{7003A5E2-8F37-D546-BCD9-24A2037BB54D}"/>
          </ac:spMkLst>
        </pc:spChg>
      </pc:sldChg>
      <pc:sldChg chg="addSp delSp modSp mod modClrScheme chgLayout">
        <pc:chgData name="Abigail Davis-Hess" userId="45397db6-e62a-477a-8e40-1f314415810d" providerId="ADAL" clId="{1AE002DC-8931-405F-B0F6-DA24BF533D37}" dt="2023-02-12T20:12:56.610" v="11125" actId="26606"/>
        <pc:sldMkLst>
          <pc:docMk/>
          <pc:sldMk cId="926184573" sldId="275"/>
        </pc:sldMkLst>
        <pc:spChg chg="mod ord">
          <ac:chgData name="Abigail Davis-Hess" userId="45397db6-e62a-477a-8e40-1f314415810d" providerId="ADAL" clId="{1AE002DC-8931-405F-B0F6-DA24BF533D37}" dt="2023-02-12T20:12:56.610" v="11125" actId="26606"/>
          <ac:spMkLst>
            <pc:docMk/>
            <pc:sldMk cId="926184573" sldId="275"/>
            <ac:spMk id="2" creationId="{69FAE308-3076-43DB-B834-DA0B0AE19AF9}"/>
          </ac:spMkLst>
        </pc:spChg>
        <pc:spChg chg="add del mod ord">
          <ac:chgData name="Abigail Davis-Hess" userId="45397db6-e62a-477a-8e40-1f314415810d" providerId="ADAL" clId="{1AE002DC-8931-405F-B0F6-DA24BF533D37}" dt="2023-02-12T20:12:56.610" v="11125" actId="26606"/>
          <ac:spMkLst>
            <pc:docMk/>
            <pc:sldMk cId="926184573" sldId="275"/>
            <ac:spMk id="3" creationId="{BABC2CE0-8806-4B2A-A10A-32984D317434}"/>
          </ac:spMkLst>
        </pc:spChg>
        <pc:spChg chg="add del mod">
          <ac:chgData name="Abigail Davis-Hess" userId="45397db6-e62a-477a-8e40-1f314415810d" providerId="ADAL" clId="{1AE002DC-8931-405F-B0F6-DA24BF533D37}" dt="2023-02-12T20:12:48.216" v="11123" actId="26606"/>
          <ac:spMkLst>
            <pc:docMk/>
            <pc:sldMk cId="926184573" sldId="275"/>
            <ac:spMk id="9" creationId="{FFDB165A-C803-AAC2-5B37-08F7B55D35D5}"/>
          </ac:spMkLst>
        </pc:spChg>
        <pc:spChg chg="add del mod">
          <ac:chgData name="Abigail Davis-Hess" userId="45397db6-e62a-477a-8e40-1f314415810d" providerId="ADAL" clId="{1AE002DC-8931-405F-B0F6-DA24BF533D37}" dt="2023-02-12T20:12:48.216" v="11123" actId="26606"/>
          <ac:spMkLst>
            <pc:docMk/>
            <pc:sldMk cId="926184573" sldId="275"/>
            <ac:spMk id="11" creationId="{D0A9799C-9B99-D9E4-4932-6DE7653A5FD2}"/>
          </ac:spMkLst>
        </pc:spChg>
        <pc:spChg chg="add del mod">
          <ac:chgData name="Abigail Davis-Hess" userId="45397db6-e62a-477a-8e40-1f314415810d" providerId="ADAL" clId="{1AE002DC-8931-405F-B0F6-DA24BF533D37}" dt="2023-02-12T20:12:48.216" v="11123" actId="26606"/>
          <ac:spMkLst>
            <pc:docMk/>
            <pc:sldMk cId="926184573" sldId="275"/>
            <ac:spMk id="13" creationId="{67AF6800-DA29-8999-4CA9-2A69C59AE4E4}"/>
          </ac:spMkLst>
        </pc:spChg>
        <pc:spChg chg="add del">
          <ac:chgData name="Abigail Davis-Hess" userId="45397db6-e62a-477a-8e40-1f314415810d" providerId="ADAL" clId="{1AE002DC-8931-405F-B0F6-DA24BF533D37}" dt="2023-02-12T20:12:56.610" v="11125" actId="26606"/>
          <ac:spMkLst>
            <pc:docMk/>
            <pc:sldMk cId="926184573" sldId="275"/>
            <ac:spMk id="15" creationId="{8358D20F-16F1-42BD-567D-B69EFA399392}"/>
          </ac:spMkLst>
        </pc:spChg>
        <pc:spChg chg="add del">
          <ac:chgData name="Abigail Davis-Hess" userId="45397db6-e62a-477a-8e40-1f314415810d" providerId="ADAL" clId="{1AE002DC-8931-405F-B0F6-DA24BF533D37}" dt="2023-02-12T20:12:56.610" v="11125" actId="26606"/>
          <ac:spMkLst>
            <pc:docMk/>
            <pc:sldMk cId="926184573" sldId="275"/>
            <ac:spMk id="16" creationId="{3865FC12-666D-AE44-C2DA-0B77B518049F}"/>
          </ac:spMkLst>
        </pc:spChg>
        <pc:spChg chg="add del">
          <ac:chgData name="Abigail Davis-Hess" userId="45397db6-e62a-477a-8e40-1f314415810d" providerId="ADAL" clId="{1AE002DC-8931-405F-B0F6-DA24BF533D37}" dt="2023-02-12T20:12:56.610" v="11125" actId="26606"/>
          <ac:spMkLst>
            <pc:docMk/>
            <pc:sldMk cId="926184573" sldId="275"/>
            <ac:spMk id="17" creationId="{52BA2AB6-F13B-7CC6-CE1A-DAC88A7DBD33}"/>
          </ac:spMkLst>
        </pc:spChg>
        <pc:graphicFrameChg chg="add del mod">
          <ac:chgData name="Abigail Davis-Hess" userId="45397db6-e62a-477a-8e40-1f314415810d" providerId="ADAL" clId="{1AE002DC-8931-405F-B0F6-DA24BF533D37}" dt="2023-02-12T20:12:48.216" v="11123" actId="26606"/>
          <ac:graphicFrameMkLst>
            <pc:docMk/>
            <pc:sldMk cId="926184573" sldId="275"/>
            <ac:graphicFrameMk id="5" creationId="{55E18BAF-4735-A555-2F89-252226470385}"/>
          </ac:graphicFrameMkLst>
        </pc:graphicFrameChg>
        <pc:graphicFrameChg chg="add del">
          <ac:chgData name="Abigail Davis-Hess" userId="45397db6-e62a-477a-8e40-1f314415810d" providerId="ADAL" clId="{1AE002DC-8931-405F-B0F6-DA24BF533D37}" dt="2023-02-12T20:12:56.610" v="11125" actId="26606"/>
          <ac:graphicFrameMkLst>
            <pc:docMk/>
            <pc:sldMk cId="926184573" sldId="275"/>
            <ac:graphicFrameMk id="18" creationId="{F77E8BBC-2347-95B1-B44F-5D20005FA84B}"/>
          </ac:graphicFrameMkLst>
        </pc:graphicFrameChg>
      </pc:sldChg>
      <pc:sldChg chg="modSp del">
        <pc:chgData name="Abigail Davis-Hess" userId="45397db6-e62a-477a-8e40-1f314415810d" providerId="ADAL" clId="{1AE002DC-8931-405F-B0F6-DA24BF533D37}" dt="2023-02-04T22:47:47.369" v="10703" actId="2696"/>
        <pc:sldMkLst>
          <pc:docMk/>
          <pc:sldMk cId="2282589009" sldId="276"/>
        </pc:sldMkLst>
        <pc:spChg chg="mod">
          <ac:chgData name="Abigail Davis-Hess" userId="45397db6-e62a-477a-8e40-1f314415810d" providerId="ADAL" clId="{1AE002DC-8931-405F-B0F6-DA24BF533D37}" dt="2023-02-02T21:44:01.523" v="2688"/>
          <ac:spMkLst>
            <pc:docMk/>
            <pc:sldMk cId="2282589009" sldId="276"/>
            <ac:spMk id="3" creationId="{C55E2E3E-148D-4BE4-88A4-447C4BC35E68}"/>
          </ac:spMkLst>
        </pc:spChg>
        <pc:spChg chg="mod">
          <ac:chgData name="Abigail Davis-Hess" userId="45397db6-e62a-477a-8e40-1f314415810d" providerId="ADAL" clId="{1AE002DC-8931-405F-B0F6-DA24BF533D37}" dt="2023-02-02T21:44:01.523" v="2688"/>
          <ac:spMkLst>
            <pc:docMk/>
            <pc:sldMk cId="2282589009" sldId="276"/>
            <ac:spMk id="4" creationId="{374915C9-579A-6644-A782-7D56C8F5561E}"/>
          </ac:spMkLst>
        </pc:spChg>
        <pc:spChg chg="mod">
          <ac:chgData name="Abigail Davis-Hess" userId="45397db6-e62a-477a-8e40-1f314415810d" providerId="ADAL" clId="{1AE002DC-8931-405F-B0F6-DA24BF533D37}" dt="2023-02-02T21:44:01.523" v="2688"/>
          <ac:spMkLst>
            <pc:docMk/>
            <pc:sldMk cId="2282589009" sldId="276"/>
            <ac:spMk id="5" creationId="{140F55DB-0AAD-684A-B0E2-8EF58E039423}"/>
          </ac:spMkLst>
        </pc:spChg>
        <pc:spChg chg="mod">
          <ac:chgData name="Abigail Davis-Hess" userId="45397db6-e62a-477a-8e40-1f314415810d" providerId="ADAL" clId="{1AE002DC-8931-405F-B0F6-DA24BF533D37}" dt="2023-02-02T21:44:01.523" v="2688"/>
          <ac:spMkLst>
            <pc:docMk/>
            <pc:sldMk cId="2282589009" sldId="276"/>
            <ac:spMk id="6" creationId="{280037C3-0E79-CD4B-92A9-5B5F9E74A60B}"/>
          </ac:spMkLst>
        </pc:spChg>
      </pc:sldChg>
      <pc:sldChg chg="modSp add del">
        <pc:chgData name="Abigail Davis-Hess" userId="45397db6-e62a-477a-8e40-1f314415810d" providerId="ADAL" clId="{1AE002DC-8931-405F-B0F6-DA24BF533D37}" dt="2023-02-04T22:47:51.681" v="10704" actId="2696"/>
        <pc:sldMkLst>
          <pc:docMk/>
          <pc:sldMk cId="1529567106" sldId="277"/>
        </pc:sldMkLst>
        <pc:spChg chg="mod">
          <ac:chgData name="Abigail Davis-Hess" userId="45397db6-e62a-477a-8e40-1f314415810d" providerId="ADAL" clId="{1AE002DC-8931-405F-B0F6-DA24BF533D37}" dt="2023-02-02T21:44:01.523" v="2688"/>
          <ac:spMkLst>
            <pc:docMk/>
            <pc:sldMk cId="1529567106" sldId="277"/>
            <ac:spMk id="2" creationId="{DD0B6389-2374-4677-B8BB-59410CCC32FD}"/>
          </ac:spMkLst>
        </pc:spChg>
        <pc:spChg chg="mod">
          <ac:chgData name="Abigail Davis-Hess" userId="45397db6-e62a-477a-8e40-1f314415810d" providerId="ADAL" clId="{1AE002DC-8931-405F-B0F6-DA24BF533D37}" dt="2023-02-02T21:44:01.523" v="2688"/>
          <ac:spMkLst>
            <pc:docMk/>
            <pc:sldMk cId="1529567106" sldId="277"/>
            <ac:spMk id="3" creationId="{3FE88D32-0135-7B4F-AD5F-EA1673D46765}"/>
          </ac:spMkLst>
        </pc:spChg>
        <pc:spChg chg="mod">
          <ac:chgData name="Abigail Davis-Hess" userId="45397db6-e62a-477a-8e40-1f314415810d" providerId="ADAL" clId="{1AE002DC-8931-405F-B0F6-DA24BF533D37}" dt="2023-02-02T21:44:01.523" v="2688"/>
          <ac:spMkLst>
            <pc:docMk/>
            <pc:sldMk cId="1529567106" sldId="277"/>
            <ac:spMk id="11" creationId="{EBF4ECF3-F211-3447-AF95-22487182EEF2}"/>
          </ac:spMkLst>
        </pc:spChg>
        <pc:spChg chg="mod">
          <ac:chgData name="Abigail Davis-Hess" userId="45397db6-e62a-477a-8e40-1f314415810d" providerId="ADAL" clId="{1AE002DC-8931-405F-B0F6-DA24BF533D37}" dt="2023-02-02T21:44:01.523" v="2688"/>
          <ac:spMkLst>
            <pc:docMk/>
            <pc:sldMk cId="1529567106" sldId="277"/>
            <ac:spMk id="12" creationId="{6308D1AB-33EC-174A-AFF4-6B9718A863B4}"/>
          </ac:spMkLst>
        </pc:spChg>
      </pc:sldChg>
      <pc:sldChg chg="delSp modSp add del mod">
        <pc:chgData name="Abigail Davis-Hess" userId="45397db6-e62a-477a-8e40-1f314415810d" providerId="ADAL" clId="{1AE002DC-8931-405F-B0F6-DA24BF533D37}" dt="2023-02-02T21:42:01.520" v="2671" actId="2696"/>
        <pc:sldMkLst>
          <pc:docMk/>
          <pc:sldMk cId="231324068" sldId="278"/>
        </pc:sldMkLst>
        <pc:spChg chg="del">
          <ac:chgData name="Abigail Davis-Hess" userId="45397db6-e62a-477a-8e40-1f314415810d" providerId="ADAL" clId="{1AE002DC-8931-405F-B0F6-DA24BF533D37}" dt="2023-02-02T21:38:26.133" v="2627" actId="478"/>
          <ac:spMkLst>
            <pc:docMk/>
            <pc:sldMk cId="231324068" sldId="278"/>
            <ac:spMk id="4" creationId="{9C0179B5-0800-154F-80F6-614473C055BD}"/>
          </ac:spMkLst>
        </pc:spChg>
        <pc:spChg chg="del mod">
          <ac:chgData name="Abigail Davis-Hess" userId="45397db6-e62a-477a-8e40-1f314415810d" providerId="ADAL" clId="{1AE002DC-8931-405F-B0F6-DA24BF533D37}" dt="2023-02-02T21:38:26.138" v="2629"/>
          <ac:spMkLst>
            <pc:docMk/>
            <pc:sldMk cId="231324068" sldId="278"/>
            <ac:spMk id="7" creationId="{B468C313-80C0-8840-8702-F1084174C592}"/>
          </ac:spMkLst>
        </pc:spChg>
        <pc:spChg chg="del">
          <ac:chgData name="Abigail Davis-Hess" userId="45397db6-e62a-477a-8e40-1f314415810d" providerId="ADAL" clId="{1AE002DC-8931-405F-B0F6-DA24BF533D37}" dt="2023-02-02T21:38:20.224" v="2621" actId="478"/>
          <ac:spMkLst>
            <pc:docMk/>
            <pc:sldMk cId="231324068" sldId="278"/>
            <ac:spMk id="8" creationId="{4E863C6B-1856-BC43-A090-B182EAB34EB8}"/>
          </ac:spMkLst>
        </pc:spChg>
        <pc:spChg chg="del mod">
          <ac:chgData name="Abigail Davis-Hess" userId="45397db6-e62a-477a-8e40-1f314415810d" providerId="ADAL" clId="{1AE002DC-8931-405F-B0F6-DA24BF533D37}" dt="2023-02-02T21:38:20.228" v="2625"/>
          <ac:spMkLst>
            <pc:docMk/>
            <pc:sldMk cId="231324068" sldId="278"/>
            <ac:spMk id="9" creationId="{3AE770E3-D227-CD4E-83C4-44744E774884}"/>
          </ac:spMkLst>
        </pc:spChg>
        <pc:spChg chg="del mod">
          <ac:chgData name="Abigail Davis-Hess" userId="45397db6-e62a-477a-8e40-1f314415810d" providerId="ADAL" clId="{1AE002DC-8931-405F-B0F6-DA24BF533D37}" dt="2023-02-02T21:38:20.227" v="2623"/>
          <ac:spMkLst>
            <pc:docMk/>
            <pc:sldMk cId="231324068" sldId="278"/>
            <ac:spMk id="10" creationId="{10C47546-62E7-304A-8631-60D9B8E543BE}"/>
          </ac:spMkLst>
        </pc:spChg>
        <pc:graphicFrameChg chg="mod">
          <ac:chgData name="Abigail Davis-Hess" userId="45397db6-e62a-477a-8e40-1f314415810d" providerId="ADAL" clId="{1AE002DC-8931-405F-B0F6-DA24BF533D37}" dt="2023-02-02T21:41:27.633" v="2670"/>
          <ac:graphicFrameMkLst>
            <pc:docMk/>
            <pc:sldMk cId="231324068" sldId="278"/>
            <ac:graphicFrameMk id="6" creationId="{85168BDF-A0D9-4916-A9F9-41D8175A703C}"/>
          </ac:graphicFrameMkLst>
        </pc:graphicFrameChg>
      </pc:sldChg>
      <pc:sldChg chg="modSp add mod ord">
        <pc:chgData name="Abigail Davis-Hess" userId="45397db6-e62a-477a-8e40-1f314415810d" providerId="ADAL" clId="{1AE002DC-8931-405F-B0F6-DA24BF533D37}" dt="2023-02-12T19:34:56.533" v="11108" actId="20577"/>
        <pc:sldMkLst>
          <pc:docMk/>
          <pc:sldMk cId="2070306539" sldId="278"/>
        </pc:sldMkLst>
        <pc:spChg chg="mod">
          <ac:chgData name="Abigail Davis-Hess" userId="45397db6-e62a-477a-8e40-1f314415810d" providerId="ADAL" clId="{1AE002DC-8931-405F-B0F6-DA24BF533D37}" dt="2023-02-04T17:06:32.969" v="3132" actId="5793"/>
          <ac:spMkLst>
            <pc:docMk/>
            <pc:sldMk cId="2070306539" sldId="278"/>
            <ac:spMk id="2" creationId="{8C543F67-9C70-4748-8C0C-3A7863422F99}"/>
          </ac:spMkLst>
        </pc:spChg>
        <pc:spChg chg="mod">
          <ac:chgData name="Abigail Davis-Hess" userId="45397db6-e62a-477a-8e40-1f314415810d" providerId="ADAL" clId="{1AE002DC-8931-405F-B0F6-DA24BF533D37}" dt="2023-02-12T19:34:56.533" v="11108" actId="20577"/>
          <ac:spMkLst>
            <pc:docMk/>
            <pc:sldMk cId="2070306539" sldId="278"/>
            <ac:spMk id="3" creationId="{95B371F2-DBA5-415A-82C8-651F587B857A}"/>
          </ac:spMkLst>
        </pc:spChg>
        <pc:spChg chg="mod">
          <ac:chgData name="Abigail Davis-Hess" userId="45397db6-e62a-477a-8e40-1f314415810d" providerId="ADAL" clId="{1AE002DC-8931-405F-B0F6-DA24BF533D37}" dt="2023-02-04T22:54:30.730" v="10809" actId="20577"/>
          <ac:spMkLst>
            <pc:docMk/>
            <pc:sldMk cId="2070306539" sldId="278"/>
            <ac:spMk id="4" creationId="{DB056174-CBC5-7B48-9681-7DDAC423337E}"/>
          </ac:spMkLst>
        </pc:spChg>
      </pc:sldChg>
      <pc:sldChg chg="delSp modSp add mod ord">
        <pc:chgData name="Abigail Davis-Hess" userId="45397db6-e62a-477a-8e40-1f314415810d" providerId="ADAL" clId="{1AE002DC-8931-405F-B0F6-DA24BF533D37}" dt="2023-02-04T22:54:18.073" v="10800" actId="20577"/>
        <pc:sldMkLst>
          <pc:docMk/>
          <pc:sldMk cId="2383575220" sldId="279"/>
        </pc:sldMkLst>
        <pc:spChg chg="mod">
          <ac:chgData name="Abigail Davis-Hess" userId="45397db6-e62a-477a-8e40-1f314415810d" providerId="ADAL" clId="{1AE002DC-8931-405F-B0F6-DA24BF533D37}" dt="2023-02-04T18:01:38.756" v="5708" actId="14100"/>
          <ac:spMkLst>
            <pc:docMk/>
            <pc:sldMk cId="2383575220" sldId="279"/>
            <ac:spMk id="3" creationId="{C55E2E3E-148D-4BE4-88A4-447C4BC35E68}"/>
          </ac:spMkLst>
        </pc:spChg>
        <pc:spChg chg="mod">
          <ac:chgData name="Abigail Davis-Hess" userId="45397db6-e62a-477a-8e40-1f314415810d" providerId="ADAL" clId="{1AE002DC-8931-405F-B0F6-DA24BF533D37}" dt="2023-02-04T22:54:18.073" v="10800" actId="20577"/>
          <ac:spMkLst>
            <pc:docMk/>
            <pc:sldMk cId="2383575220" sldId="279"/>
            <ac:spMk id="4" creationId="{374915C9-579A-6644-A782-7D56C8F5561E}"/>
          </ac:spMkLst>
        </pc:spChg>
        <pc:spChg chg="mod">
          <ac:chgData name="Abigail Davis-Hess" userId="45397db6-e62a-477a-8e40-1f314415810d" providerId="ADAL" clId="{1AE002DC-8931-405F-B0F6-DA24BF533D37}" dt="2023-02-04T22:53:52.605" v="10789" actId="1076"/>
          <ac:spMkLst>
            <pc:docMk/>
            <pc:sldMk cId="2383575220" sldId="279"/>
            <ac:spMk id="8" creationId="{303B340C-7156-0CE5-1667-67D16F11D2A4}"/>
          </ac:spMkLst>
        </pc:spChg>
        <pc:spChg chg="del">
          <ac:chgData name="Abigail Davis-Hess" userId="45397db6-e62a-477a-8e40-1f314415810d" providerId="ADAL" clId="{1AE002DC-8931-405F-B0F6-DA24BF533D37}" dt="2023-02-04T18:00:43.645" v="5693" actId="21"/>
          <ac:spMkLst>
            <pc:docMk/>
            <pc:sldMk cId="2383575220" sldId="279"/>
            <ac:spMk id="9" creationId="{D73F391E-27F3-045D-4750-E73F52BD916F}"/>
          </ac:spMkLst>
        </pc:spChg>
        <pc:spChg chg="mod">
          <ac:chgData name="Abigail Davis-Hess" userId="45397db6-e62a-477a-8e40-1f314415810d" providerId="ADAL" clId="{1AE002DC-8931-405F-B0F6-DA24BF533D37}" dt="2023-02-04T22:54:00.244" v="10790" actId="1076"/>
          <ac:spMkLst>
            <pc:docMk/>
            <pc:sldMk cId="2383575220" sldId="279"/>
            <ac:spMk id="12" creationId="{993EB665-03F8-4759-70E1-3724776F2EDC}"/>
          </ac:spMkLst>
        </pc:spChg>
        <pc:spChg chg="del">
          <ac:chgData name="Abigail Davis-Hess" userId="45397db6-e62a-477a-8e40-1f314415810d" providerId="ADAL" clId="{1AE002DC-8931-405F-B0F6-DA24BF533D37}" dt="2023-02-04T18:00:41.544" v="5692" actId="21"/>
          <ac:spMkLst>
            <pc:docMk/>
            <pc:sldMk cId="2383575220" sldId="279"/>
            <ac:spMk id="13" creationId="{CCC0998C-17D7-A389-B6E2-E24DCFF40789}"/>
          </ac:spMkLst>
        </pc:spChg>
        <pc:spChg chg="mod">
          <ac:chgData name="Abigail Davis-Hess" userId="45397db6-e62a-477a-8e40-1f314415810d" providerId="ADAL" clId="{1AE002DC-8931-405F-B0F6-DA24BF533D37}" dt="2023-02-04T22:51:19.876" v="10767" actId="20577"/>
          <ac:spMkLst>
            <pc:docMk/>
            <pc:sldMk cId="2383575220" sldId="279"/>
            <ac:spMk id="14" creationId="{EC260A15-C402-EF99-4FE9-10DFE03A7098}"/>
          </ac:spMkLst>
        </pc:spChg>
        <pc:spChg chg="mod">
          <ac:chgData name="Abigail Davis-Hess" userId="45397db6-e62a-477a-8e40-1f314415810d" providerId="ADAL" clId="{1AE002DC-8931-405F-B0F6-DA24BF533D37}" dt="2023-02-04T22:52:55.289" v="10780" actId="14100"/>
          <ac:spMkLst>
            <pc:docMk/>
            <pc:sldMk cId="2383575220" sldId="279"/>
            <ac:spMk id="15" creationId="{E941DB41-9E36-E8E8-8F09-8FC8E73F1909}"/>
          </ac:spMkLst>
        </pc:spChg>
        <pc:spChg chg="mod">
          <ac:chgData name="Abigail Davis-Hess" userId="45397db6-e62a-477a-8e40-1f314415810d" providerId="ADAL" clId="{1AE002DC-8931-405F-B0F6-DA24BF533D37}" dt="2023-02-04T22:53:45.450" v="10787" actId="14100"/>
          <ac:spMkLst>
            <pc:docMk/>
            <pc:sldMk cId="2383575220" sldId="279"/>
            <ac:spMk id="16" creationId="{23A65043-E6B3-D8D4-99D1-2E3C1F1452C8}"/>
          </ac:spMkLst>
        </pc:spChg>
        <pc:spChg chg="mod">
          <ac:chgData name="Abigail Davis-Hess" userId="45397db6-e62a-477a-8e40-1f314415810d" providerId="ADAL" clId="{1AE002DC-8931-405F-B0F6-DA24BF533D37}" dt="2023-02-04T22:53:39.395" v="10786" actId="14100"/>
          <ac:spMkLst>
            <pc:docMk/>
            <pc:sldMk cId="2383575220" sldId="279"/>
            <ac:spMk id="17" creationId="{EC1DB351-5935-496D-D56B-6E2980A4ADE4}"/>
          </ac:spMkLst>
        </pc:spChg>
        <pc:spChg chg="del mod">
          <ac:chgData name="Abigail Davis-Hess" userId="45397db6-e62a-477a-8e40-1f314415810d" providerId="ADAL" clId="{1AE002DC-8931-405F-B0F6-DA24BF533D37}" dt="2023-02-04T18:00:59.392" v="5698"/>
          <ac:spMkLst>
            <pc:docMk/>
            <pc:sldMk cId="2383575220" sldId="279"/>
            <ac:spMk id="18" creationId="{5044EFF1-196D-466B-4FC7-2E60CC3945D8}"/>
          </ac:spMkLst>
        </pc:spChg>
        <pc:spChg chg="del mod">
          <ac:chgData name="Abigail Davis-Hess" userId="45397db6-e62a-477a-8e40-1f314415810d" providerId="ADAL" clId="{1AE002DC-8931-405F-B0F6-DA24BF533D37}" dt="2023-02-04T18:00:59.393" v="5700"/>
          <ac:spMkLst>
            <pc:docMk/>
            <pc:sldMk cId="2383575220" sldId="279"/>
            <ac:spMk id="19" creationId="{D792801B-B472-B019-0434-AEC8FD8C00C2}"/>
          </ac:spMkLst>
        </pc:spChg>
        <pc:cxnChg chg="mod">
          <ac:chgData name="Abigail Davis-Hess" userId="45397db6-e62a-477a-8e40-1f314415810d" providerId="ADAL" clId="{1AE002DC-8931-405F-B0F6-DA24BF533D37}" dt="2023-02-04T22:53:49.523" v="10788" actId="1076"/>
          <ac:cxnSpMkLst>
            <pc:docMk/>
            <pc:sldMk cId="2383575220" sldId="279"/>
            <ac:cxnSpMk id="32" creationId="{929C83C4-4085-8E11-4E55-723D37F8F412}"/>
          </ac:cxnSpMkLst>
        </pc:cxnChg>
        <pc:cxnChg chg="del">
          <ac:chgData name="Abigail Davis-Hess" userId="45397db6-e62a-477a-8e40-1f314415810d" providerId="ADAL" clId="{1AE002DC-8931-405F-B0F6-DA24BF533D37}" dt="2023-02-04T18:00:47.182" v="5694" actId="21"/>
          <ac:cxnSpMkLst>
            <pc:docMk/>
            <pc:sldMk cId="2383575220" sldId="279"/>
            <ac:cxnSpMk id="37" creationId="{24AA57FC-FFDD-35EB-2FB8-9D42BDA591D0}"/>
          </ac:cxnSpMkLst>
        </pc:cxnChg>
      </pc:sldChg>
      <pc:sldChg chg="addSp delSp modSp add mod ord">
        <pc:chgData name="Abigail Davis-Hess" userId="45397db6-e62a-477a-8e40-1f314415810d" providerId="ADAL" clId="{1AE002DC-8931-405F-B0F6-DA24BF533D37}" dt="2023-02-04T22:03:27.334" v="8415"/>
        <pc:sldMkLst>
          <pc:docMk/>
          <pc:sldMk cId="4179167109" sldId="280"/>
        </pc:sldMkLst>
        <pc:spChg chg="mod">
          <ac:chgData name="Abigail Davis-Hess" userId="45397db6-e62a-477a-8e40-1f314415810d" providerId="ADAL" clId="{1AE002DC-8931-405F-B0F6-DA24BF533D37}" dt="2023-02-04T18:02:30.854" v="5729" actId="14100"/>
          <ac:spMkLst>
            <pc:docMk/>
            <pc:sldMk cId="4179167109" sldId="280"/>
            <ac:spMk id="2" creationId="{8460295B-54B9-4937-90E3-BAB9CE69E30B}"/>
          </ac:spMkLst>
        </pc:spChg>
        <pc:spChg chg="add mod">
          <ac:chgData name="Abigail Davis-Hess" userId="45397db6-e62a-477a-8e40-1f314415810d" providerId="ADAL" clId="{1AE002DC-8931-405F-B0F6-DA24BF533D37}" dt="2023-02-04T21:57:25.626" v="8247" actId="20577"/>
          <ac:spMkLst>
            <pc:docMk/>
            <pc:sldMk cId="4179167109" sldId="280"/>
            <ac:spMk id="3" creationId="{8BFD11ED-C270-E64D-3B00-0BE08DB8836A}"/>
          </ac:spMkLst>
        </pc:spChg>
        <pc:spChg chg="add mod">
          <ac:chgData name="Abigail Davis-Hess" userId="45397db6-e62a-477a-8e40-1f314415810d" providerId="ADAL" clId="{1AE002DC-8931-405F-B0F6-DA24BF533D37}" dt="2023-02-04T21:56:41.405" v="8239" actId="113"/>
          <ac:spMkLst>
            <pc:docMk/>
            <pc:sldMk cId="4179167109" sldId="280"/>
            <ac:spMk id="4" creationId="{7157E1DD-84DF-DC61-7AC3-EEA81977F72E}"/>
          </ac:spMkLst>
        </pc:spChg>
        <pc:spChg chg="add mod">
          <ac:chgData name="Abigail Davis-Hess" userId="45397db6-e62a-477a-8e40-1f314415810d" providerId="ADAL" clId="{1AE002DC-8931-405F-B0F6-DA24BF533D37}" dt="2023-02-04T22:01:36.237" v="8354" actId="14100"/>
          <ac:spMkLst>
            <pc:docMk/>
            <pc:sldMk cId="4179167109" sldId="280"/>
            <ac:spMk id="5" creationId="{696CCE7F-95F0-70EB-234B-C66FC9F59EF1}"/>
          </ac:spMkLst>
        </pc:spChg>
        <pc:spChg chg="add mod">
          <ac:chgData name="Abigail Davis-Hess" userId="45397db6-e62a-477a-8e40-1f314415810d" providerId="ADAL" clId="{1AE002DC-8931-405F-B0F6-DA24BF533D37}" dt="2023-02-04T22:01:44.262" v="8356" actId="14100"/>
          <ac:spMkLst>
            <pc:docMk/>
            <pc:sldMk cId="4179167109" sldId="280"/>
            <ac:spMk id="7" creationId="{8F1A79BA-55CC-93A8-DD03-51AD8CC70848}"/>
          </ac:spMkLst>
        </pc:spChg>
        <pc:spChg chg="del mod">
          <ac:chgData name="Abigail Davis-Hess" userId="45397db6-e62a-477a-8e40-1f314415810d" providerId="ADAL" clId="{1AE002DC-8931-405F-B0F6-DA24BF533D37}" dt="2023-02-04T22:03:27.334" v="8415"/>
          <ac:spMkLst>
            <pc:docMk/>
            <pc:sldMk cId="4179167109" sldId="280"/>
            <ac:spMk id="8" creationId="{2B97C99D-6341-ACD2-0483-6A5A4B5CC251}"/>
          </ac:spMkLst>
        </pc:spChg>
        <pc:spChg chg="del mod">
          <ac:chgData name="Abigail Davis-Hess" userId="45397db6-e62a-477a-8e40-1f314415810d" providerId="ADAL" clId="{1AE002DC-8931-405F-B0F6-DA24BF533D37}" dt="2023-02-04T22:03:27.333" v="8413"/>
          <ac:spMkLst>
            <pc:docMk/>
            <pc:sldMk cId="4179167109" sldId="280"/>
            <ac:spMk id="9" creationId="{A0ED8F16-79A2-73EF-C39A-F9AE10D751EC}"/>
          </ac:spMkLst>
        </pc:spChg>
        <pc:spChg chg="del mod">
          <ac:chgData name="Abigail Davis-Hess" userId="45397db6-e62a-477a-8e40-1f314415810d" providerId="ADAL" clId="{1AE002DC-8931-405F-B0F6-DA24BF533D37}" dt="2023-02-04T18:11:49.425" v="6264"/>
          <ac:spMkLst>
            <pc:docMk/>
            <pc:sldMk cId="4179167109" sldId="280"/>
            <ac:spMk id="10" creationId="{CCCA6AFC-9F2E-ACEE-0D82-E09CCBA00F28}"/>
          </ac:spMkLst>
        </pc:spChg>
        <pc:spChg chg="add mod">
          <ac:chgData name="Abigail Davis-Hess" userId="45397db6-e62a-477a-8e40-1f314415810d" providerId="ADAL" clId="{1AE002DC-8931-405F-B0F6-DA24BF533D37}" dt="2023-02-04T22:03:26.205" v="8411" actId="14100"/>
          <ac:spMkLst>
            <pc:docMk/>
            <pc:sldMk cId="4179167109" sldId="280"/>
            <ac:spMk id="11" creationId="{42F1496A-94B6-9AEF-05AD-827B4CDD3197}"/>
          </ac:spMkLst>
        </pc:spChg>
        <pc:graphicFrameChg chg="mod">
          <ac:chgData name="Abigail Davis-Hess" userId="45397db6-e62a-477a-8e40-1f314415810d" providerId="ADAL" clId="{1AE002DC-8931-405F-B0F6-DA24BF533D37}" dt="2023-02-04T21:53:23.532" v="8196" actId="11530"/>
          <ac:graphicFrameMkLst>
            <pc:docMk/>
            <pc:sldMk cId="4179167109" sldId="280"/>
            <ac:graphicFrameMk id="6" creationId="{90E943E6-75D2-AB04-DE72-62CFC53F3972}"/>
          </ac:graphicFrameMkLst>
        </pc:graphicFrameChg>
      </pc:sldChg>
      <pc:sldChg chg="modSp add mod ord">
        <pc:chgData name="Abigail Davis-Hess" userId="45397db6-e62a-477a-8e40-1f314415810d" providerId="ADAL" clId="{1AE002DC-8931-405F-B0F6-DA24BF533D37}" dt="2023-02-12T19:54:30.978" v="11111" actId="313"/>
        <pc:sldMkLst>
          <pc:docMk/>
          <pc:sldMk cId="3768330402" sldId="281"/>
        </pc:sldMkLst>
        <pc:spChg chg="mod">
          <ac:chgData name="Abigail Davis-Hess" userId="45397db6-e62a-477a-8e40-1f314415810d" providerId="ADAL" clId="{1AE002DC-8931-405F-B0F6-DA24BF533D37}" dt="2023-02-04T19:01:59.536" v="6485" actId="20577"/>
          <ac:spMkLst>
            <pc:docMk/>
            <pc:sldMk cId="3768330402" sldId="281"/>
            <ac:spMk id="2" creationId="{8C543F67-9C70-4748-8C0C-3A7863422F99}"/>
          </ac:spMkLst>
        </pc:spChg>
        <pc:spChg chg="mod">
          <ac:chgData name="Abigail Davis-Hess" userId="45397db6-e62a-477a-8e40-1f314415810d" providerId="ADAL" clId="{1AE002DC-8931-405F-B0F6-DA24BF533D37}" dt="2023-02-12T19:54:30.978" v="11111" actId="313"/>
          <ac:spMkLst>
            <pc:docMk/>
            <pc:sldMk cId="3768330402" sldId="281"/>
            <ac:spMk id="3" creationId="{95B371F2-DBA5-415A-82C8-651F587B857A}"/>
          </ac:spMkLst>
        </pc:spChg>
        <pc:spChg chg="mod">
          <ac:chgData name="Abigail Davis-Hess" userId="45397db6-e62a-477a-8e40-1f314415810d" providerId="ADAL" clId="{1AE002DC-8931-405F-B0F6-DA24BF533D37}" dt="2023-02-04T22:51:05.481" v="10763" actId="20577"/>
          <ac:spMkLst>
            <pc:docMk/>
            <pc:sldMk cId="3768330402" sldId="281"/>
            <ac:spMk id="4" creationId="{DB056174-CBC5-7B48-9681-7DDAC423337E}"/>
          </ac:spMkLst>
        </pc:spChg>
      </pc:sldChg>
      <pc:sldChg chg="addSp modSp add mod ord">
        <pc:chgData name="Abigail Davis-Hess" userId="45397db6-e62a-477a-8e40-1f314415810d" providerId="ADAL" clId="{1AE002DC-8931-405F-B0F6-DA24BF533D37}" dt="2023-02-04T22:50:55.275" v="10754" actId="20577"/>
        <pc:sldMkLst>
          <pc:docMk/>
          <pc:sldMk cId="2514945020" sldId="282"/>
        </pc:sldMkLst>
        <pc:spChg chg="mod">
          <ac:chgData name="Abigail Davis-Hess" userId="45397db6-e62a-477a-8e40-1f314415810d" providerId="ADAL" clId="{1AE002DC-8931-405F-B0F6-DA24BF533D37}" dt="2023-02-04T19:28:08.821" v="7367" actId="14100"/>
          <ac:spMkLst>
            <pc:docMk/>
            <pc:sldMk cId="2514945020" sldId="282"/>
            <ac:spMk id="3" creationId="{C55E2E3E-148D-4BE4-88A4-447C4BC35E68}"/>
          </ac:spMkLst>
        </pc:spChg>
        <pc:spChg chg="mod">
          <ac:chgData name="Abigail Davis-Hess" userId="45397db6-e62a-477a-8e40-1f314415810d" providerId="ADAL" clId="{1AE002DC-8931-405F-B0F6-DA24BF533D37}" dt="2023-02-04T22:50:55.275" v="10754" actId="20577"/>
          <ac:spMkLst>
            <pc:docMk/>
            <pc:sldMk cId="2514945020" sldId="282"/>
            <ac:spMk id="4" creationId="{374915C9-579A-6644-A782-7D56C8F5561E}"/>
          </ac:spMkLst>
        </pc:spChg>
        <pc:spChg chg="add mod">
          <ac:chgData name="Abigail Davis-Hess" userId="45397db6-e62a-477a-8e40-1f314415810d" providerId="ADAL" clId="{1AE002DC-8931-405F-B0F6-DA24BF533D37}" dt="2023-02-04T19:25:04.278" v="7279" actId="1076"/>
          <ac:spMkLst>
            <pc:docMk/>
            <pc:sldMk cId="2514945020" sldId="282"/>
            <ac:spMk id="11" creationId="{5FDB1A61-4B41-BABE-70FC-5DDEC4D91DC4}"/>
          </ac:spMkLst>
        </pc:spChg>
        <pc:spChg chg="mod">
          <ac:chgData name="Abigail Davis-Hess" userId="45397db6-e62a-477a-8e40-1f314415810d" providerId="ADAL" clId="{1AE002DC-8931-405F-B0F6-DA24BF533D37}" dt="2023-02-04T19:24:06.082" v="7275" actId="20577"/>
          <ac:spMkLst>
            <pc:docMk/>
            <pc:sldMk cId="2514945020" sldId="282"/>
            <ac:spMk id="14" creationId="{EC260A15-C402-EF99-4FE9-10DFE03A7098}"/>
          </ac:spMkLst>
        </pc:spChg>
        <pc:spChg chg="mod">
          <ac:chgData name="Abigail Davis-Hess" userId="45397db6-e62a-477a-8e40-1f314415810d" providerId="ADAL" clId="{1AE002DC-8931-405F-B0F6-DA24BF533D37}" dt="2023-02-04T19:23:24.937" v="7271" actId="5793"/>
          <ac:spMkLst>
            <pc:docMk/>
            <pc:sldMk cId="2514945020" sldId="282"/>
            <ac:spMk id="15" creationId="{E941DB41-9E36-E8E8-8F09-8FC8E73F1909}"/>
          </ac:spMkLst>
        </pc:spChg>
        <pc:spChg chg="mod">
          <ac:chgData name="Abigail Davis-Hess" userId="45397db6-e62a-477a-8e40-1f314415810d" providerId="ADAL" clId="{1AE002DC-8931-405F-B0F6-DA24BF533D37}" dt="2023-02-04T19:27:55.391" v="7366" actId="20577"/>
          <ac:spMkLst>
            <pc:docMk/>
            <pc:sldMk cId="2514945020" sldId="282"/>
            <ac:spMk id="16" creationId="{23A65043-E6B3-D8D4-99D1-2E3C1F1452C8}"/>
          </ac:spMkLst>
        </pc:spChg>
        <pc:spChg chg="mod">
          <ac:chgData name="Abigail Davis-Hess" userId="45397db6-e62a-477a-8e40-1f314415810d" providerId="ADAL" clId="{1AE002DC-8931-405F-B0F6-DA24BF533D37}" dt="2023-02-04T19:30:27.058" v="7414" actId="20577"/>
          <ac:spMkLst>
            <pc:docMk/>
            <pc:sldMk cId="2514945020" sldId="282"/>
            <ac:spMk id="17" creationId="{EC1DB351-5935-496D-D56B-6E2980A4ADE4}"/>
          </ac:spMkLst>
        </pc:spChg>
        <pc:spChg chg="mod">
          <ac:chgData name="Abigail Davis-Hess" userId="45397db6-e62a-477a-8e40-1f314415810d" providerId="ADAL" clId="{1AE002DC-8931-405F-B0F6-DA24BF533D37}" dt="2023-02-04T19:30:54.991" v="7418" actId="20577"/>
          <ac:spMkLst>
            <pc:docMk/>
            <pc:sldMk cId="2514945020" sldId="282"/>
            <ac:spMk id="18" creationId="{5044EFF1-196D-466B-4FC7-2E60CC3945D8}"/>
          </ac:spMkLst>
        </pc:spChg>
        <pc:spChg chg="mod">
          <ac:chgData name="Abigail Davis-Hess" userId="45397db6-e62a-477a-8e40-1f314415810d" providerId="ADAL" clId="{1AE002DC-8931-405F-B0F6-DA24BF533D37}" dt="2023-02-04T19:32:10.394" v="7424" actId="14100"/>
          <ac:spMkLst>
            <pc:docMk/>
            <pc:sldMk cId="2514945020" sldId="282"/>
            <ac:spMk id="19" creationId="{D792801B-B472-B019-0434-AEC8FD8C00C2}"/>
          </ac:spMkLst>
        </pc:spChg>
        <pc:spChg chg="add mod">
          <ac:chgData name="Abigail Davis-Hess" userId="45397db6-e62a-477a-8e40-1f314415810d" providerId="ADAL" clId="{1AE002DC-8931-405F-B0F6-DA24BF533D37}" dt="2023-02-04T19:25:15.179" v="7281" actId="1076"/>
          <ac:spMkLst>
            <pc:docMk/>
            <pc:sldMk cId="2514945020" sldId="282"/>
            <ac:spMk id="20" creationId="{9D8D44C0-797B-BF48-8A9E-C03ACDE49416}"/>
          </ac:spMkLst>
        </pc:spChg>
        <pc:spChg chg="add mod">
          <ac:chgData name="Abigail Davis-Hess" userId="45397db6-e62a-477a-8e40-1f314415810d" providerId="ADAL" clId="{1AE002DC-8931-405F-B0F6-DA24BF533D37}" dt="2023-02-04T19:26:12.971" v="7310" actId="113"/>
          <ac:spMkLst>
            <pc:docMk/>
            <pc:sldMk cId="2514945020" sldId="282"/>
            <ac:spMk id="22" creationId="{D2922BCE-07EF-0667-C2C6-D2F192C637AE}"/>
          </ac:spMkLst>
        </pc:spChg>
        <pc:spChg chg="add mod">
          <ac:chgData name="Abigail Davis-Hess" userId="45397db6-e62a-477a-8e40-1f314415810d" providerId="ADAL" clId="{1AE002DC-8931-405F-B0F6-DA24BF533D37}" dt="2023-02-04T19:29:39.262" v="7382"/>
          <ac:spMkLst>
            <pc:docMk/>
            <pc:sldMk cId="2514945020" sldId="282"/>
            <ac:spMk id="23" creationId="{6E66B8D0-839C-571C-3B0D-BB95C863059D}"/>
          </ac:spMkLst>
        </pc:spChg>
        <pc:cxnChg chg="add mod">
          <ac:chgData name="Abigail Davis-Hess" userId="45397db6-e62a-477a-8e40-1f314415810d" providerId="ADAL" clId="{1AE002DC-8931-405F-B0F6-DA24BF533D37}" dt="2023-02-04T19:24:43.933" v="7277" actId="1076"/>
          <ac:cxnSpMkLst>
            <pc:docMk/>
            <pc:sldMk cId="2514945020" sldId="282"/>
            <ac:cxnSpMk id="2" creationId="{B9097284-EA3E-4090-2BEB-F5BA798CD2C4}"/>
          </ac:cxnSpMkLst>
        </pc:cxnChg>
      </pc:sldChg>
      <pc:sldChg chg="addSp delSp modSp add mod ord">
        <pc:chgData name="Abigail Davis-Hess" userId="45397db6-e62a-477a-8e40-1f314415810d" providerId="ADAL" clId="{1AE002DC-8931-405F-B0F6-DA24BF533D37}" dt="2023-02-04T22:50:25.156" v="10741" actId="14100"/>
        <pc:sldMkLst>
          <pc:docMk/>
          <pc:sldMk cId="1791395985" sldId="283"/>
        </pc:sldMkLst>
        <pc:spChg chg="mod">
          <ac:chgData name="Abigail Davis-Hess" userId="45397db6-e62a-477a-8e40-1f314415810d" providerId="ADAL" clId="{1AE002DC-8931-405F-B0F6-DA24BF533D37}" dt="2023-02-04T22:50:25.156" v="10741" actId="14100"/>
          <ac:spMkLst>
            <pc:docMk/>
            <pc:sldMk cId="1791395985" sldId="283"/>
            <ac:spMk id="2" creationId="{8460295B-54B9-4937-90E3-BAB9CE69E30B}"/>
          </ac:spMkLst>
        </pc:spChg>
        <pc:spChg chg="add mod">
          <ac:chgData name="Abigail Davis-Hess" userId="45397db6-e62a-477a-8e40-1f314415810d" providerId="ADAL" clId="{1AE002DC-8931-405F-B0F6-DA24BF533D37}" dt="2023-02-04T22:49:20.667" v="10722" actId="14100"/>
          <ac:spMkLst>
            <pc:docMk/>
            <pc:sldMk cId="1791395985" sldId="283"/>
            <ac:spMk id="3" creationId="{6118DC1D-B336-AA58-7F65-EC068B5EDB02}"/>
          </ac:spMkLst>
        </pc:spChg>
        <pc:spChg chg="add mod">
          <ac:chgData name="Abigail Davis-Hess" userId="45397db6-e62a-477a-8e40-1f314415810d" providerId="ADAL" clId="{1AE002DC-8931-405F-B0F6-DA24BF533D37}" dt="2023-02-04T22:49:34.547" v="10724" actId="14100"/>
          <ac:spMkLst>
            <pc:docMk/>
            <pc:sldMk cId="1791395985" sldId="283"/>
            <ac:spMk id="4" creationId="{9509CBB7-FD6D-D62E-A763-BFE85659D22C}"/>
          </ac:spMkLst>
        </pc:spChg>
        <pc:spChg chg="add mod">
          <ac:chgData name="Abigail Davis-Hess" userId="45397db6-e62a-477a-8e40-1f314415810d" providerId="ADAL" clId="{1AE002DC-8931-405F-B0F6-DA24BF533D37}" dt="2023-02-04T21:46:25.294" v="8127" actId="20577"/>
          <ac:spMkLst>
            <pc:docMk/>
            <pc:sldMk cId="1791395985" sldId="283"/>
            <ac:spMk id="5" creationId="{FFED5BEE-9648-2E38-2D2E-4B2ABC74FC20}"/>
          </ac:spMkLst>
        </pc:spChg>
        <pc:spChg chg="del mod">
          <ac:chgData name="Abigail Davis-Hess" userId="45397db6-e62a-477a-8e40-1f314415810d" providerId="ADAL" clId="{1AE002DC-8931-405F-B0F6-DA24BF533D37}" dt="2023-02-04T21:47:12.933" v="8130"/>
          <ac:spMkLst>
            <pc:docMk/>
            <pc:sldMk cId="1791395985" sldId="283"/>
            <ac:spMk id="8" creationId="{2B97C99D-6341-ACD2-0483-6A5A4B5CC251}"/>
          </ac:spMkLst>
        </pc:spChg>
        <pc:spChg chg="del mod">
          <ac:chgData name="Abigail Davis-Hess" userId="45397db6-e62a-477a-8e40-1f314415810d" providerId="ADAL" clId="{1AE002DC-8931-405F-B0F6-DA24BF533D37}" dt="2023-02-04T21:47:12.934" v="8132"/>
          <ac:spMkLst>
            <pc:docMk/>
            <pc:sldMk cId="1791395985" sldId="283"/>
            <ac:spMk id="9" creationId="{A0ED8F16-79A2-73EF-C39A-F9AE10D751EC}"/>
          </ac:spMkLst>
        </pc:spChg>
        <pc:graphicFrameChg chg="mod">
          <ac:chgData name="Abigail Davis-Hess" userId="45397db6-e62a-477a-8e40-1f314415810d" providerId="ADAL" clId="{1AE002DC-8931-405F-B0F6-DA24BF533D37}" dt="2023-02-04T22:49:16.639" v="10721" actId="11530"/>
          <ac:graphicFrameMkLst>
            <pc:docMk/>
            <pc:sldMk cId="1791395985" sldId="283"/>
            <ac:graphicFrameMk id="6" creationId="{90E943E6-75D2-AB04-DE72-62CFC53F3972}"/>
          </ac:graphicFrameMkLst>
        </pc:graphicFrameChg>
      </pc:sldChg>
      <pc:sldChg chg="modSp add mod ord">
        <pc:chgData name="Abigail Davis-Hess" userId="45397db6-e62a-477a-8e40-1f314415810d" providerId="ADAL" clId="{1AE002DC-8931-405F-B0F6-DA24BF533D37}" dt="2023-02-12T20:09:28.870" v="11113" actId="1076"/>
        <pc:sldMkLst>
          <pc:docMk/>
          <pc:sldMk cId="135093088" sldId="284"/>
        </pc:sldMkLst>
        <pc:spChg chg="mod">
          <ac:chgData name="Abigail Davis-Hess" userId="45397db6-e62a-477a-8e40-1f314415810d" providerId="ADAL" clId="{1AE002DC-8931-405F-B0F6-DA24BF533D37}" dt="2023-02-04T22:27:14.716" v="8982" actId="20577"/>
          <ac:spMkLst>
            <pc:docMk/>
            <pc:sldMk cId="135093088" sldId="284"/>
            <ac:spMk id="2" creationId="{8C543F67-9C70-4748-8C0C-3A7863422F99}"/>
          </ac:spMkLst>
        </pc:spChg>
        <pc:spChg chg="mod">
          <ac:chgData name="Abigail Davis-Hess" userId="45397db6-e62a-477a-8e40-1f314415810d" providerId="ADAL" clId="{1AE002DC-8931-405F-B0F6-DA24BF533D37}" dt="2023-02-12T20:09:28.870" v="11113" actId="1076"/>
          <ac:spMkLst>
            <pc:docMk/>
            <pc:sldMk cId="135093088" sldId="284"/>
            <ac:spMk id="3" creationId="{95B371F2-DBA5-415A-82C8-651F587B857A}"/>
          </ac:spMkLst>
        </pc:spChg>
        <pc:spChg chg="mod">
          <ac:chgData name="Abigail Davis-Hess" userId="45397db6-e62a-477a-8e40-1f314415810d" providerId="ADAL" clId="{1AE002DC-8931-405F-B0F6-DA24BF533D37}" dt="2023-02-04T22:48:39.451" v="10718" actId="20577"/>
          <ac:spMkLst>
            <pc:docMk/>
            <pc:sldMk cId="135093088" sldId="284"/>
            <ac:spMk id="4" creationId="{DB056174-CBC5-7B48-9681-7DDAC423337E}"/>
          </ac:spMkLst>
        </pc:spChg>
      </pc:sldChg>
      <pc:sldChg chg="delSp modSp add mod ord">
        <pc:chgData name="Abigail Davis-Hess" userId="45397db6-e62a-477a-8e40-1f314415810d" providerId="ADAL" clId="{1AE002DC-8931-405F-B0F6-DA24BF533D37}" dt="2023-02-12T20:11:02.068" v="11118" actId="20577"/>
        <pc:sldMkLst>
          <pc:docMk/>
          <pc:sldMk cId="2925945302" sldId="285"/>
        </pc:sldMkLst>
        <pc:spChg chg="mod">
          <ac:chgData name="Abigail Davis-Hess" userId="45397db6-e62a-477a-8e40-1f314415810d" providerId="ADAL" clId="{1AE002DC-8931-405F-B0F6-DA24BF533D37}" dt="2023-02-04T22:31:50.951" v="9217" actId="6549"/>
          <ac:spMkLst>
            <pc:docMk/>
            <pc:sldMk cId="2925945302" sldId="285"/>
            <ac:spMk id="3" creationId="{C55E2E3E-148D-4BE4-88A4-447C4BC35E68}"/>
          </ac:spMkLst>
        </pc:spChg>
        <pc:spChg chg="mod">
          <ac:chgData name="Abigail Davis-Hess" userId="45397db6-e62a-477a-8e40-1f314415810d" providerId="ADAL" clId="{1AE002DC-8931-405F-B0F6-DA24BF533D37}" dt="2023-02-04T22:42:17.140" v="10300" actId="20577"/>
          <ac:spMkLst>
            <pc:docMk/>
            <pc:sldMk cId="2925945302" sldId="285"/>
            <ac:spMk id="4" creationId="{374915C9-579A-6644-A782-7D56C8F5561E}"/>
          </ac:spMkLst>
        </pc:spChg>
        <pc:spChg chg="del">
          <ac:chgData name="Abigail Davis-Hess" userId="45397db6-e62a-477a-8e40-1f314415810d" providerId="ADAL" clId="{1AE002DC-8931-405F-B0F6-DA24BF533D37}" dt="2023-02-04T22:30:07.166" v="9159" actId="21"/>
          <ac:spMkLst>
            <pc:docMk/>
            <pc:sldMk cId="2925945302" sldId="285"/>
            <ac:spMk id="7" creationId="{7D03C2BF-3DB9-4E04-BF9F-20A5D64F833D}"/>
          </ac:spMkLst>
        </pc:spChg>
        <pc:spChg chg="del">
          <ac:chgData name="Abigail Davis-Hess" userId="45397db6-e62a-477a-8e40-1f314415810d" providerId="ADAL" clId="{1AE002DC-8931-405F-B0F6-DA24BF533D37}" dt="2023-02-04T22:31:58.050" v="9219" actId="21"/>
          <ac:spMkLst>
            <pc:docMk/>
            <pc:sldMk cId="2925945302" sldId="285"/>
            <ac:spMk id="8" creationId="{303B340C-7156-0CE5-1667-67D16F11D2A4}"/>
          </ac:spMkLst>
        </pc:spChg>
        <pc:spChg chg="mod">
          <ac:chgData name="Abigail Davis-Hess" userId="45397db6-e62a-477a-8e40-1f314415810d" providerId="ADAL" clId="{1AE002DC-8931-405F-B0F6-DA24BF533D37}" dt="2023-02-04T22:31:13.447" v="9180" actId="1076"/>
          <ac:spMkLst>
            <pc:docMk/>
            <pc:sldMk cId="2925945302" sldId="285"/>
            <ac:spMk id="9" creationId="{D73F391E-27F3-045D-4750-E73F52BD916F}"/>
          </ac:spMkLst>
        </pc:spChg>
        <pc:spChg chg="del">
          <ac:chgData name="Abigail Davis-Hess" userId="45397db6-e62a-477a-8e40-1f314415810d" providerId="ADAL" clId="{1AE002DC-8931-405F-B0F6-DA24BF533D37}" dt="2023-02-04T22:30:03.974" v="9158" actId="478"/>
          <ac:spMkLst>
            <pc:docMk/>
            <pc:sldMk cId="2925945302" sldId="285"/>
            <ac:spMk id="10" creationId="{7CC6238F-8EEE-FA27-01BA-E1EEC27CD070}"/>
          </ac:spMkLst>
        </pc:spChg>
        <pc:spChg chg="del">
          <ac:chgData name="Abigail Davis-Hess" userId="45397db6-e62a-477a-8e40-1f314415810d" providerId="ADAL" clId="{1AE002DC-8931-405F-B0F6-DA24BF533D37}" dt="2023-02-04T22:30:35.600" v="9170" actId="21"/>
          <ac:spMkLst>
            <pc:docMk/>
            <pc:sldMk cId="2925945302" sldId="285"/>
            <ac:spMk id="11" creationId="{5FDB1A61-4B41-BABE-70FC-5DDEC4D91DC4}"/>
          </ac:spMkLst>
        </pc:spChg>
        <pc:spChg chg="del">
          <ac:chgData name="Abigail Davis-Hess" userId="45397db6-e62a-477a-8e40-1f314415810d" providerId="ADAL" clId="{1AE002DC-8931-405F-B0F6-DA24BF533D37}" dt="2023-02-04T22:31:55.869" v="9218" actId="21"/>
          <ac:spMkLst>
            <pc:docMk/>
            <pc:sldMk cId="2925945302" sldId="285"/>
            <ac:spMk id="12" creationId="{993EB665-03F8-4759-70E1-3724776F2EDC}"/>
          </ac:spMkLst>
        </pc:spChg>
        <pc:spChg chg="mod">
          <ac:chgData name="Abigail Davis-Hess" userId="45397db6-e62a-477a-8e40-1f314415810d" providerId="ADAL" clId="{1AE002DC-8931-405F-B0F6-DA24BF533D37}" dt="2023-02-04T22:31:19.001" v="9181" actId="1076"/>
          <ac:spMkLst>
            <pc:docMk/>
            <pc:sldMk cId="2925945302" sldId="285"/>
            <ac:spMk id="13" creationId="{CCC0998C-17D7-A389-B6E2-E24DCFF40789}"/>
          </ac:spMkLst>
        </pc:spChg>
        <pc:spChg chg="del mod">
          <ac:chgData name="Abigail Davis-Hess" userId="45397db6-e62a-477a-8e40-1f314415810d" providerId="ADAL" clId="{1AE002DC-8931-405F-B0F6-DA24BF533D37}" dt="2023-02-04T22:30:32.935" v="9167"/>
          <ac:spMkLst>
            <pc:docMk/>
            <pc:sldMk cId="2925945302" sldId="285"/>
            <ac:spMk id="14" creationId="{EC260A15-C402-EF99-4FE9-10DFE03A7098}"/>
          </ac:spMkLst>
        </pc:spChg>
        <pc:spChg chg="del mod">
          <ac:chgData name="Abigail Davis-Hess" userId="45397db6-e62a-477a-8e40-1f314415810d" providerId="ADAL" clId="{1AE002DC-8931-405F-B0F6-DA24BF533D37}" dt="2023-02-04T22:30:32.936" v="9169"/>
          <ac:spMkLst>
            <pc:docMk/>
            <pc:sldMk cId="2925945302" sldId="285"/>
            <ac:spMk id="15" creationId="{E941DB41-9E36-E8E8-8F09-8FC8E73F1909}"/>
          </ac:spMkLst>
        </pc:spChg>
        <pc:spChg chg="mod">
          <ac:chgData name="Abigail Davis-Hess" userId="45397db6-e62a-477a-8e40-1f314415810d" providerId="ADAL" clId="{1AE002DC-8931-405F-B0F6-DA24BF533D37}" dt="2023-02-04T22:31:27.898" v="9183" actId="14100"/>
          <ac:spMkLst>
            <pc:docMk/>
            <pc:sldMk cId="2925945302" sldId="285"/>
            <ac:spMk id="16" creationId="{23A65043-E6B3-D8D4-99D1-2E3C1F1452C8}"/>
          </ac:spMkLst>
        </pc:spChg>
        <pc:spChg chg="mod">
          <ac:chgData name="Abigail Davis-Hess" userId="45397db6-e62a-477a-8e40-1f314415810d" providerId="ADAL" clId="{1AE002DC-8931-405F-B0F6-DA24BF533D37}" dt="2023-02-12T20:11:02.068" v="11118" actId="20577"/>
          <ac:spMkLst>
            <pc:docMk/>
            <pc:sldMk cId="2925945302" sldId="285"/>
            <ac:spMk id="17" creationId="{EC1DB351-5935-496D-D56B-6E2980A4ADE4}"/>
          </ac:spMkLst>
        </pc:spChg>
        <pc:spChg chg="del mod">
          <ac:chgData name="Abigail Davis-Hess" userId="45397db6-e62a-477a-8e40-1f314415810d" providerId="ADAL" clId="{1AE002DC-8931-405F-B0F6-DA24BF533D37}" dt="2023-02-04T22:31:41.302" v="9189"/>
          <ac:spMkLst>
            <pc:docMk/>
            <pc:sldMk cId="2925945302" sldId="285"/>
            <ac:spMk id="18" creationId="{5044EFF1-196D-466B-4FC7-2E60CC3945D8}"/>
          </ac:spMkLst>
        </pc:spChg>
        <pc:spChg chg="del mod">
          <ac:chgData name="Abigail Davis-Hess" userId="45397db6-e62a-477a-8e40-1f314415810d" providerId="ADAL" clId="{1AE002DC-8931-405F-B0F6-DA24BF533D37}" dt="2023-02-04T22:31:41.303" v="9191"/>
          <ac:spMkLst>
            <pc:docMk/>
            <pc:sldMk cId="2925945302" sldId="285"/>
            <ac:spMk id="19" creationId="{D792801B-B472-B019-0434-AEC8FD8C00C2}"/>
          </ac:spMkLst>
        </pc:spChg>
        <pc:spChg chg="del">
          <ac:chgData name="Abigail Davis-Hess" userId="45397db6-e62a-477a-8e40-1f314415810d" providerId="ADAL" clId="{1AE002DC-8931-405F-B0F6-DA24BF533D37}" dt="2023-02-04T22:30:32.927" v="9165" actId="21"/>
          <ac:spMkLst>
            <pc:docMk/>
            <pc:sldMk cId="2925945302" sldId="285"/>
            <ac:spMk id="20" creationId="{9D8D44C0-797B-BF48-8A9E-C03ACDE49416}"/>
          </ac:spMkLst>
        </pc:spChg>
        <pc:spChg chg="del mod">
          <ac:chgData name="Abigail Davis-Hess" userId="45397db6-e62a-477a-8e40-1f314415810d" providerId="ADAL" clId="{1AE002DC-8931-405F-B0F6-DA24BF533D37}" dt="2023-02-04T22:30:51.144" v="9175"/>
          <ac:spMkLst>
            <pc:docMk/>
            <pc:sldMk cId="2925945302" sldId="285"/>
            <ac:spMk id="22" creationId="{D2922BCE-07EF-0667-C2C6-D2F192C637AE}"/>
          </ac:spMkLst>
        </pc:spChg>
        <pc:spChg chg="del mod">
          <ac:chgData name="Abigail Davis-Hess" userId="45397db6-e62a-477a-8e40-1f314415810d" providerId="ADAL" clId="{1AE002DC-8931-405F-B0F6-DA24BF533D37}" dt="2023-02-04T22:30:51.144" v="9177"/>
          <ac:spMkLst>
            <pc:docMk/>
            <pc:sldMk cId="2925945302" sldId="285"/>
            <ac:spMk id="23" creationId="{6E66B8D0-839C-571C-3B0D-BB95C863059D}"/>
          </ac:spMkLst>
        </pc:spChg>
        <pc:cxnChg chg="del">
          <ac:chgData name="Abigail Davis-Hess" userId="45397db6-e62a-477a-8e40-1f314415810d" providerId="ADAL" clId="{1AE002DC-8931-405F-B0F6-DA24BF533D37}" dt="2023-02-04T22:30:51.134" v="9173" actId="21"/>
          <ac:cxnSpMkLst>
            <pc:docMk/>
            <pc:sldMk cId="2925945302" sldId="285"/>
            <ac:cxnSpMk id="2" creationId="{B9097284-EA3E-4090-2BEB-F5BA798CD2C4}"/>
          </ac:cxnSpMkLst>
        </pc:cxnChg>
        <pc:cxnChg chg="mod">
          <ac:chgData name="Abigail Davis-Hess" userId="45397db6-e62a-477a-8e40-1f314415810d" providerId="ADAL" clId="{1AE002DC-8931-405F-B0F6-DA24BF533D37}" dt="2023-02-04T22:31:06.842" v="9179" actId="1076"/>
          <ac:cxnSpMkLst>
            <pc:docMk/>
            <pc:sldMk cId="2925945302" sldId="285"/>
            <ac:cxnSpMk id="21" creationId="{EE6261FF-6E6A-3645-62C0-FE8147DA14C8}"/>
          </ac:cxnSpMkLst>
        </pc:cxnChg>
        <pc:cxnChg chg="del">
          <ac:chgData name="Abigail Davis-Hess" userId="45397db6-e62a-477a-8e40-1f314415810d" providerId="ADAL" clId="{1AE002DC-8931-405F-B0F6-DA24BF533D37}" dt="2023-02-04T22:30:09.529" v="9160" actId="21"/>
          <ac:cxnSpMkLst>
            <pc:docMk/>
            <pc:sldMk cId="2925945302" sldId="285"/>
            <ac:cxnSpMk id="26" creationId="{14686CAE-DE04-5B03-4DD9-F54C9ADF7089}"/>
          </ac:cxnSpMkLst>
        </pc:cxnChg>
        <pc:cxnChg chg="del">
          <ac:chgData name="Abigail Davis-Hess" userId="45397db6-e62a-477a-8e40-1f314415810d" providerId="ADAL" clId="{1AE002DC-8931-405F-B0F6-DA24BF533D37}" dt="2023-02-04T22:32:01.774" v="9220" actId="21"/>
          <ac:cxnSpMkLst>
            <pc:docMk/>
            <pc:sldMk cId="2925945302" sldId="285"/>
            <ac:cxnSpMk id="32" creationId="{929C83C4-4085-8E11-4E55-723D37F8F412}"/>
          </ac:cxnSpMkLst>
        </pc:cxnChg>
        <pc:cxnChg chg="mod">
          <ac:chgData name="Abigail Davis-Hess" userId="45397db6-e62a-477a-8e40-1f314415810d" providerId="ADAL" clId="{1AE002DC-8931-405F-B0F6-DA24BF533D37}" dt="2023-02-04T22:31:03.534" v="9178" actId="1076"/>
          <ac:cxnSpMkLst>
            <pc:docMk/>
            <pc:sldMk cId="2925945302" sldId="285"/>
            <ac:cxnSpMk id="37" creationId="{24AA57FC-FFDD-35EB-2FB8-9D42BDA591D0}"/>
          </ac:cxnSpMkLst>
        </pc:cxnChg>
      </pc:sldChg>
      <pc:sldChg chg="addSp modSp new mod">
        <pc:chgData name="Abigail Davis-Hess" userId="45397db6-e62a-477a-8e40-1f314415810d" providerId="ADAL" clId="{1AE002DC-8931-405F-B0F6-DA24BF533D37}" dt="2023-02-12T20:15:56.360" v="11275" actId="1076"/>
        <pc:sldMkLst>
          <pc:docMk/>
          <pc:sldMk cId="1154074752" sldId="286"/>
        </pc:sldMkLst>
        <pc:spChg chg="mod">
          <ac:chgData name="Abigail Davis-Hess" userId="45397db6-e62a-477a-8e40-1f314415810d" providerId="ADAL" clId="{1AE002DC-8931-405F-B0F6-DA24BF533D37}" dt="2023-02-12T20:13:08.309" v="11136" actId="20577"/>
          <ac:spMkLst>
            <pc:docMk/>
            <pc:sldMk cId="1154074752" sldId="286"/>
            <ac:spMk id="2" creationId="{0DFA50A9-E69F-56AF-619B-708CFD014857}"/>
          </ac:spMkLst>
        </pc:spChg>
        <pc:spChg chg="mod">
          <ac:chgData name="Abigail Davis-Hess" userId="45397db6-e62a-477a-8e40-1f314415810d" providerId="ADAL" clId="{1AE002DC-8931-405F-B0F6-DA24BF533D37}" dt="2023-02-12T20:15:24.331" v="11267" actId="20577"/>
          <ac:spMkLst>
            <pc:docMk/>
            <pc:sldMk cId="1154074752" sldId="286"/>
            <ac:spMk id="3" creationId="{CC375E80-1525-74CE-E185-31102EBDBC36}"/>
          </ac:spMkLst>
        </pc:spChg>
        <pc:picChg chg="add mod">
          <ac:chgData name="Abigail Davis-Hess" userId="45397db6-e62a-477a-8e40-1f314415810d" providerId="ADAL" clId="{1AE002DC-8931-405F-B0F6-DA24BF533D37}" dt="2023-02-12T20:14:43.967" v="11205" actId="1076"/>
          <ac:picMkLst>
            <pc:docMk/>
            <pc:sldMk cId="1154074752" sldId="286"/>
            <ac:picMk id="5" creationId="{42FEB1A6-F412-D2EF-B0A4-12B32959738C}"/>
          </ac:picMkLst>
        </pc:picChg>
        <pc:picChg chg="add mod">
          <ac:chgData name="Abigail Davis-Hess" userId="45397db6-e62a-477a-8e40-1f314415810d" providerId="ADAL" clId="{1AE002DC-8931-405F-B0F6-DA24BF533D37}" dt="2023-02-12T20:15:56.360" v="11275" actId="1076"/>
          <ac:picMkLst>
            <pc:docMk/>
            <pc:sldMk cId="1154074752" sldId="286"/>
            <ac:picMk id="7" creationId="{5A2C14AB-91E8-E09E-9AAE-7EE5CA63B113}"/>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D8915E-DC14-41D6-9BB5-F49E1C265163}" type="doc">
      <dgm:prSet loTypeId="urn:microsoft.com/office/officeart/2005/8/layout/hList7" loCatId="list" qsTypeId="urn:microsoft.com/office/officeart/2005/8/quickstyle/simple1" qsCatId="simple" csTypeId="urn:microsoft.com/office/officeart/2005/8/colors/colorful1" csCatId="colorful" phldr="1"/>
      <dgm:spPr/>
      <dgm:t>
        <a:bodyPr/>
        <a:lstStyle/>
        <a:p>
          <a:endParaRPr lang="en-US"/>
        </a:p>
      </dgm:t>
    </dgm:pt>
    <dgm:pt modelId="{73D947E0-108F-4D20-A71E-3CF329F97212}">
      <dgm:prSet phldr="0"/>
      <dgm:spPr>
        <a:solidFill>
          <a:schemeClr val="accent1"/>
        </a:solidFill>
        <a:ln>
          <a:noFill/>
        </a:ln>
      </dgm:spPr>
      <dgm:t>
        <a:bodyPr/>
        <a:lstStyle/>
        <a:p>
          <a:pPr marL="0" algn="ctr" rtl="0">
            <a:buNone/>
          </a:pPr>
          <a:r>
            <a:rPr lang="en-US" sz="2000" dirty="0">
              <a:latin typeface="Tenorite" pitchFamily="2" charset="0"/>
            </a:rPr>
            <a:t>Three Months Out</a:t>
          </a:r>
        </a:p>
      </dgm:t>
    </dgm:pt>
    <dgm:pt modelId="{9D249532-A24D-4D8F-848A-9F42F2E486C9}" type="parTrans" cxnId="{A0077D09-C12C-46D0-8DF7-194B6911362A}">
      <dgm:prSet/>
      <dgm:spPr/>
      <dgm:t>
        <a:bodyPr/>
        <a:lstStyle/>
        <a:p>
          <a:endParaRPr lang="en-US">
            <a:latin typeface="Tenorite" pitchFamily="2" charset="0"/>
          </a:endParaRPr>
        </a:p>
      </dgm:t>
    </dgm:pt>
    <dgm:pt modelId="{AE813459-65AB-4FA9-B717-330DDA6DFA4E}" type="sibTrans" cxnId="{A0077D09-C12C-46D0-8DF7-194B6911362A}">
      <dgm:prSet/>
      <dgm:spPr/>
      <dgm:t>
        <a:bodyPr/>
        <a:lstStyle/>
        <a:p>
          <a:endParaRPr lang="en-US">
            <a:latin typeface="Tenorite" pitchFamily="2" charset="0"/>
          </a:endParaRPr>
        </a:p>
      </dgm:t>
    </dgm:pt>
    <dgm:pt modelId="{30A490C8-22B4-4D68-875C-0F0DE2FF864D}">
      <dgm:prSet custT="1"/>
      <dgm:spPr>
        <a:solidFill>
          <a:schemeClr val="accent1"/>
        </a:solidFill>
        <a:ln>
          <a:noFill/>
        </a:ln>
      </dgm:spPr>
      <dgm:t>
        <a:bodyPr/>
        <a:lstStyle/>
        <a:p>
          <a:pPr marL="0" algn="ctr">
            <a:buNone/>
          </a:pPr>
          <a:r>
            <a:rPr lang="en-US" sz="1400" dirty="0">
              <a:latin typeface="Tenorite" pitchFamily="2" charset="0"/>
            </a:rPr>
            <a:t>Review proposed benefit plans</a:t>
          </a:r>
        </a:p>
      </dgm:t>
    </dgm:pt>
    <dgm:pt modelId="{035C64B0-4F0C-4FD1-BD23-B1D4C9887CBE}" type="parTrans" cxnId="{381FE1CC-8184-4745-8EB3-6DE11655998D}">
      <dgm:prSet/>
      <dgm:spPr/>
      <dgm:t>
        <a:bodyPr/>
        <a:lstStyle/>
        <a:p>
          <a:endParaRPr lang="en-US">
            <a:latin typeface="Tenorite" pitchFamily="2" charset="0"/>
          </a:endParaRPr>
        </a:p>
      </dgm:t>
    </dgm:pt>
    <dgm:pt modelId="{45495DA8-8707-41E3-A12B-FA5766269C44}" type="sibTrans" cxnId="{381FE1CC-8184-4745-8EB3-6DE11655998D}">
      <dgm:prSet/>
      <dgm:spPr/>
      <dgm:t>
        <a:bodyPr/>
        <a:lstStyle/>
        <a:p>
          <a:endParaRPr lang="en-US">
            <a:latin typeface="Tenorite" pitchFamily="2" charset="0"/>
          </a:endParaRPr>
        </a:p>
      </dgm:t>
    </dgm:pt>
    <dgm:pt modelId="{B1AFA1AF-0FF8-45B3-A6D0-0E255A2F637D}">
      <dgm:prSet phldr="0"/>
      <dgm:spPr>
        <a:solidFill>
          <a:schemeClr val="accent1"/>
        </a:solidFill>
        <a:ln>
          <a:noFill/>
        </a:ln>
      </dgm:spPr>
      <dgm:t>
        <a:bodyPr/>
        <a:lstStyle/>
        <a:p>
          <a:pPr marL="0" algn="ctr">
            <a:buNone/>
          </a:pPr>
          <a:r>
            <a:rPr lang="en-US" sz="2000" dirty="0">
              <a:latin typeface="Tenorite" pitchFamily="2" charset="0"/>
            </a:rPr>
            <a:t>Two Months Out</a:t>
          </a:r>
        </a:p>
      </dgm:t>
    </dgm:pt>
    <dgm:pt modelId="{10C68AF5-481C-45AA-A216-8BBBB04515B9}" type="parTrans" cxnId="{F28D7702-2FC3-49BD-BB13-C989E5EE622A}">
      <dgm:prSet/>
      <dgm:spPr/>
      <dgm:t>
        <a:bodyPr/>
        <a:lstStyle/>
        <a:p>
          <a:endParaRPr lang="en-US">
            <a:latin typeface="Tenorite" pitchFamily="2" charset="0"/>
          </a:endParaRPr>
        </a:p>
      </dgm:t>
    </dgm:pt>
    <dgm:pt modelId="{88649F7A-400B-4056-965D-C9AC0B3AD942}" type="sibTrans" cxnId="{F28D7702-2FC3-49BD-BB13-C989E5EE622A}">
      <dgm:prSet/>
      <dgm:spPr/>
      <dgm:t>
        <a:bodyPr/>
        <a:lstStyle/>
        <a:p>
          <a:endParaRPr lang="en-US">
            <a:latin typeface="Tenorite" pitchFamily="2" charset="0"/>
          </a:endParaRPr>
        </a:p>
      </dgm:t>
    </dgm:pt>
    <dgm:pt modelId="{50418D2B-9486-42DE-AFDD-1D31420040FF}">
      <dgm:prSet custT="1"/>
      <dgm:spPr>
        <a:solidFill>
          <a:schemeClr val="accent1"/>
        </a:solidFill>
        <a:ln>
          <a:noFill/>
        </a:ln>
      </dgm:spPr>
      <dgm:t>
        <a:bodyPr/>
        <a:lstStyle/>
        <a:p>
          <a:pPr marL="0" algn="ctr">
            <a:buNone/>
          </a:pPr>
          <a:r>
            <a:rPr lang="en-US" sz="1400" dirty="0">
              <a:latin typeface="Tenorite" pitchFamily="2" charset="0"/>
            </a:rPr>
            <a:t>Finalize benefit plan selection.  Complete any paperwork required. </a:t>
          </a:r>
        </a:p>
      </dgm:t>
    </dgm:pt>
    <dgm:pt modelId="{D5A17F6B-93F5-442B-938A-0F38C281BE88}" type="parTrans" cxnId="{5A5BA622-5DEB-48B9-88D9-C1DE36C711E5}">
      <dgm:prSet/>
      <dgm:spPr/>
      <dgm:t>
        <a:bodyPr/>
        <a:lstStyle/>
        <a:p>
          <a:endParaRPr lang="en-US">
            <a:latin typeface="Tenorite" pitchFamily="2" charset="0"/>
          </a:endParaRPr>
        </a:p>
      </dgm:t>
    </dgm:pt>
    <dgm:pt modelId="{1D87A0A5-8024-4710-846B-D5BFAC785107}" type="sibTrans" cxnId="{5A5BA622-5DEB-48B9-88D9-C1DE36C711E5}">
      <dgm:prSet/>
      <dgm:spPr/>
      <dgm:t>
        <a:bodyPr/>
        <a:lstStyle/>
        <a:p>
          <a:endParaRPr lang="en-US">
            <a:latin typeface="Tenorite" pitchFamily="2" charset="0"/>
          </a:endParaRPr>
        </a:p>
      </dgm:t>
    </dgm:pt>
    <dgm:pt modelId="{E9682B4F-0217-4B50-923E-C104AA24290F}">
      <dgm:prSet phldr="0"/>
      <dgm:spPr>
        <a:solidFill>
          <a:schemeClr val="accent1"/>
        </a:solidFill>
        <a:ln>
          <a:noFill/>
        </a:ln>
      </dgm:spPr>
      <dgm:t>
        <a:bodyPr/>
        <a:lstStyle/>
        <a:p>
          <a:pPr marL="0" algn="ctr">
            <a:buNone/>
          </a:pPr>
          <a:r>
            <a:rPr lang="en-US" sz="2000" dirty="0">
              <a:latin typeface="Tenorite" pitchFamily="2" charset="0"/>
            </a:rPr>
            <a:t>One Month Out</a:t>
          </a:r>
        </a:p>
      </dgm:t>
    </dgm:pt>
    <dgm:pt modelId="{E0F6C4AF-9BBB-4698-91D7-F9AE3EACBD5D}" type="parTrans" cxnId="{6C23D0C9-74B2-4C8B-AB2F-A03B3B0EBE56}">
      <dgm:prSet/>
      <dgm:spPr/>
      <dgm:t>
        <a:bodyPr/>
        <a:lstStyle/>
        <a:p>
          <a:endParaRPr lang="en-US">
            <a:latin typeface="Tenorite" pitchFamily="2" charset="0"/>
          </a:endParaRPr>
        </a:p>
      </dgm:t>
    </dgm:pt>
    <dgm:pt modelId="{B8632E42-D7EB-4C31-877E-6F1B2801851A}" type="sibTrans" cxnId="{6C23D0C9-74B2-4C8B-AB2F-A03B3B0EBE56}">
      <dgm:prSet/>
      <dgm:spPr/>
      <dgm:t>
        <a:bodyPr/>
        <a:lstStyle/>
        <a:p>
          <a:endParaRPr lang="en-US">
            <a:latin typeface="Tenorite" pitchFamily="2" charset="0"/>
          </a:endParaRPr>
        </a:p>
      </dgm:t>
    </dgm:pt>
    <dgm:pt modelId="{A2322D3A-7AC2-4C5C-9D7E-EAB2313D47D4}">
      <dgm:prSet phldr="0"/>
      <dgm:spPr>
        <a:solidFill>
          <a:schemeClr val="accent1"/>
        </a:solidFill>
        <a:ln>
          <a:noFill/>
        </a:ln>
      </dgm:spPr>
      <dgm:t>
        <a:bodyPr/>
        <a:lstStyle/>
        <a:p>
          <a:pPr marL="0" algn="ctr"/>
          <a:r>
            <a:rPr lang="en-US" sz="2000" dirty="0">
              <a:latin typeface="Tenorite" pitchFamily="2" charset="0"/>
            </a:rPr>
            <a:t>Open Enrollment</a:t>
          </a:r>
        </a:p>
      </dgm:t>
    </dgm:pt>
    <dgm:pt modelId="{4A8C15D4-B36F-4764-B4FF-F2AF790D3E17}" type="parTrans" cxnId="{179FAFCF-F878-464E-A8A6-1185EFA0E380}">
      <dgm:prSet/>
      <dgm:spPr/>
      <dgm:t>
        <a:bodyPr/>
        <a:lstStyle/>
        <a:p>
          <a:endParaRPr lang="en-US">
            <a:latin typeface="Tenorite" pitchFamily="2" charset="0"/>
          </a:endParaRPr>
        </a:p>
      </dgm:t>
    </dgm:pt>
    <dgm:pt modelId="{84DE1C3A-3FC7-4DB3-88ED-33F65A71557A}" type="sibTrans" cxnId="{179FAFCF-F878-464E-A8A6-1185EFA0E380}">
      <dgm:prSet/>
      <dgm:spPr/>
      <dgm:t>
        <a:bodyPr/>
        <a:lstStyle/>
        <a:p>
          <a:endParaRPr lang="en-US">
            <a:latin typeface="Tenorite" pitchFamily="2" charset="0"/>
          </a:endParaRPr>
        </a:p>
      </dgm:t>
    </dgm:pt>
    <dgm:pt modelId="{4F85505A-81B6-4FDA-A144-900B71DAD946}">
      <dgm:prSet phldr="0"/>
      <dgm:spPr>
        <a:solidFill>
          <a:schemeClr val="accent1"/>
        </a:solidFill>
        <a:ln>
          <a:noFill/>
        </a:ln>
      </dgm:spPr>
      <dgm:t>
        <a:bodyPr/>
        <a:lstStyle/>
        <a:p>
          <a:pPr marL="0" algn="ctr">
            <a:buNone/>
          </a:pPr>
          <a:r>
            <a:rPr lang="en-US" sz="2000" dirty="0">
              <a:latin typeface="Tenorite" pitchFamily="2" charset="0"/>
            </a:rPr>
            <a:t>Two Weeks Out</a:t>
          </a:r>
        </a:p>
      </dgm:t>
    </dgm:pt>
    <dgm:pt modelId="{D9A96E25-7BBE-4DDD-8DDE-B4970D4340A8}" type="parTrans" cxnId="{2D633B56-E147-4EFC-B9EE-6C0413F329B0}">
      <dgm:prSet/>
      <dgm:spPr/>
      <dgm:t>
        <a:bodyPr/>
        <a:lstStyle/>
        <a:p>
          <a:endParaRPr lang="en-US">
            <a:latin typeface="Tenorite" pitchFamily="2" charset="0"/>
          </a:endParaRPr>
        </a:p>
      </dgm:t>
    </dgm:pt>
    <dgm:pt modelId="{68F74A88-49DC-44B1-BC0D-220A7B97601C}" type="sibTrans" cxnId="{2D633B56-E147-4EFC-B9EE-6C0413F329B0}">
      <dgm:prSet/>
      <dgm:spPr/>
      <dgm:t>
        <a:bodyPr/>
        <a:lstStyle/>
        <a:p>
          <a:endParaRPr lang="en-US">
            <a:latin typeface="Tenorite" pitchFamily="2" charset="0"/>
          </a:endParaRPr>
        </a:p>
      </dgm:t>
    </dgm:pt>
    <dgm:pt modelId="{566CA0B6-95FF-3A46-BF54-8E3C5843F883}">
      <dgm:prSet phldr="0" custT="1"/>
      <dgm:spPr>
        <a:solidFill>
          <a:schemeClr val="accent1"/>
        </a:solidFill>
        <a:ln>
          <a:noFill/>
        </a:ln>
      </dgm:spPr>
      <dgm:t>
        <a:bodyPr/>
        <a:lstStyle/>
        <a:p>
          <a:pPr marL="0" algn="ctr">
            <a:buNone/>
          </a:pPr>
          <a:r>
            <a:rPr lang="en-US" sz="1400" dirty="0">
              <a:latin typeface="Tenorite" pitchFamily="2" charset="0"/>
            </a:rPr>
            <a:t>Notify employees of benefit election options </a:t>
          </a:r>
        </a:p>
      </dgm:t>
    </dgm:pt>
    <dgm:pt modelId="{C117508E-3024-E449-BAAE-1987AA32AD71}" type="parTrans" cxnId="{C499AF16-4A28-D448-9A77-B8BAAF4098DA}">
      <dgm:prSet/>
      <dgm:spPr/>
      <dgm:t>
        <a:bodyPr/>
        <a:lstStyle/>
        <a:p>
          <a:endParaRPr lang="en-US"/>
        </a:p>
      </dgm:t>
    </dgm:pt>
    <dgm:pt modelId="{0B3040D4-47C6-DA43-932A-AD2F185F5C5E}" type="sibTrans" cxnId="{C499AF16-4A28-D448-9A77-B8BAAF4098DA}">
      <dgm:prSet/>
      <dgm:spPr/>
      <dgm:t>
        <a:bodyPr/>
        <a:lstStyle/>
        <a:p>
          <a:endParaRPr lang="en-US"/>
        </a:p>
      </dgm:t>
    </dgm:pt>
    <dgm:pt modelId="{5233E721-F9F0-4973-902C-65E6FA6A5B6F}">
      <dgm:prSet custT="1"/>
      <dgm:spPr>
        <a:solidFill>
          <a:schemeClr val="accent1"/>
        </a:solidFill>
        <a:ln>
          <a:noFill/>
        </a:ln>
      </dgm:spPr>
      <dgm:t>
        <a:bodyPr/>
        <a:lstStyle/>
        <a:p>
          <a:pPr marL="0" algn="ctr">
            <a:buNone/>
          </a:pPr>
          <a:r>
            <a:rPr lang="en-US" sz="1400" dirty="0">
              <a:latin typeface="Tenorite" pitchFamily="2" charset="0"/>
            </a:rPr>
            <a:t>(Larger the firm, the more lead time.)</a:t>
          </a:r>
        </a:p>
      </dgm:t>
    </dgm:pt>
    <dgm:pt modelId="{7D70D179-5F14-4E2B-857C-22C86007D7D2}" type="parTrans" cxnId="{4AB41063-EEBF-49DF-8975-0DDF9A1EDA8E}">
      <dgm:prSet/>
      <dgm:spPr/>
      <dgm:t>
        <a:bodyPr/>
        <a:lstStyle/>
        <a:p>
          <a:endParaRPr lang="en-US"/>
        </a:p>
      </dgm:t>
    </dgm:pt>
    <dgm:pt modelId="{D8251B15-74C1-45A3-B75C-578A50EBB8D0}" type="sibTrans" cxnId="{4AB41063-EEBF-49DF-8975-0DDF9A1EDA8E}">
      <dgm:prSet/>
      <dgm:spPr/>
      <dgm:t>
        <a:bodyPr/>
        <a:lstStyle/>
        <a:p>
          <a:endParaRPr lang="en-US"/>
        </a:p>
      </dgm:t>
    </dgm:pt>
    <dgm:pt modelId="{FEB4A941-E9FA-4A86-A673-85FF34B35F20}">
      <dgm:prSet phldr="0" custT="1"/>
      <dgm:spPr>
        <a:solidFill>
          <a:schemeClr val="accent1"/>
        </a:solidFill>
        <a:ln>
          <a:noFill/>
        </a:ln>
      </dgm:spPr>
      <dgm:t>
        <a:bodyPr/>
        <a:lstStyle/>
        <a:p>
          <a:pPr marL="0" algn="ctr" rtl="0">
            <a:buNone/>
          </a:pPr>
          <a:r>
            <a:rPr lang="en-US" sz="1400" dirty="0">
              <a:latin typeface="Tenorite" pitchFamily="2" charset="0"/>
            </a:rPr>
            <a:t>Hold Open Enrollment info session for Employees</a:t>
          </a:r>
        </a:p>
      </dgm:t>
    </dgm:pt>
    <dgm:pt modelId="{97624CC8-6315-4683-B26C-C30D552DA5A6}" type="sibTrans" cxnId="{F942F56C-9025-4AA1-9B36-C5AE0A93B0F5}">
      <dgm:prSet/>
      <dgm:spPr/>
      <dgm:t>
        <a:bodyPr/>
        <a:lstStyle/>
        <a:p>
          <a:endParaRPr lang="en-US">
            <a:latin typeface="Tenorite" pitchFamily="2" charset="0"/>
          </a:endParaRPr>
        </a:p>
      </dgm:t>
    </dgm:pt>
    <dgm:pt modelId="{39522508-BC4E-4DD5-A744-AFEFFE36DB74}" type="parTrans" cxnId="{F942F56C-9025-4AA1-9B36-C5AE0A93B0F5}">
      <dgm:prSet/>
      <dgm:spPr/>
      <dgm:t>
        <a:bodyPr/>
        <a:lstStyle/>
        <a:p>
          <a:endParaRPr lang="en-US">
            <a:latin typeface="Tenorite" pitchFamily="2" charset="0"/>
          </a:endParaRPr>
        </a:p>
      </dgm:t>
    </dgm:pt>
    <dgm:pt modelId="{8FE81FEC-2664-411F-AEB3-065F29F52751}">
      <dgm:prSet custT="1"/>
      <dgm:spPr>
        <a:solidFill>
          <a:schemeClr val="accent1"/>
        </a:solidFill>
        <a:ln>
          <a:noFill/>
        </a:ln>
      </dgm:spPr>
      <dgm:t>
        <a:bodyPr lIns="182880" tIns="182880" rIns="182880" bIns="182880"/>
        <a:lstStyle/>
        <a:p>
          <a:pPr marL="0" algn="ctr" rtl="0">
            <a:buNone/>
          </a:pPr>
          <a:r>
            <a:rPr lang="en-US" sz="1400" dirty="0">
              <a:latin typeface="Tenorite" pitchFamily="2" charset="0"/>
            </a:rPr>
            <a:t>Confirm receipt of elections from all employees, including waivers.</a:t>
          </a:r>
        </a:p>
      </dgm:t>
    </dgm:pt>
    <dgm:pt modelId="{80230EB7-7230-4881-A631-309C07417378}" type="sibTrans" cxnId="{711E093C-AD42-45A4-8D40-A2D39702062E}">
      <dgm:prSet/>
      <dgm:spPr/>
      <dgm:t>
        <a:bodyPr/>
        <a:lstStyle/>
        <a:p>
          <a:endParaRPr lang="en-US">
            <a:latin typeface="Tenorite" pitchFamily="2" charset="0"/>
          </a:endParaRPr>
        </a:p>
      </dgm:t>
    </dgm:pt>
    <dgm:pt modelId="{BCBC007E-0269-421B-9C41-DE26D5C3A822}" type="parTrans" cxnId="{711E093C-AD42-45A4-8D40-A2D39702062E}">
      <dgm:prSet/>
      <dgm:spPr/>
      <dgm:t>
        <a:bodyPr/>
        <a:lstStyle/>
        <a:p>
          <a:endParaRPr lang="en-US">
            <a:latin typeface="Tenorite" pitchFamily="2" charset="0"/>
          </a:endParaRPr>
        </a:p>
      </dgm:t>
    </dgm:pt>
    <dgm:pt modelId="{A34AE8AA-FDF7-FA40-BADC-6B62C2B1DE88}" type="pres">
      <dgm:prSet presAssocID="{0DD8915E-DC14-41D6-9BB5-F49E1C265163}" presName="Name0" presStyleCnt="0">
        <dgm:presLayoutVars>
          <dgm:dir/>
          <dgm:resizeHandles val="exact"/>
        </dgm:presLayoutVars>
      </dgm:prSet>
      <dgm:spPr/>
    </dgm:pt>
    <dgm:pt modelId="{2107607C-A87A-3347-81F6-106C527DBD58}" type="pres">
      <dgm:prSet presAssocID="{0DD8915E-DC14-41D6-9BB5-F49E1C265163}" presName="fgShape" presStyleLbl="fgShp" presStyleIdx="0" presStyleCnt="1" custLinFactNeighborX="140" custLinFactNeighborY="-19001"/>
      <dgm:spPr>
        <a:solidFill>
          <a:schemeClr val="accent2">
            <a:tint val="40000"/>
            <a:hueOff val="0"/>
            <a:satOff val="0"/>
            <a:lumOff val="0"/>
            <a:alpha val="0"/>
          </a:schemeClr>
        </a:solidFill>
        <a:ln>
          <a:noFill/>
        </a:ln>
      </dgm:spPr>
    </dgm:pt>
    <dgm:pt modelId="{0955960D-7F7D-E54C-8843-B1DBEEBFB364}" type="pres">
      <dgm:prSet presAssocID="{0DD8915E-DC14-41D6-9BB5-F49E1C265163}" presName="linComp" presStyleCnt="0"/>
      <dgm:spPr/>
    </dgm:pt>
    <dgm:pt modelId="{81155D12-3CC8-3D49-B0F3-3C84AC48510A}" type="pres">
      <dgm:prSet presAssocID="{73D947E0-108F-4D20-A71E-3CF329F97212}" presName="compNode" presStyleCnt="0"/>
      <dgm:spPr/>
    </dgm:pt>
    <dgm:pt modelId="{8F8B275D-8553-0846-A316-484B7B291C97}" type="pres">
      <dgm:prSet presAssocID="{73D947E0-108F-4D20-A71E-3CF329F97212}" presName="bkgdShape" presStyleLbl="node1" presStyleIdx="0" presStyleCnt="5" custLinFactNeighborX="-757"/>
      <dgm:spPr>
        <a:prstGeom prst="rect">
          <a:avLst/>
        </a:prstGeom>
      </dgm:spPr>
    </dgm:pt>
    <dgm:pt modelId="{7DA281F5-0265-2048-A63A-727E19796F79}" type="pres">
      <dgm:prSet presAssocID="{73D947E0-108F-4D20-A71E-3CF329F97212}" presName="nodeTx" presStyleLbl="node1" presStyleIdx="0" presStyleCnt="5">
        <dgm:presLayoutVars>
          <dgm:bulletEnabled val="1"/>
        </dgm:presLayoutVars>
      </dgm:prSet>
      <dgm:spPr/>
    </dgm:pt>
    <dgm:pt modelId="{79A13FEB-C61A-0346-824D-E0457CC5B4C9}" type="pres">
      <dgm:prSet presAssocID="{73D947E0-108F-4D20-A71E-3CF329F97212}" presName="invisiNode" presStyleLbl="node1" presStyleIdx="0" presStyleCnt="5"/>
      <dgm:spPr/>
    </dgm:pt>
    <dgm:pt modelId="{A126BA88-D0F9-AF4A-A7BA-0638E32B45F8}" type="pres">
      <dgm:prSet presAssocID="{73D947E0-108F-4D20-A71E-3CF329F97212}" presName="imagNode" presStyleLbl="fgImgPlace1" presStyleIdx="0" presStyleCnt="5" custScaleX="63106" custScaleY="63106"/>
      <dgm:spPr>
        <a:solidFill>
          <a:schemeClr val="accent1">
            <a:lumMod val="60000"/>
            <a:lumOff val="40000"/>
          </a:schemeClr>
        </a:solidFill>
        <a:ln>
          <a:noFill/>
        </a:ln>
      </dgm:spPr>
    </dgm:pt>
    <dgm:pt modelId="{DF3C77F5-32F3-5845-BEE2-529229516397}" type="pres">
      <dgm:prSet presAssocID="{AE813459-65AB-4FA9-B717-330DDA6DFA4E}" presName="sibTrans" presStyleLbl="sibTrans2D1" presStyleIdx="0" presStyleCnt="0"/>
      <dgm:spPr/>
    </dgm:pt>
    <dgm:pt modelId="{16FC6348-B601-E348-A50F-7576C3DDD207}" type="pres">
      <dgm:prSet presAssocID="{B1AFA1AF-0FF8-45B3-A6D0-0E255A2F637D}" presName="compNode" presStyleCnt="0"/>
      <dgm:spPr/>
    </dgm:pt>
    <dgm:pt modelId="{4DFF6703-D32F-9E47-96B8-A304C47CCB78}" type="pres">
      <dgm:prSet presAssocID="{B1AFA1AF-0FF8-45B3-A6D0-0E255A2F637D}" presName="bkgdShape" presStyleLbl="node1" presStyleIdx="1" presStyleCnt="5" custLinFactNeighborX="-129"/>
      <dgm:spPr>
        <a:prstGeom prst="rect">
          <a:avLst/>
        </a:prstGeom>
      </dgm:spPr>
    </dgm:pt>
    <dgm:pt modelId="{BA2077AD-A827-784F-87A6-E8E29A836D84}" type="pres">
      <dgm:prSet presAssocID="{B1AFA1AF-0FF8-45B3-A6D0-0E255A2F637D}" presName="nodeTx" presStyleLbl="node1" presStyleIdx="1" presStyleCnt="5">
        <dgm:presLayoutVars>
          <dgm:bulletEnabled val="1"/>
        </dgm:presLayoutVars>
      </dgm:prSet>
      <dgm:spPr/>
    </dgm:pt>
    <dgm:pt modelId="{47276A48-75DE-FE4F-B4C6-8B77CF2957C3}" type="pres">
      <dgm:prSet presAssocID="{B1AFA1AF-0FF8-45B3-A6D0-0E255A2F637D}" presName="invisiNode" presStyleLbl="node1" presStyleIdx="1" presStyleCnt="5"/>
      <dgm:spPr/>
    </dgm:pt>
    <dgm:pt modelId="{EFEB790C-BD5C-F54D-9993-F81422A8AD8E}" type="pres">
      <dgm:prSet presAssocID="{B1AFA1AF-0FF8-45B3-A6D0-0E255A2F637D}" presName="imagNode" presStyleLbl="fgImgPlace1" presStyleIdx="1" presStyleCnt="5" custScaleX="63106" custScaleY="63106"/>
      <dgm:spPr>
        <a:solidFill>
          <a:schemeClr val="accent1">
            <a:lumMod val="60000"/>
            <a:lumOff val="40000"/>
          </a:schemeClr>
        </a:solidFill>
        <a:ln>
          <a:noFill/>
        </a:ln>
      </dgm:spPr>
    </dgm:pt>
    <dgm:pt modelId="{56C7F139-002F-DF46-BB7F-23A563E7CE98}" type="pres">
      <dgm:prSet presAssocID="{88649F7A-400B-4056-965D-C9AC0B3AD942}" presName="sibTrans" presStyleLbl="sibTrans2D1" presStyleIdx="0" presStyleCnt="0"/>
      <dgm:spPr/>
    </dgm:pt>
    <dgm:pt modelId="{91E3D51E-7AB8-6349-A1D0-02F993052AB3}" type="pres">
      <dgm:prSet presAssocID="{E9682B4F-0217-4B50-923E-C104AA24290F}" presName="compNode" presStyleCnt="0"/>
      <dgm:spPr/>
    </dgm:pt>
    <dgm:pt modelId="{434ABADC-97F5-A547-823D-7594A86D79D3}" type="pres">
      <dgm:prSet presAssocID="{E9682B4F-0217-4B50-923E-C104AA24290F}" presName="bkgdShape" presStyleLbl="node1" presStyleIdx="2" presStyleCnt="5" custLinFactNeighborX="182"/>
      <dgm:spPr>
        <a:prstGeom prst="rect">
          <a:avLst/>
        </a:prstGeom>
      </dgm:spPr>
    </dgm:pt>
    <dgm:pt modelId="{BC636E4B-34B9-8543-A308-00E0D1B0D2F9}" type="pres">
      <dgm:prSet presAssocID="{E9682B4F-0217-4B50-923E-C104AA24290F}" presName="nodeTx" presStyleLbl="node1" presStyleIdx="2" presStyleCnt="5">
        <dgm:presLayoutVars>
          <dgm:bulletEnabled val="1"/>
        </dgm:presLayoutVars>
      </dgm:prSet>
      <dgm:spPr/>
    </dgm:pt>
    <dgm:pt modelId="{073A77BB-E8BD-4B4C-BFA2-7B530A2B3199}" type="pres">
      <dgm:prSet presAssocID="{E9682B4F-0217-4B50-923E-C104AA24290F}" presName="invisiNode" presStyleLbl="node1" presStyleIdx="2" presStyleCnt="5"/>
      <dgm:spPr/>
    </dgm:pt>
    <dgm:pt modelId="{CC076D56-4BB0-7246-9039-788AB439DAF0}" type="pres">
      <dgm:prSet presAssocID="{E9682B4F-0217-4B50-923E-C104AA24290F}" presName="imagNode" presStyleLbl="fgImgPlace1" presStyleIdx="2" presStyleCnt="5" custScaleX="63106" custScaleY="63106"/>
      <dgm:spPr>
        <a:solidFill>
          <a:schemeClr val="accent1">
            <a:lumMod val="60000"/>
            <a:lumOff val="40000"/>
          </a:schemeClr>
        </a:solidFill>
        <a:ln>
          <a:noFill/>
        </a:ln>
      </dgm:spPr>
    </dgm:pt>
    <dgm:pt modelId="{9BFD88E3-0F90-7143-8807-6B030CF54283}" type="pres">
      <dgm:prSet presAssocID="{B8632E42-D7EB-4C31-877E-6F1B2801851A}" presName="sibTrans" presStyleLbl="sibTrans2D1" presStyleIdx="0" presStyleCnt="0"/>
      <dgm:spPr/>
    </dgm:pt>
    <dgm:pt modelId="{900296CF-6A25-E746-A345-792DBE36F92C}" type="pres">
      <dgm:prSet presAssocID="{4F85505A-81B6-4FDA-A144-900B71DAD946}" presName="compNode" presStyleCnt="0"/>
      <dgm:spPr/>
    </dgm:pt>
    <dgm:pt modelId="{028C9BA8-C3B3-F947-915F-EE2FD2FCA9A5}" type="pres">
      <dgm:prSet presAssocID="{4F85505A-81B6-4FDA-A144-900B71DAD946}" presName="bkgdShape" presStyleLbl="node1" presStyleIdx="3" presStyleCnt="5" custLinFactNeighborX="0"/>
      <dgm:spPr>
        <a:prstGeom prst="rect">
          <a:avLst/>
        </a:prstGeom>
      </dgm:spPr>
    </dgm:pt>
    <dgm:pt modelId="{9312E8E2-BBD1-104A-9F74-B0103AF69816}" type="pres">
      <dgm:prSet presAssocID="{4F85505A-81B6-4FDA-A144-900B71DAD946}" presName="nodeTx" presStyleLbl="node1" presStyleIdx="3" presStyleCnt="5">
        <dgm:presLayoutVars>
          <dgm:bulletEnabled val="1"/>
        </dgm:presLayoutVars>
      </dgm:prSet>
      <dgm:spPr/>
    </dgm:pt>
    <dgm:pt modelId="{A0D6F489-540A-D44E-B596-6A182486B777}" type="pres">
      <dgm:prSet presAssocID="{4F85505A-81B6-4FDA-A144-900B71DAD946}" presName="invisiNode" presStyleLbl="node1" presStyleIdx="3" presStyleCnt="5"/>
      <dgm:spPr/>
    </dgm:pt>
    <dgm:pt modelId="{FDF2BC93-305C-D94B-A6C2-ED9CE7F40C2F}" type="pres">
      <dgm:prSet presAssocID="{4F85505A-81B6-4FDA-A144-900B71DAD946}" presName="imagNode" presStyleLbl="fgImgPlace1" presStyleIdx="3" presStyleCnt="5" custScaleX="63106" custScaleY="63106"/>
      <dgm:spPr>
        <a:solidFill>
          <a:schemeClr val="accent1">
            <a:lumMod val="60000"/>
            <a:lumOff val="40000"/>
          </a:schemeClr>
        </a:solidFill>
        <a:ln>
          <a:noFill/>
        </a:ln>
      </dgm:spPr>
    </dgm:pt>
    <dgm:pt modelId="{849C45A5-41B7-C14C-8FCB-1F684E015BD4}" type="pres">
      <dgm:prSet presAssocID="{68F74A88-49DC-44B1-BC0D-220A7B97601C}" presName="sibTrans" presStyleLbl="sibTrans2D1" presStyleIdx="0" presStyleCnt="0"/>
      <dgm:spPr/>
    </dgm:pt>
    <dgm:pt modelId="{CFB52331-3A90-8741-B893-154B21972CAC}" type="pres">
      <dgm:prSet presAssocID="{A2322D3A-7AC2-4C5C-9D7E-EAB2313D47D4}" presName="compNode" presStyleCnt="0"/>
      <dgm:spPr/>
    </dgm:pt>
    <dgm:pt modelId="{73C20AF0-FA1E-3C4A-AD07-551A27BE2B92}" type="pres">
      <dgm:prSet presAssocID="{A2322D3A-7AC2-4C5C-9D7E-EAB2313D47D4}" presName="bkgdShape" presStyleLbl="node1" presStyleIdx="4" presStyleCnt="5" custLinFactNeighborX="757"/>
      <dgm:spPr>
        <a:prstGeom prst="rect">
          <a:avLst/>
        </a:prstGeom>
      </dgm:spPr>
    </dgm:pt>
    <dgm:pt modelId="{AF3E8B43-0466-2941-94BF-5E057B356E82}" type="pres">
      <dgm:prSet presAssocID="{A2322D3A-7AC2-4C5C-9D7E-EAB2313D47D4}" presName="nodeTx" presStyleLbl="node1" presStyleIdx="4" presStyleCnt="5">
        <dgm:presLayoutVars>
          <dgm:bulletEnabled val="1"/>
        </dgm:presLayoutVars>
      </dgm:prSet>
      <dgm:spPr/>
    </dgm:pt>
    <dgm:pt modelId="{D1AAA287-E1AF-9946-AA96-77AD6193B1DD}" type="pres">
      <dgm:prSet presAssocID="{A2322D3A-7AC2-4C5C-9D7E-EAB2313D47D4}" presName="invisiNode" presStyleLbl="node1" presStyleIdx="4" presStyleCnt="5"/>
      <dgm:spPr/>
    </dgm:pt>
    <dgm:pt modelId="{916140F0-4F43-9F45-8310-FCCA12DDE514}" type="pres">
      <dgm:prSet presAssocID="{A2322D3A-7AC2-4C5C-9D7E-EAB2313D47D4}" presName="imagNode" presStyleLbl="fgImgPlace1" presStyleIdx="4" presStyleCnt="5" custScaleX="63106" custScaleY="63106"/>
      <dgm:spPr>
        <a:solidFill>
          <a:schemeClr val="accent1">
            <a:lumMod val="60000"/>
            <a:lumOff val="40000"/>
          </a:schemeClr>
        </a:solidFill>
        <a:ln>
          <a:noFill/>
        </a:ln>
      </dgm:spPr>
    </dgm:pt>
  </dgm:ptLst>
  <dgm:cxnLst>
    <dgm:cxn modelId="{F28D7702-2FC3-49BD-BB13-C989E5EE622A}" srcId="{0DD8915E-DC14-41D6-9BB5-F49E1C265163}" destId="{B1AFA1AF-0FF8-45B3-A6D0-0E255A2F637D}" srcOrd="1" destOrd="0" parTransId="{10C68AF5-481C-45AA-A216-8BBBB04515B9}" sibTransId="{88649F7A-400B-4056-965D-C9AC0B3AD942}"/>
    <dgm:cxn modelId="{A0077D09-C12C-46D0-8DF7-194B6911362A}" srcId="{0DD8915E-DC14-41D6-9BB5-F49E1C265163}" destId="{73D947E0-108F-4D20-A71E-3CF329F97212}" srcOrd="0" destOrd="0" parTransId="{9D249532-A24D-4D8F-848A-9F42F2E486C9}" sibTransId="{AE813459-65AB-4FA9-B717-330DDA6DFA4E}"/>
    <dgm:cxn modelId="{8994D20D-699B-6A45-8026-8CCE203E1BB5}" type="presOf" srcId="{73D947E0-108F-4D20-A71E-3CF329F97212}" destId="{7DA281F5-0265-2048-A63A-727E19796F79}" srcOrd="1" destOrd="0" presId="urn:microsoft.com/office/officeart/2005/8/layout/hList7"/>
    <dgm:cxn modelId="{C499AF16-4A28-D448-9A77-B8BAAF4098DA}" srcId="{E9682B4F-0217-4B50-923E-C104AA24290F}" destId="{566CA0B6-95FF-3A46-BF54-8E3C5843F883}" srcOrd="0" destOrd="0" parTransId="{C117508E-3024-E449-BAAE-1987AA32AD71}" sibTransId="{0B3040D4-47C6-DA43-932A-AD2F185F5C5E}"/>
    <dgm:cxn modelId="{E5D9CC1F-E58D-2F49-A249-EA553AC96459}" type="presOf" srcId="{50418D2B-9486-42DE-AFDD-1D31420040FF}" destId="{4DFF6703-D32F-9E47-96B8-A304C47CCB78}" srcOrd="0" destOrd="1" presId="urn:microsoft.com/office/officeart/2005/8/layout/hList7"/>
    <dgm:cxn modelId="{5A5BA622-5DEB-48B9-88D9-C1DE36C711E5}" srcId="{B1AFA1AF-0FF8-45B3-A6D0-0E255A2F637D}" destId="{50418D2B-9486-42DE-AFDD-1D31420040FF}" srcOrd="0" destOrd="0" parTransId="{D5A17F6B-93F5-442B-938A-0F38C281BE88}" sibTransId="{1D87A0A5-8024-4710-846B-D5BFAC785107}"/>
    <dgm:cxn modelId="{A343CC26-BD16-43D7-8AAA-A44CA1505034}" type="presOf" srcId="{5233E721-F9F0-4973-902C-65E6FA6A5B6F}" destId="{7DA281F5-0265-2048-A63A-727E19796F79}" srcOrd="1" destOrd="2" presId="urn:microsoft.com/office/officeart/2005/8/layout/hList7"/>
    <dgm:cxn modelId="{029E4233-DBFE-C64A-B874-B5F720CDE974}" type="presOf" srcId="{FEB4A941-E9FA-4A86-A673-85FF34B35F20}" destId="{9312E8E2-BBD1-104A-9F74-B0103AF69816}" srcOrd="1" destOrd="1" presId="urn:microsoft.com/office/officeart/2005/8/layout/hList7"/>
    <dgm:cxn modelId="{711E093C-AD42-45A4-8D40-A2D39702062E}" srcId="{A2322D3A-7AC2-4C5C-9D7E-EAB2313D47D4}" destId="{8FE81FEC-2664-411F-AEB3-065F29F52751}" srcOrd="0" destOrd="0" parTransId="{BCBC007E-0269-421B-9C41-DE26D5C3A822}" sibTransId="{80230EB7-7230-4881-A631-309C07417378}"/>
    <dgm:cxn modelId="{F4196061-8F22-F64C-80CC-9FC99308DC40}" type="presOf" srcId="{A2322D3A-7AC2-4C5C-9D7E-EAB2313D47D4}" destId="{AF3E8B43-0466-2941-94BF-5E057B356E82}" srcOrd="1" destOrd="0" presId="urn:microsoft.com/office/officeart/2005/8/layout/hList7"/>
    <dgm:cxn modelId="{71549A62-CAF4-BE45-851A-4CCE70CE64C3}" type="presOf" srcId="{4F85505A-81B6-4FDA-A144-900B71DAD946}" destId="{028C9BA8-C3B3-F947-915F-EE2FD2FCA9A5}" srcOrd="0" destOrd="0" presId="urn:microsoft.com/office/officeart/2005/8/layout/hList7"/>
    <dgm:cxn modelId="{4AB41063-EEBF-49DF-8975-0DDF9A1EDA8E}" srcId="{73D947E0-108F-4D20-A71E-3CF329F97212}" destId="{5233E721-F9F0-4973-902C-65E6FA6A5B6F}" srcOrd="1" destOrd="0" parTransId="{7D70D179-5F14-4E2B-857C-22C86007D7D2}" sibTransId="{D8251B15-74C1-45A3-B75C-578A50EBB8D0}"/>
    <dgm:cxn modelId="{5368DE64-FD22-024A-86AC-2607350C890A}" type="presOf" srcId="{AE813459-65AB-4FA9-B717-330DDA6DFA4E}" destId="{DF3C77F5-32F3-5845-BEE2-529229516397}" srcOrd="0" destOrd="0" presId="urn:microsoft.com/office/officeart/2005/8/layout/hList7"/>
    <dgm:cxn modelId="{0CDD0345-B9D9-564F-9C2A-594661BD7D44}" type="presOf" srcId="{73D947E0-108F-4D20-A71E-3CF329F97212}" destId="{8F8B275D-8553-0846-A316-484B7B291C97}" srcOrd="0" destOrd="0" presId="urn:microsoft.com/office/officeart/2005/8/layout/hList7"/>
    <dgm:cxn modelId="{80DC2967-0B8E-9442-A9E2-4F58C113FDCA}" type="presOf" srcId="{B1AFA1AF-0FF8-45B3-A6D0-0E255A2F637D}" destId="{4DFF6703-D32F-9E47-96B8-A304C47CCB78}" srcOrd="0" destOrd="0" presId="urn:microsoft.com/office/officeart/2005/8/layout/hList7"/>
    <dgm:cxn modelId="{FFD46F48-1601-3B48-AC95-844EF8053475}" type="presOf" srcId="{8FE81FEC-2664-411F-AEB3-065F29F52751}" destId="{73C20AF0-FA1E-3C4A-AD07-551A27BE2B92}" srcOrd="0" destOrd="1" presId="urn:microsoft.com/office/officeart/2005/8/layout/hList7"/>
    <dgm:cxn modelId="{946C164A-769F-8147-A19A-97A93F0144C2}" type="presOf" srcId="{566CA0B6-95FF-3A46-BF54-8E3C5843F883}" destId="{434ABADC-97F5-A547-823D-7594A86D79D3}" srcOrd="0" destOrd="1" presId="urn:microsoft.com/office/officeart/2005/8/layout/hList7"/>
    <dgm:cxn modelId="{FF82E56C-0E90-E648-A4FD-33776C71CA80}" type="presOf" srcId="{8FE81FEC-2664-411F-AEB3-065F29F52751}" destId="{AF3E8B43-0466-2941-94BF-5E057B356E82}" srcOrd="1" destOrd="1" presId="urn:microsoft.com/office/officeart/2005/8/layout/hList7"/>
    <dgm:cxn modelId="{F942F56C-9025-4AA1-9B36-C5AE0A93B0F5}" srcId="{4F85505A-81B6-4FDA-A144-900B71DAD946}" destId="{FEB4A941-E9FA-4A86-A673-85FF34B35F20}" srcOrd="0" destOrd="0" parTransId="{39522508-BC4E-4DD5-A744-AFEFFE36DB74}" sibTransId="{97624CC8-6315-4683-B26C-C30D552DA5A6}"/>
    <dgm:cxn modelId="{D7846C52-051C-7E4A-8666-A7FC857AC117}" type="presOf" srcId="{4F85505A-81B6-4FDA-A144-900B71DAD946}" destId="{9312E8E2-BBD1-104A-9F74-B0103AF69816}" srcOrd="1" destOrd="0" presId="urn:microsoft.com/office/officeart/2005/8/layout/hList7"/>
    <dgm:cxn modelId="{2D633B56-E147-4EFC-B9EE-6C0413F329B0}" srcId="{0DD8915E-DC14-41D6-9BB5-F49E1C265163}" destId="{4F85505A-81B6-4FDA-A144-900B71DAD946}" srcOrd="3" destOrd="0" parTransId="{D9A96E25-7BBE-4DDD-8DDE-B4970D4340A8}" sibTransId="{68F74A88-49DC-44B1-BC0D-220A7B97601C}"/>
    <dgm:cxn modelId="{28690183-A8F8-5D4A-A0A0-F1EAC1F67584}" type="presOf" srcId="{E9682B4F-0217-4B50-923E-C104AA24290F}" destId="{BC636E4B-34B9-8543-A308-00E0D1B0D2F9}" srcOrd="1" destOrd="0" presId="urn:microsoft.com/office/officeart/2005/8/layout/hList7"/>
    <dgm:cxn modelId="{982C4584-ADB4-6A42-88C0-8DDE5CF3D3B6}" type="presOf" srcId="{FEB4A941-E9FA-4A86-A673-85FF34B35F20}" destId="{028C9BA8-C3B3-F947-915F-EE2FD2FCA9A5}" srcOrd="0" destOrd="1" presId="urn:microsoft.com/office/officeart/2005/8/layout/hList7"/>
    <dgm:cxn modelId="{CBF04D85-8B1B-47FC-A226-09D990127629}" type="presOf" srcId="{5233E721-F9F0-4973-902C-65E6FA6A5B6F}" destId="{8F8B275D-8553-0846-A316-484B7B291C97}" srcOrd="0" destOrd="2" presId="urn:microsoft.com/office/officeart/2005/8/layout/hList7"/>
    <dgm:cxn modelId="{C6485397-44AD-F347-A313-AE5F356648F1}" type="presOf" srcId="{50418D2B-9486-42DE-AFDD-1D31420040FF}" destId="{BA2077AD-A827-784F-87A6-E8E29A836D84}" srcOrd="1" destOrd="1" presId="urn:microsoft.com/office/officeart/2005/8/layout/hList7"/>
    <dgm:cxn modelId="{781B6FA0-0F00-0D41-8C2E-EA6A255C6967}" type="presOf" srcId="{0DD8915E-DC14-41D6-9BB5-F49E1C265163}" destId="{A34AE8AA-FDF7-FA40-BADC-6B62C2B1DE88}" srcOrd="0" destOrd="0" presId="urn:microsoft.com/office/officeart/2005/8/layout/hList7"/>
    <dgm:cxn modelId="{956B0EA6-B0CC-A04C-AAC4-2F46E14A46D0}" type="presOf" srcId="{E9682B4F-0217-4B50-923E-C104AA24290F}" destId="{434ABADC-97F5-A547-823D-7594A86D79D3}" srcOrd="0" destOrd="0" presId="urn:microsoft.com/office/officeart/2005/8/layout/hList7"/>
    <dgm:cxn modelId="{C85286A9-EA95-7947-BBAE-BB43E3CA7A09}" type="presOf" srcId="{30A490C8-22B4-4D68-875C-0F0DE2FF864D}" destId="{8F8B275D-8553-0846-A316-484B7B291C97}" srcOrd="0" destOrd="1" presId="urn:microsoft.com/office/officeart/2005/8/layout/hList7"/>
    <dgm:cxn modelId="{161425B1-9CC1-5A46-A6FE-66DDFF22F4E9}" type="presOf" srcId="{B1AFA1AF-0FF8-45B3-A6D0-0E255A2F637D}" destId="{BA2077AD-A827-784F-87A6-E8E29A836D84}" srcOrd="1" destOrd="0" presId="urn:microsoft.com/office/officeart/2005/8/layout/hList7"/>
    <dgm:cxn modelId="{E65110B9-3148-A843-8CC8-BF37AE44F247}" type="presOf" srcId="{A2322D3A-7AC2-4C5C-9D7E-EAB2313D47D4}" destId="{73C20AF0-FA1E-3C4A-AD07-551A27BE2B92}" srcOrd="0" destOrd="0" presId="urn:microsoft.com/office/officeart/2005/8/layout/hList7"/>
    <dgm:cxn modelId="{6C23D0C9-74B2-4C8B-AB2F-A03B3B0EBE56}" srcId="{0DD8915E-DC14-41D6-9BB5-F49E1C265163}" destId="{E9682B4F-0217-4B50-923E-C104AA24290F}" srcOrd="2" destOrd="0" parTransId="{E0F6C4AF-9BBB-4698-91D7-F9AE3EACBD5D}" sibTransId="{B8632E42-D7EB-4C31-877E-6F1B2801851A}"/>
    <dgm:cxn modelId="{381FE1CC-8184-4745-8EB3-6DE11655998D}" srcId="{73D947E0-108F-4D20-A71E-3CF329F97212}" destId="{30A490C8-22B4-4D68-875C-0F0DE2FF864D}" srcOrd="0" destOrd="0" parTransId="{035C64B0-4F0C-4FD1-BD23-B1D4C9887CBE}" sibTransId="{45495DA8-8707-41E3-A12B-FA5766269C44}"/>
    <dgm:cxn modelId="{179FAFCF-F878-464E-A8A6-1185EFA0E380}" srcId="{0DD8915E-DC14-41D6-9BB5-F49E1C265163}" destId="{A2322D3A-7AC2-4C5C-9D7E-EAB2313D47D4}" srcOrd="4" destOrd="0" parTransId="{4A8C15D4-B36F-4764-B4FF-F2AF790D3E17}" sibTransId="{84DE1C3A-3FC7-4DB3-88ED-33F65A71557A}"/>
    <dgm:cxn modelId="{FA1B16D5-5FB5-2047-9831-030AE6F3EAE9}" type="presOf" srcId="{30A490C8-22B4-4D68-875C-0F0DE2FF864D}" destId="{7DA281F5-0265-2048-A63A-727E19796F79}" srcOrd="1" destOrd="1" presId="urn:microsoft.com/office/officeart/2005/8/layout/hList7"/>
    <dgm:cxn modelId="{F1B56DD8-8FEA-344A-B6E7-D10401E3F2E3}" type="presOf" srcId="{B8632E42-D7EB-4C31-877E-6F1B2801851A}" destId="{9BFD88E3-0F90-7143-8807-6B030CF54283}" srcOrd="0" destOrd="0" presId="urn:microsoft.com/office/officeart/2005/8/layout/hList7"/>
    <dgm:cxn modelId="{921076E0-4A47-034F-AF33-2E67CCE6BD8C}" type="presOf" srcId="{566CA0B6-95FF-3A46-BF54-8E3C5843F883}" destId="{BC636E4B-34B9-8543-A308-00E0D1B0D2F9}" srcOrd="1" destOrd="1" presId="urn:microsoft.com/office/officeart/2005/8/layout/hList7"/>
    <dgm:cxn modelId="{7B012CF3-9916-9C42-A389-6EC30575190C}" type="presOf" srcId="{88649F7A-400B-4056-965D-C9AC0B3AD942}" destId="{56C7F139-002F-DF46-BB7F-23A563E7CE98}" srcOrd="0" destOrd="0" presId="urn:microsoft.com/office/officeart/2005/8/layout/hList7"/>
    <dgm:cxn modelId="{AB9B77F3-E113-9F42-AD26-5199BE35195A}" type="presOf" srcId="{68F74A88-49DC-44B1-BC0D-220A7B97601C}" destId="{849C45A5-41B7-C14C-8FCB-1F684E015BD4}" srcOrd="0" destOrd="0" presId="urn:microsoft.com/office/officeart/2005/8/layout/hList7"/>
    <dgm:cxn modelId="{E225472C-E3EE-2149-B941-7817CA44471E}" type="presParOf" srcId="{A34AE8AA-FDF7-FA40-BADC-6B62C2B1DE88}" destId="{2107607C-A87A-3347-81F6-106C527DBD58}" srcOrd="0" destOrd="0" presId="urn:microsoft.com/office/officeart/2005/8/layout/hList7"/>
    <dgm:cxn modelId="{F943B65C-83A1-794F-8716-82D6E9B90BCD}" type="presParOf" srcId="{A34AE8AA-FDF7-FA40-BADC-6B62C2B1DE88}" destId="{0955960D-7F7D-E54C-8843-B1DBEEBFB364}" srcOrd="1" destOrd="0" presId="urn:microsoft.com/office/officeart/2005/8/layout/hList7"/>
    <dgm:cxn modelId="{001D4585-DEB8-A543-8A40-05E8ABC28C57}" type="presParOf" srcId="{0955960D-7F7D-E54C-8843-B1DBEEBFB364}" destId="{81155D12-3CC8-3D49-B0F3-3C84AC48510A}" srcOrd="0" destOrd="0" presId="urn:microsoft.com/office/officeart/2005/8/layout/hList7"/>
    <dgm:cxn modelId="{1580EBFB-09CE-F344-8C03-5CB3CBE5AC98}" type="presParOf" srcId="{81155D12-3CC8-3D49-B0F3-3C84AC48510A}" destId="{8F8B275D-8553-0846-A316-484B7B291C97}" srcOrd="0" destOrd="0" presId="urn:microsoft.com/office/officeart/2005/8/layout/hList7"/>
    <dgm:cxn modelId="{842F04B3-A619-A54C-B547-B6C38B4FB951}" type="presParOf" srcId="{81155D12-3CC8-3D49-B0F3-3C84AC48510A}" destId="{7DA281F5-0265-2048-A63A-727E19796F79}" srcOrd="1" destOrd="0" presId="urn:microsoft.com/office/officeart/2005/8/layout/hList7"/>
    <dgm:cxn modelId="{08E39789-DE12-C44D-B363-AFAA969CE1E8}" type="presParOf" srcId="{81155D12-3CC8-3D49-B0F3-3C84AC48510A}" destId="{79A13FEB-C61A-0346-824D-E0457CC5B4C9}" srcOrd="2" destOrd="0" presId="urn:microsoft.com/office/officeart/2005/8/layout/hList7"/>
    <dgm:cxn modelId="{B88ECEE4-BA18-F649-9EFE-5FE2A1375A58}" type="presParOf" srcId="{81155D12-3CC8-3D49-B0F3-3C84AC48510A}" destId="{A126BA88-D0F9-AF4A-A7BA-0638E32B45F8}" srcOrd="3" destOrd="0" presId="urn:microsoft.com/office/officeart/2005/8/layout/hList7"/>
    <dgm:cxn modelId="{9B673E09-6E30-B544-9BA9-85CCFB26FC2F}" type="presParOf" srcId="{0955960D-7F7D-E54C-8843-B1DBEEBFB364}" destId="{DF3C77F5-32F3-5845-BEE2-529229516397}" srcOrd="1" destOrd="0" presId="urn:microsoft.com/office/officeart/2005/8/layout/hList7"/>
    <dgm:cxn modelId="{196FFE95-C277-344C-94D6-9114A085054E}" type="presParOf" srcId="{0955960D-7F7D-E54C-8843-B1DBEEBFB364}" destId="{16FC6348-B601-E348-A50F-7576C3DDD207}" srcOrd="2" destOrd="0" presId="urn:microsoft.com/office/officeart/2005/8/layout/hList7"/>
    <dgm:cxn modelId="{2BE2AAA5-6ADF-8C4D-955F-3EB733D7C5EB}" type="presParOf" srcId="{16FC6348-B601-E348-A50F-7576C3DDD207}" destId="{4DFF6703-D32F-9E47-96B8-A304C47CCB78}" srcOrd="0" destOrd="0" presId="urn:microsoft.com/office/officeart/2005/8/layout/hList7"/>
    <dgm:cxn modelId="{17073BDD-1BB2-3E40-B5F3-DB2DD27B70C8}" type="presParOf" srcId="{16FC6348-B601-E348-A50F-7576C3DDD207}" destId="{BA2077AD-A827-784F-87A6-E8E29A836D84}" srcOrd="1" destOrd="0" presId="urn:microsoft.com/office/officeart/2005/8/layout/hList7"/>
    <dgm:cxn modelId="{6756D7D8-C48B-024A-9259-CD45C2E2D6F3}" type="presParOf" srcId="{16FC6348-B601-E348-A50F-7576C3DDD207}" destId="{47276A48-75DE-FE4F-B4C6-8B77CF2957C3}" srcOrd="2" destOrd="0" presId="urn:microsoft.com/office/officeart/2005/8/layout/hList7"/>
    <dgm:cxn modelId="{68916BF1-7696-DF4C-AE9A-90DA1528D867}" type="presParOf" srcId="{16FC6348-B601-E348-A50F-7576C3DDD207}" destId="{EFEB790C-BD5C-F54D-9993-F81422A8AD8E}" srcOrd="3" destOrd="0" presId="urn:microsoft.com/office/officeart/2005/8/layout/hList7"/>
    <dgm:cxn modelId="{68673533-5457-724A-BD79-21053E0C5583}" type="presParOf" srcId="{0955960D-7F7D-E54C-8843-B1DBEEBFB364}" destId="{56C7F139-002F-DF46-BB7F-23A563E7CE98}" srcOrd="3" destOrd="0" presId="urn:microsoft.com/office/officeart/2005/8/layout/hList7"/>
    <dgm:cxn modelId="{EDA12534-DD6F-3D46-A33C-D2D3C096E217}" type="presParOf" srcId="{0955960D-7F7D-E54C-8843-B1DBEEBFB364}" destId="{91E3D51E-7AB8-6349-A1D0-02F993052AB3}" srcOrd="4" destOrd="0" presId="urn:microsoft.com/office/officeart/2005/8/layout/hList7"/>
    <dgm:cxn modelId="{98E12192-EF84-5E4E-8F7C-7D4B0E3B0CFB}" type="presParOf" srcId="{91E3D51E-7AB8-6349-A1D0-02F993052AB3}" destId="{434ABADC-97F5-A547-823D-7594A86D79D3}" srcOrd="0" destOrd="0" presId="urn:microsoft.com/office/officeart/2005/8/layout/hList7"/>
    <dgm:cxn modelId="{35A4D817-35C8-574E-BAE7-28EAD8E80E9E}" type="presParOf" srcId="{91E3D51E-7AB8-6349-A1D0-02F993052AB3}" destId="{BC636E4B-34B9-8543-A308-00E0D1B0D2F9}" srcOrd="1" destOrd="0" presId="urn:microsoft.com/office/officeart/2005/8/layout/hList7"/>
    <dgm:cxn modelId="{3F7650F7-8ADF-1647-ABCA-EDB62D6E6F07}" type="presParOf" srcId="{91E3D51E-7AB8-6349-A1D0-02F993052AB3}" destId="{073A77BB-E8BD-4B4C-BFA2-7B530A2B3199}" srcOrd="2" destOrd="0" presId="urn:microsoft.com/office/officeart/2005/8/layout/hList7"/>
    <dgm:cxn modelId="{A4C178E9-5B35-8046-AEA4-07EA064D48EC}" type="presParOf" srcId="{91E3D51E-7AB8-6349-A1D0-02F993052AB3}" destId="{CC076D56-4BB0-7246-9039-788AB439DAF0}" srcOrd="3" destOrd="0" presId="urn:microsoft.com/office/officeart/2005/8/layout/hList7"/>
    <dgm:cxn modelId="{23300555-E195-7745-8EAA-13C1C3D64096}" type="presParOf" srcId="{0955960D-7F7D-E54C-8843-B1DBEEBFB364}" destId="{9BFD88E3-0F90-7143-8807-6B030CF54283}" srcOrd="5" destOrd="0" presId="urn:microsoft.com/office/officeart/2005/8/layout/hList7"/>
    <dgm:cxn modelId="{67E0177E-2C5D-D84A-B206-DF756AC265E2}" type="presParOf" srcId="{0955960D-7F7D-E54C-8843-B1DBEEBFB364}" destId="{900296CF-6A25-E746-A345-792DBE36F92C}" srcOrd="6" destOrd="0" presId="urn:microsoft.com/office/officeart/2005/8/layout/hList7"/>
    <dgm:cxn modelId="{17F234B6-5CB2-694A-AE40-2EC7B6989025}" type="presParOf" srcId="{900296CF-6A25-E746-A345-792DBE36F92C}" destId="{028C9BA8-C3B3-F947-915F-EE2FD2FCA9A5}" srcOrd="0" destOrd="0" presId="urn:microsoft.com/office/officeart/2005/8/layout/hList7"/>
    <dgm:cxn modelId="{A078F003-3C00-6845-9EBD-2DC195EA7E87}" type="presParOf" srcId="{900296CF-6A25-E746-A345-792DBE36F92C}" destId="{9312E8E2-BBD1-104A-9F74-B0103AF69816}" srcOrd="1" destOrd="0" presId="urn:microsoft.com/office/officeart/2005/8/layout/hList7"/>
    <dgm:cxn modelId="{3E327DED-A1BA-5F40-88C6-420128E7987E}" type="presParOf" srcId="{900296CF-6A25-E746-A345-792DBE36F92C}" destId="{A0D6F489-540A-D44E-B596-6A182486B777}" srcOrd="2" destOrd="0" presId="urn:microsoft.com/office/officeart/2005/8/layout/hList7"/>
    <dgm:cxn modelId="{E331C05D-ABEF-784B-867C-9DAD3D7B0BF6}" type="presParOf" srcId="{900296CF-6A25-E746-A345-792DBE36F92C}" destId="{FDF2BC93-305C-D94B-A6C2-ED9CE7F40C2F}" srcOrd="3" destOrd="0" presId="urn:microsoft.com/office/officeart/2005/8/layout/hList7"/>
    <dgm:cxn modelId="{484D29F2-E93B-0044-AD3C-1B7FAE119D86}" type="presParOf" srcId="{0955960D-7F7D-E54C-8843-B1DBEEBFB364}" destId="{849C45A5-41B7-C14C-8FCB-1F684E015BD4}" srcOrd="7" destOrd="0" presId="urn:microsoft.com/office/officeart/2005/8/layout/hList7"/>
    <dgm:cxn modelId="{4D63AED0-BB7F-5648-A588-8D3CD77EDA47}" type="presParOf" srcId="{0955960D-7F7D-E54C-8843-B1DBEEBFB364}" destId="{CFB52331-3A90-8741-B893-154B21972CAC}" srcOrd="8" destOrd="0" presId="urn:microsoft.com/office/officeart/2005/8/layout/hList7"/>
    <dgm:cxn modelId="{3916CD4F-7FBF-D443-9D5A-2C269D38B5A1}" type="presParOf" srcId="{CFB52331-3A90-8741-B893-154B21972CAC}" destId="{73C20AF0-FA1E-3C4A-AD07-551A27BE2B92}" srcOrd="0" destOrd="0" presId="urn:microsoft.com/office/officeart/2005/8/layout/hList7"/>
    <dgm:cxn modelId="{793DE385-E18B-AB41-A417-ABB42E569007}" type="presParOf" srcId="{CFB52331-3A90-8741-B893-154B21972CAC}" destId="{AF3E8B43-0466-2941-94BF-5E057B356E82}" srcOrd="1" destOrd="0" presId="urn:microsoft.com/office/officeart/2005/8/layout/hList7"/>
    <dgm:cxn modelId="{C7FDE2A3-85A4-B144-B32C-7C9903F03EC5}" type="presParOf" srcId="{CFB52331-3A90-8741-B893-154B21972CAC}" destId="{D1AAA287-E1AF-9946-AA96-77AD6193B1DD}" srcOrd="2" destOrd="0" presId="urn:microsoft.com/office/officeart/2005/8/layout/hList7"/>
    <dgm:cxn modelId="{2241BB10-0DBA-6B41-9DA1-14E15CF8B34C}" type="presParOf" srcId="{CFB52331-3A90-8741-B893-154B21972CAC}" destId="{916140F0-4F43-9F45-8310-FCCA12DDE514}"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E41016-A160-4504-A920-29F7BFDC3999}" type="doc">
      <dgm:prSet loTypeId="urn:microsoft.com/office/officeart/2005/8/layout/default" loCatId="list" qsTypeId="urn:microsoft.com/office/officeart/2005/8/quickstyle/simple3" qsCatId="simple" csTypeId="urn:microsoft.com/office/officeart/2005/8/colors/accent1_2" csCatId="accent1" phldr="1"/>
      <dgm:spPr/>
      <dgm:t>
        <a:bodyPr/>
        <a:lstStyle/>
        <a:p>
          <a:endParaRPr lang="en-US"/>
        </a:p>
      </dgm:t>
    </dgm:pt>
    <dgm:pt modelId="{76B622DD-D27D-45F1-810F-1E64FE7AD332}">
      <dgm:prSet phldrT="[Text]"/>
      <dgm:spPr/>
      <dgm:t>
        <a:bodyPr/>
        <a:lstStyle/>
        <a:p>
          <a:endParaRPr lang="en-US" dirty="0"/>
        </a:p>
      </dgm:t>
    </dgm:pt>
    <dgm:pt modelId="{765A2699-ACB2-49C9-B8C2-172089213F4D}" type="parTrans" cxnId="{106A700D-5179-42F4-9A44-87B81DC1DB43}">
      <dgm:prSet/>
      <dgm:spPr/>
      <dgm:t>
        <a:bodyPr/>
        <a:lstStyle/>
        <a:p>
          <a:endParaRPr lang="en-US"/>
        </a:p>
      </dgm:t>
    </dgm:pt>
    <dgm:pt modelId="{846BA7E7-B5C9-4AFC-A4D0-33553B39C636}" type="sibTrans" cxnId="{106A700D-5179-42F4-9A44-87B81DC1DB43}">
      <dgm:prSet/>
      <dgm:spPr/>
      <dgm:t>
        <a:bodyPr/>
        <a:lstStyle/>
        <a:p>
          <a:endParaRPr lang="en-US"/>
        </a:p>
      </dgm:t>
    </dgm:pt>
    <dgm:pt modelId="{DE9E8546-2A2D-4CAC-B38B-54C29D7EECBC}">
      <dgm:prSet phldrT="[Text]"/>
      <dgm:spPr/>
      <dgm:t>
        <a:bodyPr/>
        <a:lstStyle/>
        <a:p>
          <a:endParaRPr lang="en-US" dirty="0"/>
        </a:p>
      </dgm:t>
    </dgm:pt>
    <dgm:pt modelId="{FA4CC930-AE13-4E0F-9589-219FFFE4CABA}" type="parTrans" cxnId="{DF1D7E38-31BB-432B-8AD0-EBE9908B71CE}">
      <dgm:prSet/>
      <dgm:spPr/>
      <dgm:t>
        <a:bodyPr/>
        <a:lstStyle/>
        <a:p>
          <a:endParaRPr lang="en-US"/>
        </a:p>
      </dgm:t>
    </dgm:pt>
    <dgm:pt modelId="{B3E71581-263D-4ED9-BB13-1C0770B36CC0}" type="sibTrans" cxnId="{DF1D7E38-31BB-432B-8AD0-EBE9908B71CE}">
      <dgm:prSet/>
      <dgm:spPr/>
      <dgm:t>
        <a:bodyPr/>
        <a:lstStyle/>
        <a:p>
          <a:endParaRPr lang="en-US"/>
        </a:p>
      </dgm:t>
    </dgm:pt>
    <dgm:pt modelId="{6F0AEF3C-362C-4254-A3E1-307CBDB344A4}">
      <dgm:prSet phldrT="[Text]"/>
      <dgm:spPr/>
      <dgm:t>
        <a:bodyPr/>
        <a:lstStyle/>
        <a:p>
          <a:endParaRPr lang="en-US" dirty="0"/>
        </a:p>
      </dgm:t>
    </dgm:pt>
    <dgm:pt modelId="{CE10B70B-BBE8-4BAC-AD6B-40B4964A1111}" type="parTrans" cxnId="{9870971E-5B3D-45AB-8BA3-5C816255DDD7}">
      <dgm:prSet/>
      <dgm:spPr/>
      <dgm:t>
        <a:bodyPr/>
        <a:lstStyle/>
        <a:p>
          <a:endParaRPr lang="en-US"/>
        </a:p>
      </dgm:t>
    </dgm:pt>
    <dgm:pt modelId="{F2522DE1-EF24-42D0-A268-0030A9CA30F7}" type="sibTrans" cxnId="{9870971E-5B3D-45AB-8BA3-5C816255DDD7}">
      <dgm:prSet/>
      <dgm:spPr/>
      <dgm:t>
        <a:bodyPr/>
        <a:lstStyle/>
        <a:p>
          <a:endParaRPr lang="en-US"/>
        </a:p>
      </dgm:t>
    </dgm:pt>
    <dgm:pt modelId="{35C0ADD2-FCA5-409A-9E22-BBA07E1C56D0}">
      <dgm:prSet/>
      <dgm:spPr/>
      <dgm:t>
        <a:bodyPr/>
        <a:lstStyle/>
        <a:p>
          <a:endParaRPr lang="en-US"/>
        </a:p>
      </dgm:t>
    </dgm:pt>
    <dgm:pt modelId="{D40C5E09-C818-4E06-BA25-1C1CEA6E0FB0}" type="parTrans" cxnId="{42A3E91E-B161-4335-A43A-B4B5815E95EB}">
      <dgm:prSet/>
      <dgm:spPr/>
      <dgm:t>
        <a:bodyPr/>
        <a:lstStyle/>
        <a:p>
          <a:endParaRPr lang="en-US"/>
        </a:p>
      </dgm:t>
    </dgm:pt>
    <dgm:pt modelId="{27D7FC64-B120-46E8-A991-981B7DB9F35B}" type="sibTrans" cxnId="{42A3E91E-B161-4335-A43A-B4B5815E95EB}">
      <dgm:prSet/>
      <dgm:spPr/>
      <dgm:t>
        <a:bodyPr/>
        <a:lstStyle/>
        <a:p>
          <a:endParaRPr lang="en-US"/>
        </a:p>
      </dgm:t>
    </dgm:pt>
    <dgm:pt modelId="{C0CAC0B0-8ACD-4003-876B-556E70ED8B96}">
      <dgm:prSet/>
      <dgm:spPr/>
      <dgm:t>
        <a:bodyPr/>
        <a:lstStyle/>
        <a:p>
          <a:endParaRPr lang="en-US"/>
        </a:p>
      </dgm:t>
    </dgm:pt>
    <dgm:pt modelId="{035DCBA8-DEAD-4F00-81C4-988656C65657}" type="parTrans" cxnId="{30689C2D-E6F1-4090-A132-EF4738A68E5C}">
      <dgm:prSet/>
      <dgm:spPr/>
      <dgm:t>
        <a:bodyPr/>
        <a:lstStyle/>
        <a:p>
          <a:endParaRPr lang="en-US"/>
        </a:p>
      </dgm:t>
    </dgm:pt>
    <dgm:pt modelId="{47197B68-5882-4AC5-BF2B-ACA58A11F54A}" type="sibTrans" cxnId="{30689C2D-E6F1-4090-A132-EF4738A68E5C}">
      <dgm:prSet/>
      <dgm:spPr/>
      <dgm:t>
        <a:bodyPr/>
        <a:lstStyle/>
        <a:p>
          <a:endParaRPr lang="en-US"/>
        </a:p>
      </dgm:t>
    </dgm:pt>
    <dgm:pt modelId="{968F1F3C-95DB-4D8E-9C02-0D49B0768388}">
      <dgm:prSet/>
      <dgm:spPr/>
      <dgm:t>
        <a:bodyPr/>
        <a:lstStyle/>
        <a:p>
          <a:endParaRPr lang="en-US"/>
        </a:p>
      </dgm:t>
    </dgm:pt>
    <dgm:pt modelId="{937DACDC-3715-4969-988B-781518D9FA41}" type="parTrans" cxnId="{68E4347B-9E75-408E-AF6E-D12E41D1314A}">
      <dgm:prSet/>
      <dgm:spPr/>
      <dgm:t>
        <a:bodyPr/>
        <a:lstStyle/>
        <a:p>
          <a:endParaRPr lang="en-US"/>
        </a:p>
      </dgm:t>
    </dgm:pt>
    <dgm:pt modelId="{E06EEF7D-DF56-435E-8387-6C9E3FF8C646}" type="sibTrans" cxnId="{68E4347B-9E75-408E-AF6E-D12E41D1314A}">
      <dgm:prSet/>
      <dgm:spPr/>
      <dgm:t>
        <a:bodyPr/>
        <a:lstStyle/>
        <a:p>
          <a:endParaRPr lang="en-US"/>
        </a:p>
      </dgm:t>
    </dgm:pt>
    <dgm:pt modelId="{2411F94F-8236-494F-9A12-E508A483F8B5}">
      <dgm:prSet/>
      <dgm:spPr/>
      <dgm:t>
        <a:bodyPr/>
        <a:lstStyle/>
        <a:p>
          <a:endParaRPr lang="en-US"/>
        </a:p>
      </dgm:t>
    </dgm:pt>
    <dgm:pt modelId="{78591661-09B3-4099-9412-444F09B2C8E0}" type="parTrans" cxnId="{3AD2B4BE-4E9A-4F5C-BCBB-E524A7527B42}">
      <dgm:prSet/>
      <dgm:spPr/>
      <dgm:t>
        <a:bodyPr/>
        <a:lstStyle/>
        <a:p>
          <a:endParaRPr lang="en-US"/>
        </a:p>
      </dgm:t>
    </dgm:pt>
    <dgm:pt modelId="{A6750176-6319-4F9D-884F-34978B9E0E64}" type="sibTrans" cxnId="{3AD2B4BE-4E9A-4F5C-BCBB-E524A7527B42}">
      <dgm:prSet/>
      <dgm:spPr/>
      <dgm:t>
        <a:bodyPr/>
        <a:lstStyle/>
        <a:p>
          <a:endParaRPr lang="en-US"/>
        </a:p>
      </dgm:t>
    </dgm:pt>
    <dgm:pt modelId="{782C7A35-56D3-42E9-93BE-E3113D8241AF}">
      <dgm:prSet/>
      <dgm:spPr/>
      <dgm:t>
        <a:bodyPr/>
        <a:lstStyle/>
        <a:p>
          <a:endParaRPr lang="en-US"/>
        </a:p>
      </dgm:t>
    </dgm:pt>
    <dgm:pt modelId="{980F2AD1-42B3-4261-A44F-D6583AAC86DF}" type="parTrans" cxnId="{C6982558-B6B3-4FE1-8A84-C065CF1C10FA}">
      <dgm:prSet/>
      <dgm:spPr/>
      <dgm:t>
        <a:bodyPr/>
        <a:lstStyle/>
        <a:p>
          <a:endParaRPr lang="en-US"/>
        </a:p>
      </dgm:t>
    </dgm:pt>
    <dgm:pt modelId="{15C3E947-2B3E-46A0-8110-81CAD423401A}" type="sibTrans" cxnId="{C6982558-B6B3-4FE1-8A84-C065CF1C10FA}">
      <dgm:prSet/>
      <dgm:spPr/>
      <dgm:t>
        <a:bodyPr/>
        <a:lstStyle/>
        <a:p>
          <a:endParaRPr lang="en-US"/>
        </a:p>
      </dgm:t>
    </dgm:pt>
    <dgm:pt modelId="{CBA9ACF2-15D3-4B7C-847B-9869EEAF78FB}" type="pres">
      <dgm:prSet presAssocID="{B1E41016-A160-4504-A920-29F7BFDC3999}" presName="diagram" presStyleCnt="0">
        <dgm:presLayoutVars>
          <dgm:dir/>
          <dgm:resizeHandles val="exact"/>
        </dgm:presLayoutVars>
      </dgm:prSet>
      <dgm:spPr/>
    </dgm:pt>
    <dgm:pt modelId="{F4239EA7-A4F5-41C6-B684-A979F746F36A}" type="pres">
      <dgm:prSet presAssocID="{76B622DD-D27D-45F1-810F-1E64FE7AD332}" presName="node" presStyleLbl="node1" presStyleIdx="0" presStyleCnt="8">
        <dgm:presLayoutVars>
          <dgm:bulletEnabled val="1"/>
        </dgm:presLayoutVars>
      </dgm:prSet>
      <dgm:spPr>
        <a:prstGeom prst="round2DiagRect">
          <a:avLst/>
        </a:prstGeom>
      </dgm:spPr>
    </dgm:pt>
    <dgm:pt modelId="{DBD1DB8F-2574-413B-93C6-7E5E3439FA34}" type="pres">
      <dgm:prSet presAssocID="{846BA7E7-B5C9-4AFC-A4D0-33553B39C636}" presName="sibTrans" presStyleCnt="0"/>
      <dgm:spPr/>
    </dgm:pt>
    <dgm:pt modelId="{4BBA453B-4C49-456A-BA62-29F816F3B048}" type="pres">
      <dgm:prSet presAssocID="{DE9E8546-2A2D-4CAC-B38B-54C29D7EECBC}" presName="node" presStyleLbl="node1" presStyleIdx="1" presStyleCnt="8">
        <dgm:presLayoutVars>
          <dgm:bulletEnabled val="1"/>
        </dgm:presLayoutVars>
      </dgm:prSet>
      <dgm:spPr>
        <a:prstGeom prst="round2DiagRect">
          <a:avLst/>
        </a:prstGeom>
      </dgm:spPr>
    </dgm:pt>
    <dgm:pt modelId="{4BA3F0A5-2605-4377-941C-835C97BFED7F}" type="pres">
      <dgm:prSet presAssocID="{B3E71581-263D-4ED9-BB13-1C0770B36CC0}" presName="sibTrans" presStyleCnt="0"/>
      <dgm:spPr/>
    </dgm:pt>
    <dgm:pt modelId="{A72FBE93-86D2-48F6-811F-B62517E20FDA}" type="pres">
      <dgm:prSet presAssocID="{C0CAC0B0-8ACD-4003-876B-556E70ED8B96}" presName="node" presStyleLbl="node1" presStyleIdx="2" presStyleCnt="8">
        <dgm:presLayoutVars>
          <dgm:bulletEnabled val="1"/>
        </dgm:presLayoutVars>
      </dgm:prSet>
      <dgm:spPr>
        <a:prstGeom prst="round2DiagRect">
          <a:avLst/>
        </a:prstGeom>
      </dgm:spPr>
    </dgm:pt>
    <dgm:pt modelId="{5748F77D-34D1-46D2-BDF3-CD6D016A3D14}" type="pres">
      <dgm:prSet presAssocID="{47197B68-5882-4AC5-BF2B-ACA58A11F54A}" presName="sibTrans" presStyleCnt="0"/>
      <dgm:spPr/>
    </dgm:pt>
    <dgm:pt modelId="{380BFC45-DC77-4E46-904B-0E5E0FD33E62}" type="pres">
      <dgm:prSet presAssocID="{6F0AEF3C-362C-4254-A3E1-307CBDB344A4}" presName="node" presStyleLbl="node1" presStyleIdx="3" presStyleCnt="8">
        <dgm:presLayoutVars>
          <dgm:bulletEnabled val="1"/>
        </dgm:presLayoutVars>
      </dgm:prSet>
      <dgm:spPr>
        <a:prstGeom prst="round2DiagRect">
          <a:avLst/>
        </a:prstGeom>
      </dgm:spPr>
    </dgm:pt>
    <dgm:pt modelId="{B1041073-D8DC-49A3-A21B-542919B6ECC3}" type="pres">
      <dgm:prSet presAssocID="{F2522DE1-EF24-42D0-A268-0030A9CA30F7}" presName="sibTrans" presStyleCnt="0"/>
      <dgm:spPr/>
    </dgm:pt>
    <dgm:pt modelId="{B6251FE0-B253-424F-B19C-2C9B2253BDDF}" type="pres">
      <dgm:prSet presAssocID="{35C0ADD2-FCA5-409A-9E22-BBA07E1C56D0}" presName="node" presStyleLbl="node1" presStyleIdx="4" presStyleCnt="8">
        <dgm:presLayoutVars>
          <dgm:bulletEnabled val="1"/>
        </dgm:presLayoutVars>
      </dgm:prSet>
      <dgm:spPr>
        <a:prstGeom prst="round2DiagRect">
          <a:avLst/>
        </a:prstGeom>
      </dgm:spPr>
    </dgm:pt>
    <dgm:pt modelId="{06BC3F13-AD93-42D0-8B8E-D1F660A8ABC2}" type="pres">
      <dgm:prSet presAssocID="{27D7FC64-B120-46E8-A991-981B7DB9F35B}" presName="sibTrans" presStyleCnt="0"/>
      <dgm:spPr/>
    </dgm:pt>
    <dgm:pt modelId="{94ED3AFB-EA13-438A-A5D9-AE1673AA0143}" type="pres">
      <dgm:prSet presAssocID="{968F1F3C-95DB-4D8E-9C02-0D49B0768388}" presName="node" presStyleLbl="node1" presStyleIdx="5" presStyleCnt="8">
        <dgm:presLayoutVars>
          <dgm:bulletEnabled val="1"/>
        </dgm:presLayoutVars>
      </dgm:prSet>
      <dgm:spPr>
        <a:prstGeom prst="round2DiagRect">
          <a:avLst/>
        </a:prstGeom>
      </dgm:spPr>
    </dgm:pt>
    <dgm:pt modelId="{07243E97-BBA3-4220-ACDD-A7E715B878C5}" type="pres">
      <dgm:prSet presAssocID="{E06EEF7D-DF56-435E-8387-6C9E3FF8C646}" presName="sibTrans" presStyleCnt="0"/>
      <dgm:spPr/>
    </dgm:pt>
    <dgm:pt modelId="{888DD321-F206-40F7-B1A3-1B8835103163}" type="pres">
      <dgm:prSet presAssocID="{2411F94F-8236-494F-9A12-E508A483F8B5}" presName="node" presStyleLbl="node1" presStyleIdx="6" presStyleCnt="8">
        <dgm:presLayoutVars>
          <dgm:bulletEnabled val="1"/>
        </dgm:presLayoutVars>
      </dgm:prSet>
      <dgm:spPr>
        <a:prstGeom prst="round2DiagRect">
          <a:avLst/>
        </a:prstGeom>
      </dgm:spPr>
    </dgm:pt>
    <dgm:pt modelId="{03391066-0E3E-4F65-8F4D-8BFA2485CBFE}" type="pres">
      <dgm:prSet presAssocID="{A6750176-6319-4F9D-884F-34978B9E0E64}" presName="sibTrans" presStyleCnt="0"/>
      <dgm:spPr/>
    </dgm:pt>
    <dgm:pt modelId="{44EE70B7-9A57-4A01-B8DB-7A7122224E6D}" type="pres">
      <dgm:prSet presAssocID="{782C7A35-56D3-42E9-93BE-E3113D8241AF}" presName="node" presStyleLbl="node1" presStyleIdx="7" presStyleCnt="8">
        <dgm:presLayoutVars>
          <dgm:bulletEnabled val="1"/>
        </dgm:presLayoutVars>
      </dgm:prSet>
      <dgm:spPr>
        <a:prstGeom prst="round2DiagRect">
          <a:avLst/>
        </a:prstGeom>
      </dgm:spPr>
    </dgm:pt>
  </dgm:ptLst>
  <dgm:cxnLst>
    <dgm:cxn modelId="{106A700D-5179-42F4-9A44-87B81DC1DB43}" srcId="{B1E41016-A160-4504-A920-29F7BFDC3999}" destId="{76B622DD-D27D-45F1-810F-1E64FE7AD332}" srcOrd="0" destOrd="0" parTransId="{765A2699-ACB2-49C9-B8C2-172089213F4D}" sibTransId="{846BA7E7-B5C9-4AFC-A4D0-33553B39C636}"/>
    <dgm:cxn modelId="{9870971E-5B3D-45AB-8BA3-5C816255DDD7}" srcId="{B1E41016-A160-4504-A920-29F7BFDC3999}" destId="{6F0AEF3C-362C-4254-A3E1-307CBDB344A4}" srcOrd="3" destOrd="0" parTransId="{CE10B70B-BBE8-4BAC-AD6B-40B4964A1111}" sibTransId="{F2522DE1-EF24-42D0-A268-0030A9CA30F7}"/>
    <dgm:cxn modelId="{42A3E91E-B161-4335-A43A-B4B5815E95EB}" srcId="{B1E41016-A160-4504-A920-29F7BFDC3999}" destId="{35C0ADD2-FCA5-409A-9E22-BBA07E1C56D0}" srcOrd="4" destOrd="0" parTransId="{D40C5E09-C818-4E06-BA25-1C1CEA6E0FB0}" sibTransId="{27D7FC64-B120-46E8-A991-981B7DB9F35B}"/>
    <dgm:cxn modelId="{94159F22-705A-44A5-9E5A-A3458CB8F068}" type="presOf" srcId="{35C0ADD2-FCA5-409A-9E22-BBA07E1C56D0}" destId="{B6251FE0-B253-424F-B19C-2C9B2253BDDF}" srcOrd="0" destOrd="0" presId="urn:microsoft.com/office/officeart/2005/8/layout/default"/>
    <dgm:cxn modelId="{30689C2D-E6F1-4090-A132-EF4738A68E5C}" srcId="{B1E41016-A160-4504-A920-29F7BFDC3999}" destId="{C0CAC0B0-8ACD-4003-876B-556E70ED8B96}" srcOrd="2" destOrd="0" parTransId="{035DCBA8-DEAD-4F00-81C4-988656C65657}" sibTransId="{47197B68-5882-4AC5-BF2B-ACA58A11F54A}"/>
    <dgm:cxn modelId="{34F5A031-DB8C-43F1-ADDF-B4CDA3E5652F}" type="presOf" srcId="{968F1F3C-95DB-4D8E-9C02-0D49B0768388}" destId="{94ED3AFB-EA13-438A-A5D9-AE1673AA0143}" srcOrd="0" destOrd="0" presId="urn:microsoft.com/office/officeart/2005/8/layout/default"/>
    <dgm:cxn modelId="{DF1D7E38-31BB-432B-8AD0-EBE9908B71CE}" srcId="{B1E41016-A160-4504-A920-29F7BFDC3999}" destId="{DE9E8546-2A2D-4CAC-B38B-54C29D7EECBC}" srcOrd="1" destOrd="0" parTransId="{FA4CC930-AE13-4E0F-9589-219FFFE4CABA}" sibTransId="{B3E71581-263D-4ED9-BB13-1C0770B36CC0}"/>
    <dgm:cxn modelId="{C6982558-B6B3-4FE1-8A84-C065CF1C10FA}" srcId="{B1E41016-A160-4504-A920-29F7BFDC3999}" destId="{782C7A35-56D3-42E9-93BE-E3113D8241AF}" srcOrd="7" destOrd="0" parTransId="{980F2AD1-42B3-4261-A44F-D6583AAC86DF}" sibTransId="{15C3E947-2B3E-46A0-8110-81CAD423401A}"/>
    <dgm:cxn modelId="{68E4347B-9E75-408E-AF6E-D12E41D1314A}" srcId="{B1E41016-A160-4504-A920-29F7BFDC3999}" destId="{968F1F3C-95DB-4D8E-9C02-0D49B0768388}" srcOrd="5" destOrd="0" parTransId="{937DACDC-3715-4969-988B-781518D9FA41}" sibTransId="{E06EEF7D-DF56-435E-8387-6C9E3FF8C646}"/>
    <dgm:cxn modelId="{B3B23D7F-F783-462E-8DC0-F952C72F0380}" type="presOf" srcId="{782C7A35-56D3-42E9-93BE-E3113D8241AF}" destId="{44EE70B7-9A57-4A01-B8DB-7A7122224E6D}" srcOrd="0" destOrd="0" presId="urn:microsoft.com/office/officeart/2005/8/layout/default"/>
    <dgm:cxn modelId="{2D3DE785-5DA6-465B-AAE6-96903C2A56AE}" type="presOf" srcId="{DE9E8546-2A2D-4CAC-B38B-54C29D7EECBC}" destId="{4BBA453B-4C49-456A-BA62-29F816F3B048}" srcOrd="0" destOrd="0" presId="urn:microsoft.com/office/officeart/2005/8/layout/default"/>
    <dgm:cxn modelId="{90CE89BB-84FF-419C-B273-3B320CA21C78}" type="presOf" srcId="{B1E41016-A160-4504-A920-29F7BFDC3999}" destId="{CBA9ACF2-15D3-4B7C-847B-9869EEAF78FB}" srcOrd="0" destOrd="0" presId="urn:microsoft.com/office/officeart/2005/8/layout/default"/>
    <dgm:cxn modelId="{3AD2B4BE-4E9A-4F5C-BCBB-E524A7527B42}" srcId="{B1E41016-A160-4504-A920-29F7BFDC3999}" destId="{2411F94F-8236-494F-9A12-E508A483F8B5}" srcOrd="6" destOrd="0" parTransId="{78591661-09B3-4099-9412-444F09B2C8E0}" sibTransId="{A6750176-6319-4F9D-884F-34978B9E0E64}"/>
    <dgm:cxn modelId="{F7D816DB-8662-407F-A40E-0FCFBA95BEA9}" type="presOf" srcId="{C0CAC0B0-8ACD-4003-876B-556E70ED8B96}" destId="{A72FBE93-86D2-48F6-811F-B62517E20FDA}" srcOrd="0" destOrd="0" presId="urn:microsoft.com/office/officeart/2005/8/layout/default"/>
    <dgm:cxn modelId="{1C9B09E4-D289-41E0-8B87-CD51C3943AEC}" type="presOf" srcId="{6F0AEF3C-362C-4254-A3E1-307CBDB344A4}" destId="{380BFC45-DC77-4E46-904B-0E5E0FD33E62}" srcOrd="0" destOrd="0" presId="urn:microsoft.com/office/officeart/2005/8/layout/default"/>
    <dgm:cxn modelId="{0F8ECEEB-53B3-490C-ABBF-A7D6CCD4103D}" type="presOf" srcId="{76B622DD-D27D-45F1-810F-1E64FE7AD332}" destId="{F4239EA7-A4F5-41C6-B684-A979F746F36A}" srcOrd="0" destOrd="0" presId="urn:microsoft.com/office/officeart/2005/8/layout/default"/>
    <dgm:cxn modelId="{AE8766F7-DA9D-47D7-BCAD-4303BC5B0A15}" type="presOf" srcId="{2411F94F-8236-494F-9A12-E508A483F8B5}" destId="{888DD321-F206-40F7-B1A3-1B8835103163}" srcOrd="0" destOrd="0" presId="urn:microsoft.com/office/officeart/2005/8/layout/default"/>
    <dgm:cxn modelId="{E8336CAD-37ED-45EA-978F-4B4930B791B7}" type="presParOf" srcId="{CBA9ACF2-15D3-4B7C-847B-9869EEAF78FB}" destId="{F4239EA7-A4F5-41C6-B684-A979F746F36A}" srcOrd="0" destOrd="0" presId="urn:microsoft.com/office/officeart/2005/8/layout/default"/>
    <dgm:cxn modelId="{A5A26554-C584-4C48-88C5-84D9897FD968}" type="presParOf" srcId="{CBA9ACF2-15D3-4B7C-847B-9869EEAF78FB}" destId="{DBD1DB8F-2574-413B-93C6-7E5E3439FA34}" srcOrd="1" destOrd="0" presId="urn:microsoft.com/office/officeart/2005/8/layout/default"/>
    <dgm:cxn modelId="{0E51C5E4-9404-499F-BAF3-332F7735C9F1}" type="presParOf" srcId="{CBA9ACF2-15D3-4B7C-847B-9869EEAF78FB}" destId="{4BBA453B-4C49-456A-BA62-29F816F3B048}" srcOrd="2" destOrd="0" presId="urn:microsoft.com/office/officeart/2005/8/layout/default"/>
    <dgm:cxn modelId="{E499F61F-42F5-4D00-BB08-F032A093744B}" type="presParOf" srcId="{CBA9ACF2-15D3-4B7C-847B-9869EEAF78FB}" destId="{4BA3F0A5-2605-4377-941C-835C97BFED7F}" srcOrd="3" destOrd="0" presId="urn:microsoft.com/office/officeart/2005/8/layout/default"/>
    <dgm:cxn modelId="{987E9A15-C3E0-44F4-AD73-F0ECAADA2482}" type="presParOf" srcId="{CBA9ACF2-15D3-4B7C-847B-9869EEAF78FB}" destId="{A72FBE93-86D2-48F6-811F-B62517E20FDA}" srcOrd="4" destOrd="0" presId="urn:microsoft.com/office/officeart/2005/8/layout/default"/>
    <dgm:cxn modelId="{65D3786A-5A7E-4BCA-8757-DD65B1B763C0}" type="presParOf" srcId="{CBA9ACF2-15D3-4B7C-847B-9869EEAF78FB}" destId="{5748F77D-34D1-46D2-BDF3-CD6D016A3D14}" srcOrd="5" destOrd="0" presId="urn:microsoft.com/office/officeart/2005/8/layout/default"/>
    <dgm:cxn modelId="{5AEE21F6-56B3-4CEB-AA5F-8FA1E015E1B1}" type="presParOf" srcId="{CBA9ACF2-15D3-4B7C-847B-9869EEAF78FB}" destId="{380BFC45-DC77-4E46-904B-0E5E0FD33E62}" srcOrd="6" destOrd="0" presId="urn:microsoft.com/office/officeart/2005/8/layout/default"/>
    <dgm:cxn modelId="{C114EA92-CE2B-46DD-81BC-CE6246B32BA4}" type="presParOf" srcId="{CBA9ACF2-15D3-4B7C-847B-9869EEAF78FB}" destId="{B1041073-D8DC-49A3-A21B-542919B6ECC3}" srcOrd="7" destOrd="0" presId="urn:microsoft.com/office/officeart/2005/8/layout/default"/>
    <dgm:cxn modelId="{8E9E7A91-991E-45E3-9266-E9676059B0FB}" type="presParOf" srcId="{CBA9ACF2-15D3-4B7C-847B-9869EEAF78FB}" destId="{B6251FE0-B253-424F-B19C-2C9B2253BDDF}" srcOrd="8" destOrd="0" presId="urn:microsoft.com/office/officeart/2005/8/layout/default"/>
    <dgm:cxn modelId="{6802013D-55C3-42F7-98D6-58A82EE1F1CF}" type="presParOf" srcId="{CBA9ACF2-15D3-4B7C-847B-9869EEAF78FB}" destId="{06BC3F13-AD93-42D0-8B8E-D1F660A8ABC2}" srcOrd="9" destOrd="0" presId="urn:microsoft.com/office/officeart/2005/8/layout/default"/>
    <dgm:cxn modelId="{1BD1FCAF-1B3D-444E-AAF7-3B23CCAE659C}" type="presParOf" srcId="{CBA9ACF2-15D3-4B7C-847B-9869EEAF78FB}" destId="{94ED3AFB-EA13-438A-A5D9-AE1673AA0143}" srcOrd="10" destOrd="0" presId="urn:microsoft.com/office/officeart/2005/8/layout/default"/>
    <dgm:cxn modelId="{64F1D459-7E2E-4034-9F52-684A20328615}" type="presParOf" srcId="{CBA9ACF2-15D3-4B7C-847B-9869EEAF78FB}" destId="{07243E97-BBA3-4220-ACDD-A7E715B878C5}" srcOrd="11" destOrd="0" presId="urn:microsoft.com/office/officeart/2005/8/layout/default"/>
    <dgm:cxn modelId="{79079B66-DBC8-4482-A7B9-ABDB4018924B}" type="presParOf" srcId="{CBA9ACF2-15D3-4B7C-847B-9869EEAF78FB}" destId="{888DD321-F206-40F7-B1A3-1B8835103163}" srcOrd="12" destOrd="0" presId="urn:microsoft.com/office/officeart/2005/8/layout/default"/>
    <dgm:cxn modelId="{8AB68F4E-7D69-4E24-A1DE-611F54F977CE}" type="presParOf" srcId="{CBA9ACF2-15D3-4B7C-847B-9869EEAF78FB}" destId="{03391066-0E3E-4F65-8F4D-8BFA2485CBFE}" srcOrd="13" destOrd="0" presId="urn:microsoft.com/office/officeart/2005/8/layout/default"/>
    <dgm:cxn modelId="{D4960DD1-1EDF-4606-8DD7-22C31AF47267}" type="presParOf" srcId="{CBA9ACF2-15D3-4B7C-847B-9869EEAF78FB}" destId="{44EE70B7-9A57-4A01-B8DB-7A7122224E6D}"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1E41016-A160-4504-A920-29F7BFDC3999}" type="doc">
      <dgm:prSet loTypeId="urn:microsoft.com/office/officeart/2005/8/layout/default" loCatId="list" qsTypeId="urn:microsoft.com/office/officeart/2005/8/quickstyle/simple3" qsCatId="simple" csTypeId="urn:microsoft.com/office/officeart/2005/8/colors/accent1_2" csCatId="accent1" phldr="1"/>
      <dgm:spPr/>
      <dgm:t>
        <a:bodyPr/>
        <a:lstStyle/>
        <a:p>
          <a:endParaRPr lang="en-US"/>
        </a:p>
      </dgm:t>
    </dgm:pt>
    <dgm:pt modelId="{76B622DD-D27D-45F1-810F-1E64FE7AD332}">
      <dgm:prSet phldrT="[Text]" custT="1"/>
      <dgm:spPr/>
      <dgm:t>
        <a:bodyPr/>
        <a:lstStyle/>
        <a:p>
          <a:endParaRPr lang="en-US" sz="1300" dirty="0"/>
        </a:p>
      </dgm:t>
    </dgm:pt>
    <dgm:pt modelId="{765A2699-ACB2-49C9-B8C2-172089213F4D}" type="parTrans" cxnId="{106A700D-5179-42F4-9A44-87B81DC1DB43}">
      <dgm:prSet/>
      <dgm:spPr/>
      <dgm:t>
        <a:bodyPr/>
        <a:lstStyle/>
        <a:p>
          <a:endParaRPr lang="en-US"/>
        </a:p>
      </dgm:t>
    </dgm:pt>
    <dgm:pt modelId="{846BA7E7-B5C9-4AFC-A4D0-33553B39C636}" type="sibTrans" cxnId="{106A700D-5179-42F4-9A44-87B81DC1DB43}">
      <dgm:prSet/>
      <dgm:spPr/>
      <dgm:t>
        <a:bodyPr/>
        <a:lstStyle/>
        <a:p>
          <a:endParaRPr lang="en-US"/>
        </a:p>
      </dgm:t>
    </dgm:pt>
    <dgm:pt modelId="{6398910D-0B9F-4592-9C96-7C863681EF11}">
      <dgm:prSet phldrT="[Text]"/>
      <dgm:spPr/>
      <dgm:t>
        <a:bodyPr/>
        <a:lstStyle/>
        <a:p>
          <a:endParaRPr lang="en-US" dirty="0"/>
        </a:p>
      </dgm:t>
    </dgm:pt>
    <dgm:pt modelId="{0D6E5E09-11D2-46E8-8809-744771E8272C}" type="parTrans" cxnId="{492D4292-EE8A-4C82-8EF7-B62BFE20ECF4}">
      <dgm:prSet/>
      <dgm:spPr/>
      <dgm:t>
        <a:bodyPr/>
        <a:lstStyle/>
        <a:p>
          <a:endParaRPr lang="en-US"/>
        </a:p>
      </dgm:t>
    </dgm:pt>
    <dgm:pt modelId="{B7D19B92-37F0-41CF-8612-5235CA8B442C}" type="sibTrans" cxnId="{492D4292-EE8A-4C82-8EF7-B62BFE20ECF4}">
      <dgm:prSet/>
      <dgm:spPr/>
      <dgm:t>
        <a:bodyPr/>
        <a:lstStyle/>
        <a:p>
          <a:endParaRPr lang="en-US"/>
        </a:p>
      </dgm:t>
    </dgm:pt>
    <dgm:pt modelId="{DE9E8546-2A2D-4CAC-B38B-54C29D7EECBC}">
      <dgm:prSet phldrT="[Text]" custT="1"/>
      <dgm:spPr/>
      <dgm:t>
        <a:bodyPr/>
        <a:lstStyle/>
        <a:p>
          <a:endParaRPr lang="en-US" sz="1300" dirty="0"/>
        </a:p>
      </dgm:t>
    </dgm:pt>
    <dgm:pt modelId="{FA4CC930-AE13-4E0F-9589-219FFFE4CABA}" type="parTrans" cxnId="{DF1D7E38-31BB-432B-8AD0-EBE9908B71CE}">
      <dgm:prSet/>
      <dgm:spPr/>
      <dgm:t>
        <a:bodyPr/>
        <a:lstStyle/>
        <a:p>
          <a:endParaRPr lang="en-US"/>
        </a:p>
      </dgm:t>
    </dgm:pt>
    <dgm:pt modelId="{B3E71581-263D-4ED9-BB13-1C0770B36CC0}" type="sibTrans" cxnId="{DF1D7E38-31BB-432B-8AD0-EBE9908B71CE}">
      <dgm:prSet/>
      <dgm:spPr/>
      <dgm:t>
        <a:bodyPr/>
        <a:lstStyle/>
        <a:p>
          <a:endParaRPr lang="en-US"/>
        </a:p>
      </dgm:t>
    </dgm:pt>
    <dgm:pt modelId="{E3D5178E-4D16-424F-9459-28CCF5D0699B}">
      <dgm:prSet phldrT="[Text]"/>
      <dgm:spPr/>
      <dgm:t>
        <a:bodyPr/>
        <a:lstStyle/>
        <a:p>
          <a:endParaRPr lang="en-US" dirty="0"/>
        </a:p>
      </dgm:t>
    </dgm:pt>
    <dgm:pt modelId="{06EB44E0-1C80-4ABF-909E-C7764E4D79A1}" type="parTrans" cxnId="{E8D213DC-60BB-45F5-AE23-11F3E762CD26}">
      <dgm:prSet/>
      <dgm:spPr/>
      <dgm:t>
        <a:bodyPr/>
        <a:lstStyle/>
        <a:p>
          <a:endParaRPr lang="en-US"/>
        </a:p>
      </dgm:t>
    </dgm:pt>
    <dgm:pt modelId="{A4A3069D-7B0F-4B39-8590-3CAB87DBCB41}" type="sibTrans" cxnId="{E8D213DC-60BB-45F5-AE23-11F3E762CD26}">
      <dgm:prSet/>
      <dgm:spPr/>
      <dgm:t>
        <a:bodyPr/>
        <a:lstStyle/>
        <a:p>
          <a:endParaRPr lang="en-US"/>
        </a:p>
      </dgm:t>
    </dgm:pt>
    <dgm:pt modelId="{6F0AEF3C-362C-4254-A3E1-307CBDB344A4}">
      <dgm:prSet phldrT="[Text]" custT="1"/>
      <dgm:spPr/>
      <dgm:t>
        <a:bodyPr/>
        <a:lstStyle/>
        <a:p>
          <a:endParaRPr lang="en-US" sz="1400" dirty="0"/>
        </a:p>
      </dgm:t>
    </dgm:pt>
    <dgm:pt modelId="{CE10B70B-BBE8-4BAC-AD6B-40B4964A1111}" type="parTrans" cxnId="{9870971E-5B3D-45AB-8BA3-5C816255DDD7}">
      <dgm:prSet/>
      <dgm:spPr/>
      <dgm:t>
        <a:bodyPr/>
        <a:lstStyle/>
        <a:p>
          <a:endParaRPr lang="en-US"/>
        </a:p>
      </dgm:t>
    </dgm:pt>
    <dgm:pt modelId="{F2522DE1-EF24-42D0-A268-0030A9CA30F7}" type="sibTrans" cxnId="{9870971E-5B3D-45AB-8BA3-5C816255DDD7}">
      <dgm:prSet/>
      <dgm:spPr/>
      <dgm:t>
        <a:bodyPr/>
        <a:lstStyle/>
        <a:p>
          <a:endParaRPr lang="en-US"/>
        </a:p>
      </dgm:t>
    </dgm:pt>
    <dgm:pt modelId="{2DE89657-AEAD-483A-A0DB-37225964E9A0}">
      <dgm:prSet phldrT="[Text]"/>
      <dgm:spPr/>
      <dgm:t>
        <a:bodyPr/>
        <a:lstStyle/>
        <a:p>
          <a:endParaRPr lang="en-US" dirty="0"/>
        </a:p>
      </dgm:t>
    </dgm:pt>
    <dgm:pt modelId="{2BA911DB-967A-44B0-AF90-71735C336461}" type="parTrans" cxnId="{B04DF52F-68E5-4C9B-88DF-700195CE10E0}">
      <dgm:prSet/>
      <dgm:spPr/>
      <dgm:t>
        <a:bodyPr/>
        <a:lstStyle/>
        <a:p>
          <a:endParaRPr lang="en-US"/>
        </a:p>
      </dgm:t>
    </dgm:pt>
    <dgm:pt modelId="{88B0ABC2-0E0A-44F1-A05A-5C88C40A6A7C}" type="sibTrans" cxnId="{B04DF52F-68E5-4C9B-88DF-700195CE10E0}">
      <dgm:prSet/>
      <dgm:spPr/>
      <dgm:t>
        <a:bodyPr/>
        <a:lstStyle/>
        <a:p>
          <a:endParaRPr lang="en-US"/>
        </a:p>
      </dgm:t>
    </dgm:pt>
    <dgm:pt modelId="{A5990C79-1773-483B-A39B-FBBE01ECB932}">
      <dgm:prSet/>
      <dgm:spPr/>
      <dgm:t>
        <a:bodyPr/>
        <a:lstStyle/>
        <a:p>
          <a:endParaRPr lang="en-US"/>
        </a:p>
      </dgm:t>
    </dgm:pt>
    <dgm:pt modelId="{2A0F4EE6-6116-4BBB-A391-BFD542619E82}" type="parTrans" cxnId="{0E608297-25DD-4B07-9FF2-6E64A97DB0F7}">
      <dgm:prSet/>
      <dgm:spPr/>
      <dgm:t>
        <a:bodyPr/>
        <a:lstStyle/>
        <a:p>
          <a:endParaRPr lang="en-US"/>
        </a:p>
      </dgm:t>
    </dgm:pt>
    <dgm:pt modelId="{11B1C5BC-29F2-4CA9-844C-CA72BE1C82EF}" type="sibTrans" cxnId="{0E608297-25DD-4B07-9FF2-6E64A97DB0F7}">
      <dgm:prSet/>
      <dgm:spPr/>
      <dgm:t>
        <a:bodyPr/>
        <a:lstStyle/>
        <a:p>
          <a:endParaRPr lang="en-US"/>
        </a:p>
      </dgm:t>
    </dgm:pt>
    <dgm:pt modelId="{81B7839F-7C86-40B7-8584-FBBFD8632B4E}">
      <dgm:prSet/>
      <dgm:spPr/>
      <dgm:t>
        <a:bodyPr/>
        <a:lstStyle/>
        <a:p>
          <a:endParaRPr lang="en-US"/>
        </a:p>
      </dgm:t>
    </dgm:pt>
    <dgm:pt modelId="{B7B53AA5-2600-4BD8-B67C-A96A111ADE0E}" type="parTrans" cxnId="{9BEBB3B8-FCAE-4503-B8CA-577E9C45511B}">
      <dgm:prSet/>
      <dgm:spPr/>
      <dgm:t>
        <a:bodyPr/>
        <a:lstStyle/>
        <a:p>
          <a:endParaRPr lang="en-US"/>
        </a:p>
      </dgm:t>
    </dgm:pt>
    <dgm:pt modelId="{B44254CA-C305-4F77-85D6-3E268FA0CB88}" type="sibTrans" cxnId="{9BEBB3B8-FCAE-4503-B8CA-577E9C45511B}">
      <dgm:prSet/>
      <dgm:spPr/>
      <dgm:t>
        <a:bodyPr/>
        <a:lstStyle/>
        <a:p>
          <a:endParaRPr lang="en-US"/>
        </a:p>
      </dgm:t>
    </dgm:pt>
    <dgm:pt modelId="{09054C18-B3CD-49E9-BB96-2A45EABD63E4}" type="pres">
      <dgm:prSet presAssocID="{B1E41016-A160-4504-A920-29F7BFDC3999}" presName="diagram" presStyleCnt="0">
        <dgm:presLayoutVars>
          <dgm:dir/>
          <dgm:resizeHandles val="exact"/>
        </dgm:presLayoutVars>
      </dgm:prSet>
      <dgm:spPr/>
    </dgm:pt>
    <dgm:pt modelId="{1358E068-F4FD-402F-83EB-805905369184}" type="pres">
      <dgm:prSet presAssocID="{76B622DD-D27D-45F1-810F-1E64FE7AD332}" presName="node" presStyleLbl="node1" presStyleIdx="0" presStyleCnt="5">
        <dgm:presLayoutVars>
          <dgm:bulletEnabled val="1"/>
        </dgm:presLayoutVars>
      </dgm:prSet>
      <dgm:spPr>
        <a:prstGeom prst="round2DiagRect">
          <a:avLst/>
        </a:prstGeom>
      </dgm:spPr>
    </dgm:pt>
    <dgm:pt modelId="{497F9160-8897-4F88-A853-6BAEE815F179}" type="pres">
      <dgm:prSet presAssocID="{846BA7E7-B5C9-4AFC-A4D0-33553B39C636}" presName="sibTrans" presStyleCnt="0"/>
      <dgm:spPr/>
    </dgm:pt>
    <dgm:pt modelId="{BFE0A0BE-3E3C-4717-822F-9F05B8237EF6}" type="pres">
      <dgm:prSet presAssocID="{DE9E8546-2A2D-4CAC-B38B-54C29D7EECBC}" presName="node" presStyleLbl="node1" presStyleIdx="1" presStyleCnt="5">
        <dgm:presLayoutVars>
          <dgm:bulletEnabled val="1"/>
        </dgm:presLayoutVars>
      </dgm:prSet>
      <dgm:spPr>
        <a:prstGeom prst="round2DiagRect">
          <a:avLst/>
        </a:prstGeom>
      </dgm:spPr>
    </dgm:pt>
    <dgm:pt modelId="{3E03DEE2-516E-4E87-BA9F-0E5423F19EDE}" type="pres">
      <dgm:prSet presAssocID="{B3E71581-263D-4ED9-BB13-1C0770B36CC0}" presName="sibTrans" presStyleCnt="0"/>
      <dgm:spPr/>
    </dgm:pt>
    <dgm:pt modelId="{334A65C0-7708-4127-9990-7B1DA1A8CA7E}" type="pres">
      <dgm:prSet presAssocID="{6F0AEF3C-362C-4254-A3E1-307CBDB344A4}" presName="node" presStyleLbl="node1" presStyleIdx="2" presStyleCnt="5">
        <dgm:presLayoutVars>
          <dgm:bulletEnabled val="1"/>
        </dgm:presLayoutVars>
      </dgm:prSet>
      <dgm:spPr>
        <a:prstGeom prst="round2DiagRect">
          <a:avLst/>
        </a:prstGeom>
      </dgm:spPr>
    </dgm:pt>
    <dgm:pt modelId="{6E2F88CC-D360-402D-AEEA-A7848DEAB793}" type="pres">
      <dgm:prSet presAssocID="{F2522DE1-EF24-42D0-A268-0030A9CA30F7}" presName="sibTrans" presStyleCnt="0"/>
      <dgm:spPr/>
    </dgm:pt>
    <dgm:pt modelId="{016AB6B4-DA08-4805-89D2-6FC505C831FE}" type="pres">
      <dgm:prSet presAssocID="{A5990C79-1773-483B-A39B-FBBE01ECB932}" presName="node" presStyleLbl="node1" presStyleIdx="3" presStyleCnt="5">
        <dgm:presLayoutVars>
          <dgm:bulletEnabled val="1"/>
        </dgm:presLayoutVars>
      </dgm:prSet>
      <dgm:spPr>
        <a:prstGeom prst="round2DiagRect">
          <a:avLst/>
        </a:prstGeom>
      </dgm:spPr>
    </dgm:pt>
    <dgm:pt modelId="{A38285D9-E6FA-43E2-845F-8F01B7D74369}" type="pres">
      <dgm:prSet presAssocID="{11B1C5BC-29F2-4CA9-844C-CA72BE1C82EF}" presName="sibTrans" presStyleCnt="0"/>
      <dgm:spPr/>
    </dgm:pt>
    <dgm:pt modelId="{147F1861-36C1-4987-B342-DB93F35E7360}" type="pres">
      <dgm:prSet presAssocID="{81B7839F-7C86-40B7-8584-FBBFD8632B4E}" presName="node" presStyleLbl="node1" presStyleIdx="4" presStyleCnt="5">
        <dgm:presLayoutVars>
          <dgm:bulletEnabled val="1"/>
        </dgm:presLayoutVars>
      </dgm:prSet>
      <dgm:spPr>
        <a:prstGeom prst="round2DiagRect">
          <a:avLst/>
        </a:prstGeom>
      </dgm:spPr>
    </dgm:pt>
  </dgm:ptLst>
  <dgm:cxnLst>
    <dgm:cxn modelId="{2FF27A05-2F84-471B-A81D-7E2DFC5929F2}" type="presOf" srcId="{A5990C79-1773-483B-A39B-FBBE01ECB932}" destId="{016AB6B4-DA08-4805-89D2-6FC505C831FE}" srcOrd="0" destOrd="0" presId="urn:microsoft.com/office/officeart/2005/8/layout/default"/>
    <dgm:cxn modelId="{8E5B9206-F439-454A-8A5A-1959BE005DBE}" type="presOf" srcId="{6398910D-0B9F-4592-9C96-7C863681EF11}" destId="{1358E068-F4FD-402F-83EB-805905369184}" srcOrd="0" destOrd="1" presId="urn:microsoft.com/office/officeart/2005/8/layout/default"/>
    <dgm:cxn modelId="{106A700D-5179-42F4-9A44-87B81DC1DB43}" srcId="{B1E41016-A160-4504-A920-29F7BFDC3999}" destId="{76B622DD-D27D-45F1-810F-1E64FE7AD332}" srcOrd="0" destOrd="0" parTransId="{765A2699-ACB2-49C9-B8C2-172089213F4D}" sibTransId="{846BA7E7-B5C9-4AFC-A4D0-33553B39C636}"/>
    <dgm:cxn modelId="{70BD581A-3E5B-4A61-8C51-1B3A04E0A050}" type="presOf" srcId="{B1E41016-A160-4504-A920-29F7BFDC3999}" destId="{09054C18-B3CD-49E9-BB96-2A45EABD63E4}" srcOrd="0" destOrd="0" presId="urn:microsoft.com/office/officeart/2005/8/layout/default"/>
    <dgm:cxn modelId="{9870971E-5B3D-45AB-8BA3-5C816255DDD7}" srcId="{B1E41016-A160-4504-A920-29F7BFDC3999}" destId="{6F0AEF3C-362C-4254-A3E1-307CBDB344A4}" srcOrd="2" destOrd="0" parTransId="{CE10B70B-BBE8-4BAC-AD6B-40B4964A1111}" sibTransId="{F2522DE1-EF24-42D0-A268-0030A9CA30F7}"/>
    <dgm:cxn modelId="{B04DF52F-68E5-4C9B-88DF-700195CE10E0}" srcId="{6F0AEF3C-362C-4254-A3E1-307CBDB344A4}" destId="{2DE89657-AEAD-483A-A0DB-37225964E9A0}" srcOrd="0" destOrd="0" parTransId="{2BA911DB-967A-44B0-AF90-71735C336461}" sibTransId="{88B0ABC2-0E0A-44F1-A05A-5C88C40A6A7C}"/>
    <dgm:cxn modelId="{DF1D7E38-31BB-432B-8AD0-EBE9908B71CE}" srcId="{B1E41016-A160-4504-A920-29F7BFDC3999}" destId="{DE9E8546-2A2D-4CAC-B38B-54C29D7EECBC}" srcOrd="1" destOrd="0" parTransId="{FA4CC930-AE13-4E0F-9589-219FFFE4CABA}" sibTransId="{B3E71581-263D-4ED9-BB13-1C0770B36CC0}"/>
    <dgm:cxn modelId="{4940AD3A-59A4-4D29-AAF1-F46D1FB673BC}" type="presOf" srcId="{81B7839F-7C86-40B7-8584-FBBFD8632B4E}" destId="{147F1861-36C1-4987-B342-DB93F35E7360}" srcOrd="0" destOrd="0" presId="urn:microsoft.com/office/officeart/2005/8/layout/default"/>
    <dgm:cxn modelId="{FEB0E969-910E-4B6A-8CBA-A2AA7D62FFF2}" type="presOf" srcId="{DE9E8546-2A2D-4CAC-B38B-54C29D7EECBC}" destId="{BFE0A0BE-3E3C-4717-822F-9F05B8237EF6}" srcOrd="0" destOrd="0" presId="urn:microsoft.com/office/officeart/2005/8/layout/default"/>
    <dgm:cxn modelId="{58F2FD50-C8E8-4C70-B6C0-FB8FDE18BEB9}" type="presOf" srcId="{6F0AEF3C-362C-4254-A3E1-307CBDB344A4}" destId="{334A65C0-7708-4127-9990-7B1DA1A8CA7E}" srcOrd="0" destOrd="0" presId="urn:microsoft.com/office/officeart/2005/8/layout/default"/>
    <dgm:cxn modelId="{492D4292-EE8A-4C82-8EF7-B62BFE20ECF4}" srcId="{76B622DD-D27D-45F1-810F-1E64FE7AD332}" destId="{6398910D-0B9F-4592-9C96-7C863681EF11}" srcOrd="0" destOrd="0" parTransId="{0D6E5E09-11D2-46E8-8809-744771E8272C}" sibTransId="{B7D19B92-37F0-41CF-8612-5235CA8B442C}"/>
    <dgm:cxn modelId="{0E608297-25DD-4B07-9FF2-6E64A97DB0F7}" srcId="{B1E41016-A160-4504-A920-29F7BFDC3999}" destId="{A5990C79-1773-483B-A39B-FBBE01ECB932}" srcOrd="3" destOrd="0" parTransId="{2A0F4EE6-6116-4BBB-A391-BFD542619E82}" sibTransId="{11B1C5BC-29F2-4CA9-844C-CA72BE1C82EF}"/>
    <dgm:cxn modelId="{130928A5-3BF6-43BB-A73F-51CCBCB9C8A0}" type="presOf" srcId="{76B622DD-D27D-45F1-810F-1E64FE7AD332}" destId="{1358E068-F4FD-402F-83EB-805905369184}" srcOrd="0" destOrd="0" presId="urn:microsoft.com/office/officeart/2005/8/layout/default"/>
    <dgm:cxn modelId="{9BEBB3B8-FCAE-4503-B8CA-577E9C45511B}" srcId="{B1E41016-A160-4504-A920-29F7BFDC3999}" destId="{81B7839F-7C86-40B7-8584-FBBFD8632B4E}" srcOrd="4" destOrd="0" parTransId="{B7B53AA5-2600-4BD8-B67C-A96A111ADE0E}" sibTransId="{B44254CA-C305-4F77-85D6-3E268FA0CB88}"/>
    <dgm:cxn modelId="{E8D213DC-60BB-45F5-AE23-11F3E762CD26}" srcId="{DE9E8546-2A2D-4CAC-B38B-54C29D7EECBC}" destId="{E3D5178E-4D16-424F-9459-28CCF5D0699B}" srcOrd="0" destOrd="0" parTransId="{06EB44E0-1C80-4ABF-909E-C7764E4D79A1}" sibTransId="{A4A3069D-7B0F-4B39-8590-3CAB87DBCB41}"/>
    <dgm:cxn modelId="{D7030CEB-3259-45DE-8637-70948DD57281}" type="presOf" srcId="{2DE89657-AEAD-483A-A0DB-37225964E9A0}" destId="{334A65C0-7708-4127-9990-7B1DA1A8CA7E}" srcOrd="0" destOrd="1" presId="urn:microsoft.com/office/officeart/2005/8/layout/default"/>
    <dgm:cxn modelId="{488062F6-997B-4691-B0CE-5E07EA871D73}" type="presOf" srcId="{E3D5178E-4D16-424F-9459-28CCF5D0699B}" destId="{BFE0A0BE-3E3C-4717-822F-9F05B8237EF6}" srcOrd="0" destOrd="1" presId="urn:microsoft.com/office/officeart/2005/8/layout/default"/>
    <dgm:cxn modelId="{A9C4F091-0920-41B9-B989-E91A5526DD50}" type="presParOf" srcId="{09054C18-B3CD-49E9-BB96-2A45EABD63E4}" destId="{1358E068-F4FD-402F-83EB-805905369184}" srcOrd="0" destOrd="0" presId="urn:microsoft.com/office/officeart/2005/8/layout/default"/>
    <dgm:cxn modelId="{DF3B13F5-F503-4819-9F39-584EFA90D278}" type="presParOf" srcId="{09054C18-B3CD-49E9-BB96-2A45EABD63E4}" destId="{497F9160-8897-4F88-A853-6BAEE815F179}" srcOrd="1" destOrd="0" presId="urn:microsoft.com/office/officeart/2005/8/layout/default"/>
    <dgm:cxn modelId="{8EEE1AFE-00EB-4D52-8E3F-5BF6D1F2A1A6}" type="presParOf" srcId="{09054C18-B3CD-49E9-BB96-2A45EABD63E4}" destId="{BFE0A0BE-3E3C-4717-822F-9F05B8237EF6}" srcOrd="2" destOrd="0" presId="urn:microsoft.com/office/officeart/2005/8/layout/default"/>
    <dgm:cxn modelId="{F4B388BC-E836-41DA-B20F-8A9E4A911C38}" type="presParOf" srcId="{09054C18-B3CD-49E9-BB96-2A45EABD63E4}" destId="{3E03DEE2-516E-4E87-BA9F-0E5423F19EDE}" srcOrd="3" destOrd="0" presId="urn:microsoft.com/office/officeart/2005/8/layout/default"/>
    <dgm:cxn modelId="{6C08457E-B0BF-449C-9308-943851FE9E3C}" type="presParOf" srcId="{09054C18-B3CD-49E9-BB96-2A45EABD63E4}" destId="{334A65C0-7708-4127-9990-7B1DA1A8CA7E}" srcOrd="4" destOrd="0" presId="urn:microsoft.com/office/officeart/2005/8/layout/default"/>
    <dgm:cxn modelId="{20711100-4D45-4AF0-A973-4AC237EE0C54}" type="presParOf" srcId="{09054C18-B3CD-49E9-BB96-2A45EABD63E4}" destId="{6E2F88CC-D360-402D-AEEA-A7848DEAB793}" srcOrd="5" destOrd="0" presId="urn:microsoft.com/office/officeart/2005/8/layout/default"/>
    <dgm:cxn modelId="{F3B71471-5564-4490-B041-2FEE712E941B}" type="presParOf" srcId="{09054C18-B3CD-49E9-BB96-2A45EABD63E4}" destId="{016AB6B4-DA08-4805-89D2-6FC505C831FE}" srcOrd="6" destOrd="0" presId="urn:microsoft.com/office/officeart/2005/8/layout/default"/>
    <dgm:cxn modelId="{5031FA9E-C710-43D2-AD1B-B365ABF59616}" type="presParOf" srcId="{09054C18-B3CD-49E9-BB96-2A45EABD63E4}" destId="{A38285D9-E6FA-43E2-845F-8F01B7D74369}" srcOrd="7" destOrd="0" presId="urn:microsoft.com/office/officeart/2005/8/layout/default"/>
    <dgm:cxn modelId="{1D9B0B77-B36F-41F6-BA5C-9A504840BC67}" type="presParOf" srcId="{09054C18-B3CD-49E9-BB96-2A45EABD63E4}" destId="{147F1861-36C1-4987-B342-DB93F35E7360}"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1E41016-A160-4504-A920-29F7BFDC3999}" type="doc">
      <dgm:prSet loTypeId="urn:microsoft.com/office/officeart/2005/8/layout/default" loCatId="list" qsTypeId="urn:microsoft.com/office/officeart/2005/8/quickstyle/simple3" qsCatId="simple" csTypeId="urn:microsoft.com/office/officeart/2005/8/colors/accent1_2" csCatId="accent1" phldr="1"/>
      <dgm:spPr/>
      <dgm:t>
        <a:bodyPr/>
        <a:lstStyle/>
        <a:p>
          <a:endParaRPr lang="en-US"/>
        </a:p>
      </dgm:t>
    </dgm:pt>
    <dgm:pt modelId="{76B622DD-D27D-45F1-810F-1E64FE7AD332}">
      <dgm:prSet phldrT="[Text]" custT="1"/>
      <dgm:spPr/>
      <dgm:t>
        <a:bodyPr/>
        <a:lstStyle/>
        <a:p>
          <a:endParaRPr lang="en-US" sz="1300" dirty="0"/>
        </a:p>
        <a:p>
          <a:r>
            <a:rPr lang="en-US" sz="1300" dirty="0"/>
            <a:t> </a:t>
          </a:r>
        </a:p>
      </dgm:t>
    </dgm:pt>
    <dgm:pt modelId="{765A2699-ACB2-49C9-B8C2-172089213F4D}" type="parTrans" cxnId="{106A700D-5179-42F4-9A44-87B81DC1DB43}">
      <dgm:prSet/>
      <dgm:spPr/>
      <dgm:t>
        <a:bodyPr/>
        <a:lstStyle/>
        <a:p>
          <a:endParaRPr lang="en-US"/>
        </a:p>
      </dgm:t>
    </dgm:pt>
    <dgm:pt modelId="{846BA7E7-B5C9-4AFC-A4D0-33553B39C636}" type="sibTrans" cxnId="{106A700D-5179-42F4-9A44-87B81DC1DB43}">
      <dgm:prSet/>
      <dgm:spPr/>
      <dgm:t>
        <a:bodyPr/>
        <a:lstStyle/>
        <a:p>
          <a:endParaRPr lang="en-US"/>
        </a:p>
      </dgm:t>
    </dgm:pt>
    <dgm:pt modelId="{6398910D-0B9F-4592-9C96-7C863681EF11}">
      <dgm:prSet phldrT="[Text]"/>
      <dgm:spPr/>
      <dgm:t>
        <a:bodyPr/>
        <a:lstStyle/>
        <a:p>
          <a:endParaRPr lang="en-US" sz="3600" dirty="0"/>
        </a:p>
      </dgm:t>
    </dgm:pt>
    <dgm:pt modelId="{0D6E5E09-11D2-46E8-8809-744771E8272C}" type="parTrans" cxnId="{492D4292-EE8A-4C82-8EF7-B62BFE20ECF4}">
      <dgm:prSet/>
      <dgm:spPr/>
      <dgm:t>
        <a:bodyPr/>
        <a:lstStyle/>
        <a:p>
          <a:endParaRPr lang="en-US"/>
        </a:p>
      </dgm:t>
    </dgm:pt>
    <dgm:pt modelId="{B7D19B92-37F0-41CF-8612-5235CA8B442C}" type="sibTrans" cxnId="{492D4292-EE8A-4C82-8EF7-B62BFE20ECF4}">
      <dgm:prSet/>
      <dgm:spPr/>
      <dgm:t>
        <a:bodyPr/>
        <a:lstStyle/>
        <a:p>
          <a:endParaRPr lang="en-US"/>
        </a:p>
      </dgm:t>
    </dgm:pt>
    <dgm:pt modelId="{DE9E8546-2A2D-4CAC-B38B-54C29D7EECBC}">
      <dgm:prSet phldrT="[Text]" custT="1"/>
      <dgm:spPr/>
      <dgm:t>
        <a:bodyPr/>
        <a:lstStyle/>
        <a:p>
          <a:endParaRPr lang="en-US" sz="1300" dirty="0"/>
        </a:p>
      </dgm:t>
    </dgm:pt>
    <dgm:pt modelId="{FA4CC930-AE13-4E0F-9589-219FFFE4CABA}" type="parTrans" cxnId="{DF1D7E38-31BB-432B-8AD0-EBE9908B71CE}">
      <dgm:prSet/>
      <dgm:spPr/>
      <dgm:t>
        <a:bodyPr/>
        <a:lstStyle/>
        <a:p>
          <a:endParaRPr lang="en-US"/>
        </a:p>
      </dgm:t>
    </dgm:pt>
    <dgm:pt modelId="{B3E71581-263D-4ED9-BB13-1C0770B36CC0}" type="sibTrans" cxnId="{DF1D7E38-31BB-432B-8AD0-EBE9908B71CE}">
      <dgm:prSet/>
      <dgm:spPr/>
      <dgm:t>
        <a:bodyPr/>
        <a:lstStyle/>
        <a:p>
          <a:endParaRPr lang="en-US"/>
        </a:p>
      </dgm:t>
    </dgm:pt>
    <dgm:pt modelId="{E3D5178E-4D16-424F-9459-28CCF5D0699B}">
      <dgm:prSet phldrT="[Text]"/>
      <dgm:spPr/>
      <dgm:t>
        <a:bodyPr/>
        <a:lstStyle/>
        <a:p>
          <a:endParaRPr lang="en-US" dirty="0"/>
        </a:p>
      </dgm:t>
    </dgm:pt>
    <dgm:pt modelId="{06EB44E0-1C80-4ABF-909E-C7764E4D79A1}" type="parTrans" cxnId="{E8D213DC-60BB-45F5-AE23-11F3E762CD26}">
      <dgm:prSet/>
      <dgm:spPr/>
      <dgm:t>
        <a:bodyPr/>
        <a:lstStyle/>
        <a:p>
          <a:endParaRPr lang="en-US"/>
        </a:p>
      </dgm:t>
    </dgm:pt>
    <dgm:pt modelId="{A4A3069D-7B0F-4B39-8590-3CAB87DBCB41}" type="sibTrans" cxnId="{E8D213DC-60BB-45F5-AE23-11F3E762CD26}">
      <dgm:prSet/>
      <dgm:spPr/>
      <dgm:t>
        <a:bodyPr/>
        <a:lstStyle/>
        <a:p>
          <a:endParaRPr lang="en-US"/>
        </a:p>
      </dgm:t>
    </dgm:pt>
    <dgm:pt modelId="{6F0AEF3C-362C-4254-A3E1-307CBDB344A4}">
      <dgm:prSet phldrT="[Text]" custT="1"/>
      <dgm:spPr/>
      <dgm:t>
        <a:bodyPr/>
        <a:lstStyle/>
        <a:p>
          <a:endParaRPr lang="en-US" sz="1400" dirty="0"/>
        </a:p>
      </dgm:t>
    </dgm:pt>
    <dgm:pt modelId="{CE10B70B-BBE8-4BAC-AD6B-40B4964A1111}" type="parTrans" cxnId="{9870971E-5B3D-45AB-8BA3-5C816255DDD7}">
      <dgm:prSet/>
      <dgm:spPr/>
      <dgm:t>
        <a:bodyPr/>
        <a:lstStyle/>
        <a:p>
          <a:endParaRPr lang="en-US"/>
        </a:p>
      </dgm:t>
    </dgm:pt>
    <dgm:pt modelId="{F2522DE1-EF24-42D0-A268-0030A9CA30F7}" type="sibTrans" cxnId="{9870971E-5B3D-45AB-8BA3-5C816255DDD7}">
      <dgm:prSet/>
      <dgm:spPr/>
      <dgm:t>
        <a:bodyPr/>
        <a:lstStyle/>
        <a:p>
          <a:endParaRPr lang="en-US"/>
        </a:p>
      </dgm:t>
    </dgm:pt>
    <dgm:pt modelId="{2DE89657-AEAD-483A-A0DB-37225964E9A0}">
      <dgm:prSet phldrT="[Text]"/>
      <dgm:spPr/>
      <dgm:t>
        <a:bodyPr/>
        <a:lstStyle/>
        <a:p>
          <a:endParaRPr lang="en-US" dirty="0"/>
        </a:p>
      </dgm:t>
    </dgm:pt>
    <dgm:pt modelId="{2BA911DB-967A-44B0-AF90-71735C336461}" type="parTrans" cxnId="{B04DF52F-68E5-4C9B-88DF-700195CE10E0}">
      <dgm:prSet/>
      <dgm:spPr/>
      <dgm:t>
        <a:bodyPr/>
        <a:lstStyle/>
        <a:p>
          <a:endParaRPr lang="en-US"/>
        </a:p>
      </dgm:t>
    </dgm:pt>
    <dgm:pt modelId="{88B0ABC2-0E0A-44F1-A05A-5C88C40A6A7C}" type="sibTrans" cxnId="{B04DF52F-68E5-4C9B-88DF-700195CE10E0}">
      <dgm:prSet/>
      <dgm:spPr/>
      <dgm:t>
        <a:bodyPr/>
        <a:lstStyle/>
        <a:p>
          <a:endParaRPr lang="en-US"/>
        </a:p>
      </dgm:t>
    </dgm:pt>
    <dgm:pt modelId="{90E0768B-5AC2-4C54-B2EC-CD9CBD2E6EEA}" type="pres">
      <dgm:prSet presAssocID="{B1E41016-A160-4504-A920-29F7BFDC3999}" presName="diagram" presStyleCnt="0">
        <dgm:presLayoutVars>
          <dgm:dir/>
          <dgm:resizeHandles val="exact"/>
        </dgm:presLayoutVars>
      </dgm:prSet>
      <dgm:spPr/>
    </dgm:pt>
    <dgm:pt modelId="{911B7BDD-BD4B-4E23-A1E2-5BCF6189F9B7}" type="pres">
      <dgm:prSet presAssocID="{76B622DD-D27D-45F1-810F-1E64FE7AD332}" presName="node" presStyleLbl="node1" presStyleIdx="0" presStyleCnt="3">
        <dgm:presLayoutVars>
          <dgm:bulletEnabled val="1"/>
        </dgm:presLayoutVars>
      </dgm:prSet>
      <dgm:spPr>
        <a:prstGeom prst="round2DiagRect">
          <a:avLst/>
        </a:prstGeom>
      </dgm:spPr>
    </dgm:pt>
    <dgm:pt modelId="{9F767404-0D89-40B6-B158-CB147E2735E4}" type="pres">
      <dgm:prSet presAssocID="{846BA7E7-B5C9-4AFC-A4D0-33553B39C636}" presName="sibTrans" presStyleCnt="0"/>
      <dgm:spPr/>
    </dgm:pt>
    <dgm:pt modelId="{87B74245-8F8A-451D-8136-9C7D099465B2}" type="pres">
      <dgm:prSet presAssocID="{DE9E8546-2A2D-4CAC-B38B-54C29D7EECBC}" presName="node" presStyleLbl="node1" presStyleIdx="1" presStyleCnt="3">
        <dgm:presLayoutVars>
          <dgm:bulletEnabled val="1"/>
        </dgm:presLayoutVars>
      </dgm:prSet>
      <dgm:spPr>
        <a:prstGeom prst="round2DiagRect">
          <a:avLst/>
        </a:prstGeom>
      </dgm:spPr>
    </dgm:pt>
    <dgm:pt modelId="{369EB3B7-BD3F-421B-9C86-C0BC32E83D3C}" type="pres">
      <dgm:prSet presAssocID="{B3E71581-263D-4ED9-BB13-1C0770B36CC0}" presName="sibTrans" presStyleCnt="0"/>
      <dgm:spPr/>
    </dgm:pt>
    <dgm:pt modelId="{44E8E75A-D90A-44E7-8000-C45D3858DC19}" type="pres">
      <dgm:prSet presAssocID="{6F0AEF3C-362C-4254-A3E1-307CBDB344A4}" presName="node" presStyleLbl="node1" presStyleIdx="2" presStyleCnt="3">
        <dgm:presLayoutVars>
          <dgm:bulletEnabled val="1"/>
        </dgm:presLayoutVars>
      </dgm:prSet>
      <dgm:spPr>
        <a:prstGeom prst="round2DiagRect">
          <a:avLst/>
        </a:prstGeom>
      </dgm:spPr>
    </dgm:pt>
  </dgm:ptLst>
  <dgm:cxnLst>
    <dgm:cxn modelId="{106A700D-5179-42F4-9A44-87B81DC1DB43}" srcId="{B1E41016-A160-4504-A920-29F7BFDC3999}" destId="{76B622DD-D27D-45F1-810F-1E64FE7AD332}" srcOrd="0" destOrd="0" parTransId="{765A2699-ACB2-49C9-B8C2-172089213F4D}" sibTransId="{846BA7E7-B5C9-4AFC-A4D0-33553B39C636}"/>
    <dgm:cxn modelId="{9870971E-5B3D-45AB-8BA3-5C816255DDD7}" srcId="{B1E41016-A160-4504-A920-29F7BFDC3999}" destId="{6F0AEF3C-362C-4254-A3E1-307CBDB344A4}" srcOrd="2" destOrd="0" parTransId="{CE10B70B-BBE8-4BAC-AD6B-40B4964A1111}" sibTransId="{F2522DE1-EF24-42D0-A268-0030A9CA30F7}"/>
    <dgm:cxn modelId="{76CC7E2B-F267-4905-AD9C-862B2CE1F172}" type="presOf" srcId="{6398910D-0B9F-4592-9C96-7C863681EF11}" destId="{911B7BDD-BD4B-4E23-A1E2-5BCF6189F9B7}" srcOrd="0" destOrd="1" presId="urn:microsoft.com/office/officeart/2005/8/layout/default"/>
    <dgm:cxn modelId="{B04DF52F-68E5-4C9B-88DF-700195CE10E0}" srcId="{6F0AEF3C-362C-4254-A3E1-307CBDB344A4}" destId="{2DE89657-AEAD-483A-A0DB-37225964E9A0}" srcOrd="0" destOrd="0" parTransId="{2BA911DB-967A-44B0-AF90-71735C336461}" sibTransId="{88B0ABC2-0E0A-44F1-A05A-5C88C40A6A7C}"/>
    <dgm:cxn modelId="{DF1D7E38-31BB-432B-8AD0-EBE9908B71CE}" srcId="{B1E41016-A160-4504-A920-29F7BFDC3999}" destId="{DE9E8546-2A2D-4CAC-B38B-54C29D7EECBC}" srcOrd="1" destOrd="0" parTransId="{FA4CC930-AE13-4E0F-9589-219FFFE4CABA}" sibTransId="{B3E71581-263D-4ED9-BB13-1C0770B36CC0}"/>
    <dgm:cxn modelId="{37E66947-C49F-4FCC-A8F8-18E1C6FBD84B}" type="presOf" srcId="{76B622DD-D27D-45F1-810F-1E64FE7AD332}" destId="{911B7BDD-BD4B-4E23-A1E2-5BCF6189F9B7}" srcOrd="0" destOrd="0" presId="urn:microsoft.com/office/officeart/2005/8/layout/default"/>
    <dgm:cxn modelId="{92229482-6A24-4F9F-A0F3-A3E0A0EDE804}" type="presOf" srcId="{6F0AEF3C-362C-4254-A3E1-307CBDB344A4}" destId="{44E8E75A-D90A-44E7-8000-C45D3858DC19}" srcOrd="0" destOrd="0" presId="urn:microsoft.com/office/officeart/2005/8/layout/default"/>
    <dgm:cxn modelId="{1910118F-760E-49CD-8303-DDF72AB223D7}" type="presOf" srcId="{E3D5178E-4D16-424F-9459-28CCF5D0699B}" destId="{87B74245-8F8A-451D-8136-9C7D099465B2}" srcOrd="0" destOrd="1" presId="urn:microsoft.com/office/officeart/2005/8/layout/default"/>
    <dgm:cxn modelId="{492D4292-EE8A-4C82-8EF7-B62BFE20ECF4}" srcId="{76B622DD-D27D-45F1-810F-1E64FE7AD332}" destId="{6398910D-0B9F-4592-9C96-7C863681EF11}" srcOrd="0" destOrd="0" parTransId="{0D6E5E09-11D2-46E8-8809-744771E8272C}" sibTransId="{B7D19B92-37F0-41CF-8612-5235CA8B442C}"/>
    <dgm:cxn modelId="{0CA4E1AC-25E7-4556-B6ED-99748719D367}" type="presOf" srcId="{DE9E8546-2A2D-4CAC-B38B-54C29D7EECBC}" destId="{87B74245-8F8A-451D-8136-9C7D099465B2}" srcOrd="0" destOrd="0" presId="urn:microsoft.com/office/officeart/2005/8/layout/default"/>
    <dgm:cxn modelId="{A3F6DDCB-36A2-4B1F-B0C9-722D2F7DCBF6}" type="presOf" srcId="{2DE89657-AEAD-483A-A0DB-37225964E9A0}" destId="{44E8E75A-D90A-44E7-8000-C45D3858DC19}" srcOrd="0" destOrd="1" presId="urn:microsoft.com/office/officeart/2005/8/layout/default"/>
    <dgm:cxn modelId="{E8D213DC-60BB-45F5-AE23-11F3E762CD26}" srcId="{DE9E8546-2A2D-4CAC-B38B-54C29D7EECBC}" destId="{E3D5178E-4D16-424F-9459-28CCF5D0699B}" srcOrd="0" destOrd="0" parTransId="{06EB44E0-1C80-4ABF-909E-C7764E4D79A1}" sibTransId="{A4A3069D-7B0F-4B39-8590-3CAB87DBCB41}"/>
    <dgm:cxn modelId="{395A6BE3-287F-415D-9D21-39C13047827D}" type="presOf" srcId="{B1E41016-A160-4504-A920-29F7BFDC3999}" destId="{90E0768B-5AC2-4C54-B2EC-CD9CBD2E6EEA}" srcOrd="0" destOrd="0" presId="urn:microsoft.com/office/officeart/2005/8/layout/default"/>
    <dgm:cxn modelId="{F31D6D38-E16E-42EB-A308-62A285794EBC}" type="presParOf" srcId="{90E0768B-5AC2-4C54-B2EC-CD9CBD2E6EEA}" destId="{911B7BDD-BD4B-4E23-A1E2-5BCF6189F9B7}" srcOrd="0" destOrd="0" presId="urn:microsoft.com/office/officeart/2005/8/layout/default"/>
    <dgm:cxn modelId="{A49E1E05-7F8B-451C-A699-AACB687EB7C0}" type="presParOf" srcId="{90E0768B-5AC2-4C54-B2EC-CD9CBD2E6EEA}" destId="{9F767404-0D89-40B6-B158-CB147E2735E4}" srcOrd="1" destOrd="0" presId="urn:microsoft.com/office/officeart/2005/8/layout/default"/>
    <dgm:cxn modelId="{8501BA31-656B-4167-945C-AD8E202D9C4C}" type="presParOf" srcId="{90E0768B-5AC2-4C54-B2EC-CD9CBD2E6EEA}" destId="{87B74245-8F8A-451D-8136-9C7D099465B2}" srcOrd="2" destOrd="0" presId="urn:microsoft.com/office/officeart/2005/8/layout/default"/>
    <dgm:cxn modelId="{6A4A35C1-5B33-4D25-A7E3-EFA2634A9E4E}" type="presParOf" srcId="{90E0768B-5AC2-4C54-B2EC-CD9CBD2E6EEA}" destId="{369EB3B7-BD3F-421B-9C86-C0BC32E83D3C}" srcOrd="3" destOrd="0" presId="urn:microsoft.com/office/officeart/2005/8/layout/default"/>
    <dgm:cxn modelId="{0D26E21A-8D8B-4589-9C9D-0412F5496246}" type="presParOf" srcId="{90E0768B-5AC2-4C54-B2EC-CD9CBD2E6EEA}" destId="{44E8E75A-D90A-44E7-8000-C45D3858DC19}"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8B275D-8553-0846-A316-484B7B291C97}">
      <dsp:nvSpPr>
        <dsp:cNvPr id="0" name=""/>
        <dsp:cNvSpPr/>
      </dsp:nvSpPr>
      <dsp:spPr>
        <a:xfrm>
          <a:off x="0" y="0"/>
          <a:ext cx="1892456" cy="3940870"/>
        </a:xfrm>
        <a:prstGeom prst="rect">
          <a:avLst/>
        </a:prstGeom>
        <a:solidFill>
          <a:schemeClr val="accent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t" anchorCtr="1">
          <a:noAutofit/>
        </a:bodyPr>
        <a:lstStyle/>
        <a:p>
          <a:pPr marL="0" lvl="0" indent="0" algn="ctr" defTabSz="889000" rtl="0">
            <a:lnSpc>
              <a:spcPct val="90000"/>
            </a:lnSpc>
            <a:spcBef>
              <a:spcPct val="0"/>
            </a:spcBef>
            <a:spcAft>
              <a:spcPct val="35000"/>
            </a:spcAft>
            <a:buNone/>
          </a:pPr>
          <a:r>
            <a:rPr lang="en-US" sz="2000" kern="1200" dirty="0">
              <a:latin typeface="Tenorite" pitchFamily="2" charset="0"/>
            </a:rPr>
            <a:t>Three Months Out</a:t>
          </a:r>
        </a:p>
        <a:p>
          <a:pPr marL="0" lvl="1" indent="-114300" algn="ctr" defTabSz="622300">
            <a:lnSpc>
              <a:spcPct val="90000"/>
            </a:lnSpc>
            <a:spcBef>
              <a:spcPct val="0"/>
            </a:spcBef>
            <a:spcAft>
              <a:spcPct val="15000"/>
            </a:spcAft>
            <a:buNone/>
          </a:pPr>
          <a:r>
            <a:rPr lang="en-US" sz="1400" kern="1200" dirty="0">
              <a:latin typeface="Tenorite" pitchFamily="2" charset="0"/>
            </a:rPr>
            <a:t>Review proposed benefit plans</a:t>
          </a:r>
        </a:p>
        <a:p>
          <a:pPr marL="0" lvl="1" indent="-114300" algn="ctr" defTabSz="622300">
            <a:lnSpc>
              <a:spcPct val="90000"/>
            </a:lnSpc>
            <a:spcBef>
              <a:spcPct val="0"/>
            </a:spcBef>
            <a:spcAft>
              <a:spcPct val="15000"/>
            </a:spcAft>
            <a:buNone/>
          </a:pPr>
          <a:r>
            <a:rPr lang="en-US" sz="1400" kern="1200" dirty="0">
              <a:latin typeface="Tenorite" pitchFamily="2" charset="0"/>
            </a:rPr>
            <a:t>(Larger the firm, the more lead time.)</a:t>
          </a:r>
        </a:p>
      </dsp:txBody>
      <dsp:txXfrm>
        <a:off x="0" y="1576348"/>
        <a:ext cx="1892456" cy="1576348"/>
      </dsp:txXfrm>
    </dsp:sp>
    <dsp:sp modelId="{A126BA88-D0F9-AF4A-A7BA-0638E32B45F8}">
      <dsp:nvSpPr>
        <dsp:cNvPr id="0" name=""/>
        <dsp:cNvSpPr/>
      </dsp:nvSpPr>
      <dsp:spPr>
        <a:xfrm>
          <a:off x="532154" y="478533"/>
          <a:ext cx="828146" cy="828146"/>
        </a:xfrm>
        <a:prstGeom prst="ellipse">
          <a:avLst/>
        </a:prstGeom>
        <a:solidFill>
          <a:schemeClr val="accent1">
            <a:lumMod val="60000"/>
            <a:lumOff val="4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4DFF6703-D32F-9E47-96B8-A304C47CCB78}">
      <dsp:nvSpPr>
        <dsp:cNvPr id="0" name=""/>
        <dsp:cNvSpPr/>
      </dsp:nvSpPr>
      <dsp:spPr>
        <a:xfrm>
          <a:off x="1946788" y="0"/>
          <a:ext cx="1892456" cy="3940870"/>
        </a:xfrm>
        <a:prstGeom prst="rect">
          <a:avLst/>
        </a:prstGeom>
        <a:solidFill>
          <a:schemeClr val="accent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t" anchorCtr="1">
          <a:noAutofit/>
        </a:bodyPr>
        <a:lstStyle/>
        <a:p>
          <a:pPr marL="0" lvl="0" indent="0" algn="ctr" defTabSz="889000">
            <a:lnSpc>
              <a:spcPct val="90000"/>
            </a:lnSpc>
            <a:spcBef>
              <a:spcPct val="0"/>
            </a:spcBef>
            <a:spcAft>
              <a:spcPct val="35000"/>
            </a:spcAft>
            <a:buNone/>
          </a:pPr>
          <a:r>
            <a:rPr lang="en-US" sz="2000" kern="1200" dirty="0">
              <a:latin typeface="Tenorite" pitchFamily="2" charset="0"/>
            </a:rPr>
            <a:t>Two Months Out</a:t>
          </a:r>
        </a:p>
        <a:p>
          <a:pPr marL="0" lvl="1" indent="-114300" algn="ctr" defTabSz="622300">
            <a:lnSpc>
              <a:spcPct val="90000"/>
            </a:lnSpc>
            <a:spcBef>
              <a:spcPct val="0"/>
            </a:spcBef>
            <a:spcAft>
              <a:spcPct val="15000"/>
            </a:spcAft>
            <a:buNone/>
          </a:pPr>
          <a:r>
            <a:rPr lang="en-US" sz="1400" kern="1200" dirty="0">
              <a:latin typeface="Tenorite" pitchFamily="2" charset="0"/>
            </a:rPr>
            <a:t>Finalize benefit plan selection.  Complete any paperwork required. </a:t>
          </a:r>
        </a:p>
      </dsp:txBody>
      <dsp:txXfrm>
        <a:off x="1946788" y="1576348"/>
        <a:ext cx="1892456" cy="1576348"/>
      </dsp:txXfrm>
    </dsp:sp>
    <dsp:sp modelId="{EFEB790C-BD5C-F54D-9993-F81422A8AD8E}">
      <dsp:nvSpPr>
        <dsp:cNvPr id="0" name=""/>
        <dsp:cNvSpPr/>
      </dsp:nvSpPr>
      <dsp:spPr>
        <a:xfrm>
          <a:off x="2481384" y="478533"/>
          <a:ext cx="828146" cy="828146"/>
        </a:xfrm>
        <a:prstGeom prst="ellipse">
          <a:avLst/>
        </a:prstGeom>
        <a:solidFill>
          <a:schemeClr val="accent1">
            <a:lumMod val="60000"/>
            <a:lumOff val="4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434ABADC-97F5-A547-823D-7594A86D79D3}">
      <dsp:nvSpPr>
        <dsp:cNvPr id="0" name=""/>
        <dsp:cNvSpPr/>
      </dsp:nvSpPr>
      <dsp:spPr>
        <a:xfrm>
          <a:off x="3901903" y="0"/>
          <a:ext cx="1892456" cy="3940870"/>
        </a:xfrm>
        <a:prstGeom prst="rect">
          <a:avLst/>
        </a:prstGeom>
        <a:solidFill>
          <a:schemeClr val="accent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t" anchorCtr="1">
          <a:noAutofit/>
        </a:bodyPr>
        <a:lstStyle/>
        <a:p>
          <a:pPr marL="0" lvl="0" indent="0" algn="ctr" defTabSz="889000">
            <a:lnSpc>
              <a:spcPct val="90000"/>
            </a:lnSpc>
            <a:spcBef>
              <a:spcPct val="0"/>
            </a:spcBef>
            <a:spcAft>
              <a:spcPct val="35000"/>
            </a:spcAft>
            <a:buNone/>
          </a:pPr>
          <a:r>
            <a:rPr lang="en-US" sz="2000" kern="1200" dirty="0">
              <a:latin typeface="Tenorite" pitchFamily="2" charset="0"/>
            </a:rPr>
            <a:t>One Month Out</a:t>
          </a:r>
        </a:p>
        <a:p>
          <a:pPr marL="0" lvl="1" indent="-114300" algn="ctr" defTabSz="622300">
            <a:lnSpc>
              <a:spcPct val="90000"/>
            </a:lnSpc>
            <a:spcBef>
              <a:spcPct val="0"/>
            </a:spcBef>
            <a:spcAft>
              <a:spcPct val="15000"/>
            </a:spcAft>
            <a:buNone/>
          </a:pPr>
          <a:r>
            <a:rPr lang="en-US" sz="1400" kern="1200" dirty="0">
              <a:latin typeface="Tenorite" pitchFamily="2" charset="0"/>
            </a:rPr>
            <a:t>Notify employees of benefit election options </a:t>
          </a:r>
        </a:p>
      </dsp:txBody>
      <dsp:txXfrm>
        <a:off x="3901903" y="1576348"/>
        <a:ext cx="1892456" cy="1576348"/>
      </dsp:txXfrm>
    </dsp:sp>
    <dsp:sp modelId="{CC076D56-4BB0-7246-9039-788AB439DAF0}">
      <dsp:nvSpPr>
        <dsp:cNvPr id="0" name=""/>
        <dsp:cNvSpPr/>
      </dsp:nvSpPr>
      <dsp:spPr>
        <a:xfrm>
          <a:off x="4430614" y="478533"/>
          <a:ext cx="828146" cy="828146"/>
        </a:xfrm>
        <a:prstGeom prst="ellipse">
          <a:avLst/>
        </a:prstGeom>
        <a:solidFill>
          <a:schemeClr val="accent1">
            <a:lumMod val="60000"/>
            <a:lumOff val="4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028C9BA8-C3B3-F947-915F-EE2FD2FCA9A5}">
      <dsp:nvSpPr>
        <dsp:cNvPr id="0" name=""/>
        <dsp:cNvSpPr/>
      </dsp:nvSpPr>
      <dsp:spPr>
        <a:xfrm>
          <a:off x="5847689" y="0"/>
          <a:ext cx="1892456" cy="3940870"/>
        </a:xfrm>
        <a:prstGeom prst="rect">
          <a:avLst/>
        </a:prstGeom>
        <a:solidFill>
          <a:schemeClr val="accent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t" anchorCtr="1">
          <a:noAutofit/>
        </a:bodyPr>
        <a:lstStyle/>
        <a:p>
          <a:pPr marL="0" lvl="0" indent="0" algn="ctr" defTabSz="889000">
            <a:lnSpc>
              <a:spcPct val="90000"/>
            </a:lnSpc>
            <a:spcBef>
              <a:spcPct val="0"/>
            </a:spcBef>
            <a:spcAft>
              <a:spcPct val="35000"/>
            </a:spcAft>
            <a:buNone/>
          </a:pPr>
          <a:r>
            <a:rPr lang="en-US" sz="2000" kern="1200" dirty="0">
              <a:latin typeface="Tenorite" pitchFamily="2" charset="0"/>
            </a:rPr>
            <a:t>Two Weeks Out</a:t>
          </a:r>
        </a:p>
        <a:p>
          <a:pPr marL="0" lvl="1" indent="-114300" algn="ctr" defTabSz="622300" rtl="0">
            <a:lnSpc>
              <a:spcPct val="90000"/>
            </a:lnSpc>
            <a:spcBef>
              <a:spcPct val="0"/>
            </a:spcBef>
            <a:spcAft>
              <a:spcPct val="15000"/>
            </a:spcAft>
            <a:buNone/>
          </a:pPr>
          <a:r>
            <a:rPr lang="en-US" sz="1400" kern="1200" dirty="0">
              <a:latin typeface="Tenorite" pitchFamily="2" charset="0"/>
            </a:rPr>
            <a:t>Hold Open Enrollment info session for Employees</a:t>
          </a:r>
        </a:p>
      </dsp:txBody>
      <dsp:txXfrm>
        <a:off x="5847689" y="1576348"/>
        <a:ext cx="1892456" cy="1576348"/>
      </dsp:txXfrm>
    </dsp:sp>
    <dsp:sp modelId="{FDF2BC93-305C-D94B-A6C2-ED9CE7F40C2F}">
      <dsp:nvSpPr>
        <dsp:cNvPr id="0" name=""/>
        <dsp:cNvSpPr/>
      </dsp:nvSpPr>
      <dsp:spPr>
        <a:xfrm>
          <a:off x="6379844" y="478533"/>
          <a:ext cx="828146" cy="828146"/>
        </a:xfrm>
        <a:prstGeom prst="ellipse">
          <a:avLst/>
        </a:prstGeom>
        <a:solidFill>
          <a:schemeClr val="accent1">
            <a:lumMod val="60000"/>
            <a:lumOff val="4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73C20AF0-FA1E-3C4A-AD07-551A27BE2B92}">
      <dsp:nvSpPr>
        <dsp:cNvPr id="0" name=""/>
        <dsp:cNvSpPr/>
      </dsp:nvSpPr>
      <dsp:spPr>
        <a:xfrm>
          <a:off x="7796918" y="0"/>
          <a:ext cx="1892456" cy="3940870"/>
        </a:xfrm>
        <a:prstGeom prst="rect">
          <a:avLst/>
        </a:prstGeom>
        <a:solidFill>
          <a:schemeClr val="accent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t" anchorCtr="1">
          <a:noAutofit/>
        </a:bodyPr>
        <a:lstStyle/>
        <a:p>
          <a:pPr marL="0" lvl="0" indent="0" algn="ctr" defTabSz="889000">
            <a:lnSpc>
              <a:spcPct val="90000"/>
            </a:lnSpc>
            <a:spcBef>
              <a:spcPct val="0"/>
            </a:spcBef>
            <a:spcAft>
              <a:spcPct val="35000"/>
            </a:spcAft>
            <a:buNone/>
          </a:pPr>
          <a:r>
            <a:rPr lang="en-US" sz="2000" kern="1200" dirty="0">
              <a:latin typeface="Tenorite" pitchFamily="2" charset="0"/>
            </a:rPr>
            <a:t>Open Enrollment</a:t>
          </a:r>
        </a:p>
        <a:p>
          <a:pPr marL="0" lvl="1" indent="-114300" algn="ctr" defTabSz="622300" rtl="0">
            <a:lnSpc>
              <a:spcPct val="90000"/>
            </a:lnSpc>
            <a:spcBef>
              <a:spcPct val="0"/>
            </a:spcBef>
            <a:spcAft>
              <a:spcPct val="15000"/>
            </a:spcAft>
            <a:buNone/>
          </a:pPr>
          <a:r>
            <a:rPr lang="en-US" sz="1400" kern="1200" dirty="0">
              <a:latin typeface="Tenorite" pitchFamily="2" charset="0"/>
            </a:rPr>
            <a:t>Confirm receipt of elections from all employees, including waivers.</a:t>
          </a:r>
        </a:p>
      </dsp:txBody>
      <dsp:txXfrm>
        <a:off x="7796918" y="1576348"/>
        <a:ext cx="1892456" cy="1576348"/>
      </dsp:txXfrm>
    </dsp:sp>
    <dsp:sp modelId="{916140F0-4F43-9F45-8310-FCCA12DDE514}">
      <dsp:nvSpPr>
        <dsp:cNvPr id="0" name=""/>
        <dsp:cNvSpPr/>
      </dsp:nvSpPr>
      <dsp:spPr>
        <a:xfrm>
          <a:off x="8329073" y="478533"/>
          <a:ext cx="828146" cy="828146"/>
        </a:xfrm>
        <a:prstGeom prst="ellipse">
          <a:avLst/>
        </a:prstGeom>
        <a:solidFill>
          <a:schemeClr val="accent1">
            <a:lumMod val="60000"/>
            <a:lumOff val="4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2107607C-A87A-3347-81F6-106C527DBD58}">
      <dsp:nvSpPr>
        <dsp:cNvPr id="0" name=""/>
        <dsp:cNvSpPr/>
      </dsp:nvSpPr>
      <dsp:spPr>
        <a:xfrm>
          <a:off x="400054" y="3040375"/>
          <a:ext cx="8914225" cy="591130"/>
        </a:xfrm>
        <a:prstGeom prst="leftRightArrow">
          <a:avLst/>
        </a:prstGeom>
        <a:solidFill>
          <a:schemeClr val="accent2">
            <a:tint val="40000"/>
            <a:hueOff val="0"/>
            <a:satOff val="0"/>
            <a:lumOff val="0"/>
            <a:alpha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239EA7-A4F5-41C6-B684-A979F746F36A}">
      <dsp:nvSpPr>
        <dsp:cNvPr id="0" name=""/>
        <dsp:cNvSpPr/>
      </dsp:nvSpPr>
      <dsp:spPr>
        <a:xfrm>
          <a:off x="0" y="28255"/>
          <a:ext cx="2285999" cy="1371599"/>
        </a:xfrm>
        <a:prstGeom prst="round2Diag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0980" tIns="220980" rIns="220980" bIns="220980" numCol="1" spcCol="1270" anchor="ctr" anchorCtr="0">
          <a:noAutofit/>
        </a:bodyPr>
        <a:lstStyle/>
        <a:p>
          <a:pPr marL="0" lvl="0" indent="0" algn="ctr" defTabSz="2578100">
            <a:lnSpc>
              <a:spcPct val="90000"/>
            </a:lnSpc>
            <a:spcBef>
              <a:spcPct val="0"/>
            </a:spcBef>
            <a:spcAft>
              <a:spcPct val="35000"/>
            </a:spcAft>
            <a:buNone/>
          </a:pPr>
          <a:endParaRPr lang="en-US" sz="5800" kern="1200" dirty="0"/>
        </a:p>
      </dsp:txBody>
      <dsp:txXfrm>
        <a:off x="66956" y="95211"/>
        <a:ext cx="2152087" cy="1237687"/>
      </dsp:txXfrm>
    </dsp:sp>
    <dsp:sp modelId="{4BBA453B-4C49-456A-BA62-29F816F3B048}">
      <dsp:nvSpPr>
        <dsp:cNvPr id="0" name=""/>
        <dsp:cNvSpPr/>
      </dsp:nvSpPr>
      <dsp:spPr>
        <a:xfrm>
          <a:off x="2514599" y="28255"/>
          <a:ext cx="2285999" cy="1371599"/>
        </a:xfrm>
        <a:prstGeom prst="round2Diag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0980" tIns="220980" rIns="220980" bIns="220980" numCol="1" spcCol="1270" anchor="ctr" anchorCtr="0">
          <a:noAutofit/>
        </a:bodyPr>
        <a:lstStyle/>
        <a:p>
          <a:pPr marL="0" lvl="0" indent="0" algn="ctr" defTabSz="2578100">
            <a:lnSpc>
              <a:spcPct val="90000"/>
            </a:lnSpc>
            <a:spcBef>
              <a:spcPct val="0"/>
            </a:spcBef>
            <a:spcAft>
              <a:spcPct val="35000"/>
            </a:spcAft>
            <a:buNone/>
          </a:pPr>
          <a:endParaRPr lang="en-US" sz="5800" kern="1200" dirty="0"/>
        </a:p>
      </dsp:txBody>
      <dsp:txXfrm>
        <a:off x="2581555" y="95211"/>
        <a:ext cx="2152087" cy="1237687"/>
      </dsp:txXfrm>
    </dsp:sp>
    <dsp:sp modelId="{A72FBE93-86D2-48F6-811F-B62517E20FDA}">
      <dsp:nvSpPr>
        <dsp:cNvPr id="0" name=""/>
        <dsp:cNvSpPr/>
      </dsp:nvSpPr>
      <dsp:spPr>
        <a:xfrm>
          <a:off x="5029199" y="28255"/>
          <a:ext cx="2285999" cy="1371599"/>
        </a:xfrm>
        <a:prstGeom prst="round2Diag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0980" tIns="220980" rIns="220980" bIns="220980" numCol="1" spcCol="1270" anchor="ctr" anchorCtr="0">
          <a:noAutofit/>
        </a:bodyPr>
        <a:lstStyle/>
        <a:p>
          <a:pPr marL="0" lvl="0" indent="0" algn="ctr" defTabSz="2578100">
            <a:lnSpc>
              <a:spcPct val="90000"/>
            </a:lnSpc>
            <a:spcBef>
              <a:spcPct val="0"/>
            </a:spcBef>
            <a:spcAft>
              <a:spcPct val="35000"/>
            </a:spcAft>
            <a:buNone/>
          </a:pPr>
          <a:endParaRPr lang="en-US" sz="5800" kern="1200"/>
        </a:p>
      </dsp:txBody>
      <dsp:txXfrm>
        <a:off x="5096155" y="95211"/>
        <a:ext cx="2152087" cy="1237687"/>
      </dsp:txXfrm>
    </dsp:sp>
    <dsp:sp modelId="{380BFC45-DC77-4E46-904B-0E5E0FD33E62}">
      <dsp:nvSpPr>
        <dsp:cNvPr id="0" name=""/>
        <dsp:cNvSpPr/>
      </dsp:nvSpPr>
      <dsp:spPr>
        <a:xfrm>
          <a:off x="0" y="1628455"/>
          <a:ext cx="2285999" cy="1371599"/>
        </a:xfrm>
        <a:prstGeom prst="round2Diag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0980" tIns="220980" rIns="220980" bIns="220980" numCol="1" spcCol="1270" anchor="ctr" anchorCtr="0">
          <a:noAutofit/>
        </a:bodyPr>
        <a:lstStyle/>
        <a:p>
          <a:pPr marL="0" lvl="0" indent="0" algn="ctr" defTabSz="2578100">
            <a:lnSpc>
              <a:spcPct val="90000"/>
            </a:lnSpc>
            <a:spcBef>
              <a:spcPct val="0"/>
            </a:spcBef>
            <a:spcAft>
              <a:spcPct val="35000"/>
            </a:spcAft>
            <a:buNone/>
          </a:pPr>
          <a:endParaRPr lang="en-US" sz="5800" kern="1200" dirty="0"/>
        </a:p>
      </dsp:txBody>
      <dsp:txXfrm>
        <a:off x="66956" y="1695411"/>
        <a:ext cx="2152087" cy="1237687"/>
      </dsp:txXfrm>
    </dsp:sp>
    <dsp:sp modelId="{B6251FE0-B253-424F-B19C-2C9B2253BDDF}">
      <dsp:nvSpPr>
        <dsp:cNvPr id="0" name=""/>
        <dsp:cNvSpPr/>
      </dsp:nvSpPr>
      <dsp:spPr>
        <a:xfrm>
          <a:off x="2514599" y="1628455"/>
          <a:ext cx="2285999" cy="1371599"/>
        </a:xfrm>
        <a:prstGeom prst="round2Diag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0980" tIns="220980" rIns="220980" bIns="220980" numCol="1" spcCol="1270" anchor="ctr" anchorCtr="0">
          <a:noAutofit/>
        </a:bodyPr>
        <a:lstStyle/>
        <a:p>
          <a:pPr marL="0" lvl="0" indent="0" algn="ctr" defTabSz="2578100">
            <a:lnSpc>
              <a:spcPct val="90000"/>
            </a:lnSpc>
            <a:spcBef>
              <a:spcPct val="0"/>
            </a:spcBef>
            <a:spcAft>
              <a:spcPct val="35000"/>
            </a:spcAft>
            <a:buNone/>
          </a:pPr>
          <a:endParaRPr lang="en-US" sz="5800" kern="1200"/>
        </a:p>
      </dsp:txBody>
      <dsp:txXfrm>
        <a:off x="2581555" y="1695411"/>
        <a:ext cx="2152087" cy="1237687"/>
      </dsp:txXfrm>
    </dsp:sp>
    <dsp:sp modelId="{94ED3AFB-EA13-438A-A5D9-AE1673AA0143}">
      <dsp:nvSpPr>
        <dsp:cNvPr id="0" name=""/>
        <dsp:cNvSpPr/>
      </dsp:nvSpPr>
      <dsp:spPr>
        <a:xfrm>
          <a:off x="5029199" y="1628455"/>
          <a:ext cx="2285999" cy="1371599"/>
        </a:xfrm>
        <a:prstGeom prst="round2Diag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0980" tIns="220980" rIns="220980" bIns="220980" numCol="1" spcCol="1270" anchor="ctr" anchorCtr="0">
          <a:noAutofit/>
        </a:bodyPr>
        <a:lstStyle/>
        <a:p>
          <a:pPr marL="0" lvl="0" indent="0" algn="ctr" defTabSz="2578100">
            <a:lnSpc>
              <a:spcPct val="90000"/>
            </a:lnSpc>
            <a:spcBef>
              <a:spcPct val="0"/>
            </a:spcBef>
            <a:spcAft>
              <a:spcPct val="35000"/>
            </a:spcAft>
            <a:buNone/>
          </a:pPr>
          <a:endParaRPr lang="en-US" sz="5800" kern="1200"/>
        </a:p>
      </dsp:txBody>
      <dsp:txXfrm>
        <a:off x="5096155" y="1695411"/>
        <a:ext cx="2152087" cy="1237687"/>
      </dsp:txXfrm>
    </dsp:sp>
    <dsp:sp modelId="{888DD321-F206-40F7-B1A3-1B8835103163}">
      <dsp:nvSpPr>
        <dsp:cNvPr id="0" name=""/>
        <dsp:cNvSpPr/>
      </dsp:nvSpPr>
      <dsp:spPr>
        <a:xfrm>
          <a:off x="1257299" y="3228655"/>
          <a:ext cx="2285999" cy="1371599"/>
        </a:xfrm>
        <a:prstGeom prst="round2Diag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0980" tIns="220980" rIns="220980" bIns="220980" numCol="1" spcCol="1270" anchor="ctr" anchorCtr="0">
          <a:noAutofit/>
        </a:bodyPr>
        <a:lstStyle/>
        <a:p>
          <a:pPr marL="0" lvl="0" indent="0" algn="ctr" defTabSz="2578100">
            <a:lnSpc>
              <a:spcPct val="90000"/>
            </a:lnSpc>
            <a:spcBef>
              <a:spcPct val="0"/>
            </a:spcBef>
            <a:spcAft>
              <a:spcPct val="35000"/>
            </a:spcAft>
            <a:buNone/>
          </a:pPr>
          <a:endParaRPr lang="en-US" sz="5800" kern="1200"/>
        </a:p>
      </dsp:txBody>
      <dsp:txXfrm>
        <a:off x="1324255" y="3295611"/>
        <a:ext cx="2152087" cy="1237687"/>
      </dsp:txXfrm>
    </dsp:sp>
    <dsp:sp modelId="{44EE70B7-9A57-4A01-B8DB-7A7122224E6D}">
      <dsp:nvSpPr>
        <dsp:cNvPr id="0" name=""/>
        <dsp:cNvSpPr/>
      </dsp:nvSpPr>
      <dsp:spPr>
        <a:xfrm>
          <a:off x="3771899" y="3228655"/>
          <a:ext cx="2285999" cy="1371599"/>
        </a:xfrm>
        <a:prstGeom prst="round2Diag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0980" tIns="220980" rIns="220980" bIns="220980" numCol="1" spcCol="1270" anchor="ctr" anchorCtr="0">
          <a:noAutofit/>
        </a:bodyPr>
        <a:lstStyle/>
        <a:p>
          <a:pPr marL="0" lvl="0" indent="0" algn="ctr" defTabSz="2578100">
            <a:lnSpc>
              <a:spcPct val="90000"/>
            </a:lnSpc>
            <a:spcBef>
              <a:spcPct val="0"/>
            </a:spcBef>
            <a:spcAft>
              <a:spcPct val="35000"/>
            </a:spcAft>
            <a:buNone/>
          </a:pPr>
          <a:endParaRPr lang="en-US" sz="5800" kern="1200"/>
        </a:p>
      </dsp:txBody>
      <dsp:txXfrm>
        <a:off x="3838855" y="3295611"/>
        <a:ext cx="2152087" cy="12376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58E068-F4FD-402F-83EB-805905369184}">
      <dsp:nvSpPr>
        <dsp:cNvPr id="0" name=""/>
        <dsp:cNvSpPr/>
      </dsp:nvSpPr>
      <dsp:spPr>
        <a:xfrm>
          <a:off x="966753" y="396"/>
          <a:ext cx="2329807" cy="1397884"/>
        </a:xfrm>
        <a:prstGeom prst="round2Diag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endParaRPr lang="en-US" sz="1300" kern="1200" dirty="0"/>
        </a:p>
        <a:p>
          <a:pPr marL="285750" lvl="1" indent="-285750" algn="l" defTabSz="1600200">
            <a:lnSpc>
              <a:spcPct val="90000"/>
            </a:lnSpc>
            <a:spcBef>
              <a:spcPct val="0"/>
            </a:spcBef>
            <a:spcAft>
              <a:spcPct val="15000"/>
            </a:spcAft>
            <a:buChar char="•"/>
          </a:pPr>
          <a:endParaRPr lang="en-US" sz="3600" kern="1200" dirty="0"/>
        </a:p>
      </dsp:txBody>
      <dsp:txXfrm>
        <a:off x="1034992" y="68635"/>
        <a:ext cx="2193329" cy="1261406"/>
      </dsp:txXfrm>
    </dsp:sp>
    <dsp:sp modelId="{BFE0A0BE-3E3C-4717-822F-9F05B8237EF6}">
      <dsp:nvSpPr>
        <dsp:cNvPr id="0" name=""/>
        <dsp:cNvSpPr/>
      </dsp:nvSpPr>
      <dsp:spPr>
        <a:xfrm>
          <a:off x="3529541" y="396"/>
          <a:ext cx="2329807" cy="1397884"/>
        </a:xfrm>
        <a:prstGeom prst="round2Diag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endParaRPr lang="en-US" sz="1300" kern="1200" dirty="0"/>
        </a:p>
        <a:p>
          <a:pPr marL="285750" lvl="1" indent="-285750" algn="l" defTabSz="1600200">
            <a:lnSpc>
              <a:spcPct val="90000"/>
            </a:lnSpc>
            <a:spcBef>
              <a:spcPct val="0"/>
            </a:spcBef>
            <a:spcAft>
              <a:spcPct val="15000"/>
            </a:spcAft>
            <a:buChar char="•"/>
          </a:pPr>
          <a:endParaRPr lang="en-US" sz="3600" kern="1200" dirty="0"/>
        </a:p>
      </dsp:txBody>
      <dsp:txXfrm>
        <a:off x="3597780" y="68635"/>
        <a:ext cx="2193329" cy="1261406"/>
      </dsp:txXfrm>
    </dsp:sp>
    <dsp:sp modelId="{334A65C0-7708-4127-9990-7B1DA1A8CA7E}">
      <dsp:nvSpPr>
        <dsp:cNvPr id="0" name=""/>
        <dsp:cNvSpPr/>
      </dsp:nvSpPr>
      <dsp:spPr>
        <a:xfrm>
          <a:off x="966753" y="1631261"/>
          <a:ext cx="2329807" cy="1397884"/>
        </a:xfrm>
        <a:prstGeom prst="round2Diag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endParaRPr lang="en-US" sz="1400" kern="1200" dirty="0"/>
        </a:p>
        <a:p>
          <a:pPr marL="285750" lvl="1" indent="-285750" algn="l" defTabSz="1600200">
            <a:lnSpc>
              <a:spcPct val="90000"/>
            </a:lnSpc>
            <a:spcBef>
              <a:spcPct val="0"/>
            </a:spcBef>
            <a:spcAft>
              <a:spcPct val="15000"/>
            </a:spcAft>
            <a:buChar char="•"/>
          </a:pPr>
          <a:endParaRPr lang="en-US" sz="3600" kern="1200" dirty="0"/>
        </a:p>
      </dsp:txBody>
      <dsp:txXfrm>
        <a:off x="1034992" y="1699500"/>
        <a:ext cx="2193329" cy="1261406"/>
      </dsp:txXfrm>
    </dsp:sp>
    <dsp:sp modelId="{016AB6B4-DA08-4805-89D2-6FC505C831FE}">
      <dsp:nvSpPr>
        <dsp:cNvPr id="0" name=""/>
        <dsp:cNvSpPr/>
      </dsp:nvSpPr>
      <dsp:spPr>
        <a:xfrm>
          <a:off x="3529541" y="1631261"/>
          <a:ext cx="2329807" cy="1397884"/>
        </a:xfrm>
        <a:prstGeom prst="round2Diag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4790" tIns="224790" rIns="224790" bIns="224790" numCol="1" spcCol="1270" anchor="ctr" anchorCtr="0">
          <a:noAutofit/>
        </a:bodyPr>
        <a:lstStyle/>
        <a:p>
          <a:pPr marL="0" lvl="0" indent="0" algn="ctr" defTabSz="2622550">
            <a:lnSpc>
              <a:spcPct val="90000"/>
            </a:lnSpc>
            <a:spcBef>
              <a:spcPct val="0"/>
            </a:spcBef>
            <a:spcAft>
              <a:spcPct val="35000"/>
            </a:spcAft>
            <a:buNone/>
          </a:pPr>
          <a:endParaRPr lang="en-US" sz="5900" kern="1200"/>
        </a:p>
      </dsp:txBody>
      <dsp:txXfrm>
        <a:off x="3597780" y="1699500"/>
        <a:ext cx="2193329" cy="1261406"/>
      </dsp:txXfrm>
    </dsp:sp>
    <dsp:sp modelId="{147F1861-36C1-4987-B342-DB93F35E7360}">
      <dsp:nvSpPr>
        <dsp:cNvPr id="0" name=""/>
        <dsp:cNvSpPr/>
      </dsp:nvSpPr>
      <dsp:spPr>
        <a:xfrm>
          <a:off x="2248147" y="3262126"/>
          <a:ext cx="2329807" cy="1397884"/>
        </a:xfrm>
        <a:prstGeom prst="round2Diag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4790" tIns="224790" rIns="224790" bIns="224790" numCol="1" spcCol="1270" anchor="ctr" anchorCtr="0">
          <a:noAutofit/>
        </a:bodyPr>
        <a:lstStyle/>
        <a:p>
          <a:pPr marL="0" lvl="0" indent="0" algn="ctr" defTabSz="2622550">
            <a:lnSpc>
              <a:spcPct val="90000"/>
            </a:lnSpc>
            <a:spcBef>
              <a:spcPct val="0"/>
            </a:spcBef>
            <a:spcAft>
              <a:spcPct val="35000"/>
            </a:spcAft>
            <a:buNone/>
          </a:pPr>
          <a:endParaRPr lang="en-US" sz="5900" kern="1200"/>
        </a:p>
      </dsp:txBody>
      <dsp:txXfrm>
        <a:off x="2316386" y="3330365"/>
        <a:ext cx="2193329" cy="12614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1B7BDD-BD4B-4E23-A1E2-5BCF6189F9B7}">
      <dsp:nvSpPr>
        <dsp:cNvPr id="0" name=""/>
        <dsp:cNvSpPr/>
      </dsp:nvSpPr>
      <dsp:spPr>
        <a:xfrm>
          <a:off x="833" y="217878"/>
          <a:ext cx="3249731" cy="1949838"/>
        </a:xfrm>
        <a:prstGeom prst="round2Diag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endParaRPr lang="en-US" sz="1300" kern="1200" dirty="0"/>
        </a:p>
        <a:p>
          <a:pPr marL="0" lvl="0" indent="0" algn="l" defTabSz="577850">
            <a:lnSpc>
              <a:spcPct val="90000"/>
            </a:lnSpc>
            <a:spcBef>
              <a:spcPct val="0"/>
            </a:spcBef>
            <a:spcAft>
              <a:spcPct val="35000"/>
            </a:spcAft>
            <a:buNone/>
          </a:pPr>
          <a:r>
            <a:rPr lang="en-US" sz="1300" kern="1200" dirty="0"/>
            <a:t> </a:t>
          </a:r>
        </a:p>
        <a:p>
          <a:pPr marL="285750" lvl="1" indent="-285750" algn="l" defTabSz="1600200">
            <a:lnSpc>
              <a:spcPct val="90000"/>
            </a:lnSpc>
            <a:spcBef>
              <a:spcPct val="0"/>
            </a:spcBef>
            <a:spcAft>
              <a:spcPct val="15000"/>
            </a:spcAft>
            <a:buChar char="•"/>
          </a:pPr>
          <a:endParaRPr lang="en-US" sz="3600" kern="1200" dirty="0"/>
        </a:p>
      </dsp:txBody>
      <dsp:txXfrm>
        <a:off x="96016" y="313061"/>
        <a:ext cx="3059365" cy="1759472"/>
      </dsp:txXfrm>
    </dsp:sp>
    <dsp:sp modelId="{87B74245-8F8A-451D-8136-9C7D099465B2}">
      <dsp:nvSpPr>
        <dsp:cNvPr id="0" name=""/>
        <dsp:cNvSpPr/>
      </dsp:nvSpPr>
      <dsp:spPr>
        <a:xfrm>
          <a:off x="3575537" y="217878"/>
          <a:ext cx="3249731" cy="1949838"/>
        </a:xfrm>
        <a:prstGeom prst="round2Diag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endParaRPr lang="en-US" sz="1300" kern="1200" dirty="0"/>
        </a:p>
        <a:p>
          <a:pPr marL="285750" lvl="1" indent="-285750" algn="l" defTabSz="1600200">
            <a:lnSpc>
              <a:spcPct val="90000"/>
            </a:lnSpc>
            <a:spcBef>
              <a:spcPct val="0"/>
            </a:spcBef>
            <a:spcAft>
              <a:spcPct val="15000"/>
            </a:spcAft>
            <a:buChar char="•"/>
          </a:pPr>
          <a:endParaRPr lang="en-US" sz="3600" kern="1200" dirty="0"/>
        </a:p>
      </dsp:txBody>
      <dsp:txXfrm>
        <a:off x="3670720" y="313061"/>
        <a:ext cx="3059365" cy="1759472"/>
      </dsp:txXfrm>
    </dsp:sp>
    <dsp:sp modelId="{44E8E75A-D90A-44E7-8000-C45D3858DC19}">
      <dsp:nvSpPr>
        <dsp:cNvPr id="0" name=""/>
        <dsp:cNvSpPr/>
      </dsp:nvSpPr>
      <dsp:spPr>
        <a:xfrm>
          <a:off x="1788185" y="2492690"/>
          <a:ext cx="3249731" cy="1949838"/>
        </a:xfrm>
        <a:prstGeom prst="round2Diag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endParaRPr lang="en-US" sz="1400" kern="1200" dirty="0"/>
        </a:p>
        <a:p>
          <a:pPr marL="285750" lvl="1" indent="-285750" algn="l" defTabSz="1600200">
            <a:lnSpc>
              <a:spcPct val="90000"/>
            </a:lnSpc>
            <a:spcBef>
              <a:spcPct val="0"/>
            </a:spcBef>
            <a:spcAft>
              <a:spcPct val="15000"/>
            </a:spcAft>
            <a:buChar char="•"/>
          </a:pPr>
          <a:endParaRPr lang="en-US" sz="3600" kern="1200" dirty="0"/>
        </a:p>
      </dsp:txBody>
      <dsp:txXfrm>
        <a:off x="1883368" y="2587873"/>
        <a:ext cx="3059365" cy="1759472"/>
      </dsp:txXfrm>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182ECCA-F3D3-38EC-BDEA-628141C5463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CFD2044-EE7B-77A9-6351-D4332B9C0F1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B2FF762-86CF-4138-9BB6-B44BA52F741D}" type="datetimeFigureOut">
              <a:rPr lang="en-US" smtClean="0"/>
              <a:t>2/16/2023</a:t>
            </a:fld>
            <a:endParaRPr lang="en-US"/>
          </a:p>
        </p:txBody>
      </p:sp>
      <p:sp>
        <p:nvSpPr>
          <p:cNvPr id="4" name="Footer Placeholder 3">
            <a:extLst>
              <a:ext uri="{FF2B5EF4-FFF2-40B4-BE49-F238E27FC236}">
                <a16:creationId xmlns:a16="http://schemas.microsoft.com/office/drawing/2014/main" id="{7ECD9820-FBFD-B96D-6053-65A92AE13E0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5939559-D293-88DD-9BE0-389CBA95990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DBD1776-4672-4F14-B39D-CF8E00A65CEE}" type="slidenum">
              <a:rPr lang="en-US" smtClean="0"/>
              <a:t>‹#›</a:t>
            </a:fld>
            <a:endParaRPr lang="en-US"/>
          </a:p>
        </p:txBody>
      </p:sp>
    </p:spTree>
    <p:extLst>
      <p:ext uri="{BB962C8B-B14F-4D97-AF65-F5344CB8AC3E}">
        <p14:creationId xmlns:p14="http://schemas.microsoft.com/office/powerpoint/2010/main" val="2644848825"/>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2/16/2023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3" y="1122363"/>
            <a:ext cx="7096933"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9500507" cy="806675"/>
          </a:xfrm>
        </p:spPr>
        <p:txBody>
          <a:bodyPr>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meline">
    <p:bg>
      <p:bgPr>
        <a:solidFill>
          <a:schemeClr val="accent1"/>
        </a:solidFill>
        <a:effectLst/>
      </p:bgPr>
    </p:bg>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solidFill>
                  <a:schemeClr val="bg1"/>
                </a:solidFill>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solidFill>
                  <a:schemeClr val="bg1"/>
                </a:solidFill>
                <a:latin typeface="+mn-lt"/>
              </a:defRPr>
            </a:lvl1pPr>
            <a:lvl2pPr marL="457200" indent="0">
              <a:buNone/>
              <a:defRPr>
                <a:solidFill>
                  <a:schemeClr val="bg1"/>
                </a:solidFill>
                <a:latin typeface="+mn-lt"/>
              </a:defRPr>
            </a:lvl2pPr>
            <a:lvl3pPr marL="914400" indent="0">
              <a:buNone/>
              <a:defRPr>
                <a:solidFill>
                  <a:schemeClr val="bg1"/>
                </a:solidFill>
                <a:latin typeface="+mn-lt"/>
              </a:defRPr>
            </a:lvl3pPr>
            <a:lvl4pPr marL="1371600" indent="0">
              <a:buNone/>
              <a:defRPr>
                <a:solidFill>
                  <a:schemeClr val="bg1"/>
                </a:solidFill>
                <a:latin typeface="+mn-lt"/>
              </a:defRPr>
            </a:lvl4pPr>
            <a:lvl5pPr marL="1828800" indent="0">
              <a:buNone/>
              <a:defRPr>
                <a:solidFill>
                  <a:schemeClr val="bg1"/>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5F02DCD1-2C6B-F948-9F72-3BB0CF3D512E}" type="datetime1">
              <a:rPr lang="en-US" smtClean="0"/>
              <a:pPr/>
              <a:t>2/16/2023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569275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C1583C39-01BF-7F43-854C-FBB4E9AB6B0C}" type="datetime1">
              <a:rPr lang="en-US" smtClean="0"/>
              <a:pPr/>
              <a:t>2/16/2023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6283235"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6283235"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31912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3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1" y="2526318"/>
            <a:ext cx="3218688"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rot="5400000">
            <a:off x="8580896" y="0"/>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a:off x="-2364"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rot="5400000" flipH="1">
            <a:off x="11258144" y="5924144"/>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2587417"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67114"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4B103E64-1627-9140-8127-1849FED275E1}" type="datetime1">
              <a:rPr lang="en-US" smtClean="0"/>
              <a:pPr/>
              <a:t>2/16/2023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4683787"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4683788"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a:extLst>
              <a:ext uri="{FF2B5EF4-FFF2-40B4-BE49-F238E27FC236}">
                <a16:creationId xmlns:a16="http://schemas.microsoft.com/office/drawing/2014/main" id="{43D62993-A055-DF4F-9286-4FFE3A5C7FD7}"/>
              </a:ext>
            </a:extLst>
          </p:cNvPr>
          <p:cNvSpPr>
            <a:spLocks noGrp="1"/>
          </p:cNvSpPr>
          <p:nvPr>
            <p:ph idx="13"/>
          </p:nvPr>
        </p:nvSpPr>
        <p:spPr>
          <a:xfrm>
            <a:off x="8200082"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2">
            <a:extLst>
              <a:ext uri="{FF2B5EF4-FFF2-40B4-BE49-F238E27FC236}">
                <a16:creationId xmlns:a16="http://schemas.microsoft.com/office/drawing/2014/main" id="{A896DA2E-4448-254C-86D1-9E16E63CC6A0}"/>
              </a:ext>
            </a:extLst>
          </p:cNvPr>
          <p:cNvSpPr>
            <a:spLocks noGrp="1"/>
          </p:cNvSpPr>
          <p:nvPr>
            <p:ph idx="14"/>
          </p:nvPr>
        </p:nvSpPr>
        <p:spPr>
          <a:xfrm>
            <a:off x="820008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56976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122363"/>
            <a:ext cx="6220278"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6220277" cy="2247219"/>
          </a:xfrm>
        </p:spPr>
        <p:txBody>
          <a:bodyPr>
            <a:no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54470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17467"/>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DD9C8446-696E-6942-B6C8-CC9CAD0B34E0}" type="datetime1">
              <a:rPr lang="en-US" smtClean="0"/>
              <a:pPr/>
              <a:t>2/16/2023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Title 1">
            <a:extLst>
              <a:ext uri="{FF2B5EF4-FFF2-40B4-BE49-F238E27FC236}">
                <a16:creationId xmlns:a16="http://schemas.microsoft.com/office/drawing/2014/main" id="{5E932F0D-7FC3-634B-932C-3625C16C8DE2}"/>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1167492" y="2653167"/>
            <a:ext cx="9779183" cy="3436483"/>
          </a:xfrm>
        </p:spPr>
        <p:txBody>
          <a:bodyPr>
            <a:noAutofit/>
          </a:bodyPr>
          <a:lstStyle>
            <a:lvl1pPr marL="0" indent="0">
              <a:lnSpc>
                <a:spcPct val="150000"/>
              </a:lnSpc>
              <a:buNone/>
              <a:defRPr sz="24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fld id="{F5592931-05C6-8543-8B6E-A8BD29BD5C2B}" type="datetime1">
              <a:rPr lang="en-US" smtClean="0"/>
              <a:pPr/>
              <a:t>2/16/2023</a:t>
            </a:fld>
            <a:endParaRPr lang="en-US" dirty="0"/>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059400"/>
            <a:ext cx="6245912" cy="2387600"/>
          </a:xfrm>
        </p:spPr>
        <p:txBody>
          <a:bodyPr anchor="b">
            <a:noAutofit/>
          </a:bodyPr>
          <a:lstStyle>
            <a:lvl1pPr algn="l">
              <a:defRPr sz="6000" b="1">
                <a:solidFill>
                  <a:schemeClr val="bg1"/>
                </a:solidFill>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4" y="3539075"/>
            <a:ext cx="6245912" cy="1406101"/>
          </a:xfrm>
        </p:spPr>
        <p:txBody>
          <a:bodyPr>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7E7AB22C-8B7E-9B4A-8C65-396C3C874D86}" type="datetime1">
              <a:rPr lang="en-US" smtClean="0"/>
              <a:pPr/>
              <a:t>2/16/2023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6978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hart 2">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3"/>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8CE9AC2A-20AD-8C48-B5EB-B5322BDBCDEE}" type="datetime1">
              <a:rPr lang="en-US" smtClean="0"/>
              <a:pPr/>
              <a:t>2/16/2023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a:xfrm>
            <a:off x="1798721" y="1684338"/>
            <a:ext cx="8594558" cy="2810460"/>
          </a:xfrm>
        </p:spPr>
        <p:txBody>
          <a:bodyPr>
            <a:noAutofit/>
          </a:bodyPr>
          <a:lstStyle>
            <a:lvl1pPr algn="ctr">
              <a:lnSpc>
                <a:spcPct val="100000"/>
              </a:lnSpc>
              <a:defRPr sz="4600">
                <a:solidFill>
                  <a:schemeClr val="bg1"/>
                </a:solidFill>
                <a:latin typeface="+mj-lt"/>
              </a:defRPr>
            </a:lvl1pPr>
          </a:lstStyle>
          <a:p>
            <a:r>
              <a:rPr lang="en-US"/>
              <a:t>Click to edit Master title style</a:t>
            </a:r>
            <a:endParaRPr lang="en-US" dirty="0"/>
          </a:p>
        </p:txBody>
      </p:sp>
      <p:sp>
        <p:nvSpPr>
          <p:cNvPr id="8" name="Text Placeholder 7">
            <a:extLst>
              <a:ext uri="{FF2B5EF4-FFF2-40B4-BE49-F238E27FC236}">
                <a16:creationId xmlns:a16="http://schemas.microsoft.com/office/drawing/2014/main" id="{4C91C146-F9A8-9A4C-9508-8590923B8D9A}"/>
              </a:ext>
            </a:extLst>
          </p:cNvPr>
          <p:cNvSpPr>
            <a:spLocks noGrp="1"/>
          </p:cNvSpPr>
          <p:nvPr>
            <p:ph type="body" sz="quarter" idx="13" hasCustomPrompt="1"/>
          </p:nvPr>
        </p:nvSpPr>
        <p:spPr>
          <a:xfrm>
            <a:off x="381000" y="519405"/>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10" name="Text Placeholder 9">
            <a:extLst>
              <a:ext uri="{FF2B5EF4-FFF2-40B4-BE49-F238E27FC236}">
                <a16:creationId xmlns:a16="http://schemas.microsoft.com/office/drawing/2014/main" id="{322D6C2B-78AC-DD47-9289-067C968B06C1}"/>
              </a:ext>
            </a:extLst>
          </p:cNvPr>
          <p:cNvSpPr>
            <a:spLocks noGrp="1"/>
          </p:cNvSpPr>
          <p:nvPr>
            <p:ph type="body" sz="quarter" idx="14"/>
          </p:nvPr>
        </p:nvSpPr>
        <p:spPr>
          <a:xfrm>
            <a:off x="6881813" y="4494213"/>
            <a:ext cx="3511550" cy="679450"/>
          </a:xfrm>
        </p:spPr>
        <p:txBody>
          <a:bodyPr>
            <a:noAutofit/>
          </a:bodyPr>
          <a:lstStyle>
            <a:lvl1pPr marL="0" indent="0" algn="r">
              <a:buNone/>
              <a:defRPr sz="2000">
                <a:solidFill>
                  <a:schemeClr val="bg1"/>
                </a:solidFill>
                <a:latin typeface="+mn-lt"/>
              </a:defRPr>
            </a:lvl1pPr>
            <a:lvl2pPr marL="457200" indent="0" algn="r">
              <a:buNone/>
              <a:defRPr sz="1800">
                <a:solidFill>
                  <a:schemeClr val="bg1"/>
                </a:solidFill>
                <a:latin typeface="Tenorite" pitchFamily="2" charset="0"/>
              </a:defRPr>
            </a:lvl2pPr>
            <a:lvl3pPr marL="914400" indent="0" algn="r">
              <a:buNone/>
              <a:defRPr sz="1600">
                <a:solidFill>
                  <a:schemeClr val="bg1"/>
                </a:solidFill>
                <a:latin typeface="Tenorite" pitchFamily="2" charset="0"/>
              </a:defRPr>
            </a:lvl3pPr>
            <a:lvl4pPr marL="1371600" indent="0" algn="r">
              <a:buNone/>
              <a:defRPr sz="1400">
                <a:solidFill>
                  <a:schemeClr val="bg1"/>
                </a:solidFill>
                <a:latin typeface="Tenorite" pitchFamily="2" charset="0"/>
              </a:defRPr>
            </a:lvl4pPr>
            <a:lvl5pPr marL="1828800" indent="0" algn="r">
              <a:buNone/>
              <a:defRPr sz="1400">
                <a:solidFill>
                  <a:schemeClr val="bg1"/>
                </a:solidFill>
                <a:latin typeface="Tenorite" pitchFamily="2" charset="0"/>
              </a:defRPr>
            </a:lvl5pPr>
          </a:lstStyle>
          <a:p>
            <a:pPr lvl="0"/>
            <a:r>
              <a:rPr lang="en-US"/>
              <a:t>Click to edit Master text styles</a:t>
            </a:r>
          </a:p>
        </p:txBody>
      </p:sp>
      <p:sp>
        <p:nvSpPr>
          <p:cNvPr id="9" name="Text Placeholder 7">
            <a:extLst>
              <a:ext uri="{FF2B5EF4-FFF2-40B4-BE49-F238E27FC236}">
                <a16:creationId xmlns:a16="http://schemas.microsoft.com/office/drawing/2014/main" id="{612193CD-03AD-D74D-A5CD-747A9B53F49A}"/>
              </a:ext>
            </a:extLst>
          </p:cNvPr>
          <p:cNvSpPr>
            <a:spLocks noGrp="1"/>
          </p:cNvSpPr>
          <p:nvPr>
            <p:ph type="body" sz="quarter" idx="15" hasCustomPrompt="1"/>
          </p:nvPr>
        </p:nvSpPr>
        <p:spPr>
          <a:xfrm>
            <a:off x="10609104" y="3399692"/>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noAutofit/>
          </a:bodyPr>
          <a:lstStyle>
            <a:lvl1pPr>
              <a:defRPr>
                <a:solidFill>
                  <a:schemeClr val="accent2"/>
                </a:solidFill>
                <a:latin typeface="+mn-lt"/>
              </a:defRPr>
            </a:lvl1pPr>
          </a:lstStyle>
          <a:p>
            <a:fld id="{4CF75428-5BE0-934D-BB71-675F8E23A386}" type="datetime1">
              <a:rPr lang="en-US" smtClean="0"/>
              <a:pPr/>
              <a:t>2/16/2023</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noAutofit/>
          </a:bodyPr>
          <a:lstStyle>
            <a:lvl1pPr>
              <a:defRPr>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47694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8C225EC-F6EF-1144-834A-F0B91974AA41}"/>
              </a:ext>
            </a:extLst>
          </p:cNvPr>
          <p:cNvSpPr/>
          <p:nvPr userDrawn="1"/>
        </p:nvSpPr>
        <p:spPr>
          <a:xfrm>
            <a:off x="0" y="-1664"/>
            <a:ext cx="9857012" cy="68596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itle 1">
            <a:extLst>
              <a:ext uri="{FF2B5EF4-FFF2-40B4-BE49-F238E27FC236}">
                <a16:creationId xmlns:a16="http://schemas.microsoft.com/office/drawing/2014/main" id="{1E40CEAF-B1BB-174E-A798-3BA60D9C0458}"/>
              </a:ext>
            </a:extLst>
          </p:cNvPr>
          <p:cNvSpPr>
            <a:spLocks noGrp="1"/>
          </p:cNvSpPr>
          <p:nvPr>
            <p:ph type="title"/>
          </p:nvPr>
        </p:nvSpPr>
        <p:spPr>
          <a:xfrm>
            <a:off x="750430" y="381000"/>
            <a:ext cx="8401624"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2123351" y="2426400"/>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2123350" y="2811646"/>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7" name="Picture Placeholder 23">
            <a:extLst>
              <a:ext uri="{FF2B5EF4-FFF2-40B4-BE49-F238E27FC236}">
                <a16:creationId xmlns:a16="http://schemas.microsoft.com/office/drawing/2014/main" id="{9ABA5222-6FD6-405B-8AC8-18022C36590F}"/>
              </a:ext>
            </a:extLst>
          </p:cNvPr>
          <p:cNvSpPr>
            <a:spLocks noGrp="1"/>
          </p:cNvSpPr>
          <p:nvPr>
            <p:ph type="pic" sz="quarter" idx="14"/>
          </p:nvPr>
        </p:nvSpPr>
        <p:spPr>
          <a:xfrm>
            <a:off x="5495813"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6870817" y="242256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6870816" y="280781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8" name="Picture Placeholder 23">
            <a:extLst>
              <a:ext uri="{FF2B5EF4-FFF2-40B4-BE49-F238E27FC236}">
                <a16:creationId xmlns:a16="http://schemas.microsoft.com/office/drawing/2014/main" id="{124DE785-775F-4AE4-94B3-FA728188EBA5}"/>
              </a:ext>
            </a:extLst>
          </p:cNvPr>
          <p:cNvSpPr>
            <a:spLocks noGrp="1"/>
          </p:cNvSpPr>
          <p:nvPr>
            <p:ph type="pic" sz="quarter" idx="15"/>
          </p:nvPr>
        </p:nvSpPr>
        <p:spPr>
          <a:xfrm>
            <a:off x="750429"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4" name="Text Placeholder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2123351"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5" name="Text Placeholder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2123350"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9" name="Picture Placeholder 23">
            <a:extLst>
              <a:ext uri="{FF2B5EF4-FFF2-40B4-BE49-F238E27FC236}">
                <a16:creationId xmlns:a16="http://schemas.microsoft.com/office/drawing/2014/main" id="{F5694B35-7776-4DB9-9EB7-3AF076EC357D}"/>
              </a:ext>
            </a:extLst>
          </p:cNvPr>
          <p:cNvSpPr>
            <a:spLocks noGrp="1"/>
          </p:cNvSpPr>
          <p:nvPr>
            <p:ph type="pic" sz="quarter" idx="16"/>
          </p:nvPr>
        </p:nvSpPr>
        <p:spPr>
          <a:xfrm>
            <a:off x="5495813"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6" name="Text Placeholder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6870817"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7" name="Text Placeholder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6870816"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a:xfrm>
            <a:off x="381000" y="6356350"/>
            <a:ext cx="1569803" cy="365125"/>
          </a:xfrm>
        </p:spPr>
        <p:txBody>
          <a:bodyPr>
            <a:noAutofit/>
          </a:bodyPr>
          <a:lstStyle>
            <a:lvl1pPr>
              <a:defRPr>
                <a:solidFill>
                  <a:schemeClr val="accent3"/>
                </a:solidFill>
                <a:latin typeface="+mn-lt"/>
              </a:defRPr>
            </a:lvl1pPr>
          </a:lstStyle>
          <a:p>
            <a:fld id="{9A85C5CA-AE29-AB4C-8F85-0373C72001D8}" type="datetime1">
              <a:rPr lang="en-US" smtClean="0"/>
              <a:pPr/>
              <a:t>2/16/2023</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a:xfrm>
            <a:off x="2871106" y="6356350"/>
            <a:ext cx="4114800" cy="365125"/>
          </a:xfrm>
        </p:spPr>
        <p:txBody>
          <a:bodyPr>
            <a:noAutofit/>
          </a:bodyPr>
          <a:lstStyle>
            <a:lvl1pPr>
              <a:defRPr>
                <a:solidFill>
                  <a:schemeClr val="accent3"/>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a:xfrm>
            <a:off x="8332334" y="6356350"/>
            <a:ext cx="1167495"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
        <p:nvSpPr>
          <p:cNvPr id="19" name="Freeform 18">
            <a:extLst>
              <a:ext uri="{FF2B5EF4-FFF2-40B4-BE49-F238E27FC236}">
                <a16:creationId xmlns:a16="http://schemas.microsoft.com/office/drawing/2014/main" id="{AAB3BC7E-B34F-EF47-B125-1574C5484E22}"/>
              </a:ext>
            </a:extLst>
          </p:cNvPr>
          <p:cNvSpPr/>
          <p:nvPr userDrawn="1"/>
        </p:nvSpPr>
        <p:spPr>
          <a:xfrm rot="16200000" flipV="1">
            <a:off x="9499940" y="355410"/>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20">
            <a:extLst>
              <a:ext uri="{FF2B5EF4-FFF2-40B4-BE49-F238E27FC236}">
                <a16:creationId xmlns:a16="http://schemas.microsoft.com/office/drawing/2014/main" id="{7CBC82D0-4F72-C649-8B7F-D4B087957B6C}"/>
              </a:ext>
            </a:extLst>
          </p:cNvPr>
          <p:cNvSpPr/>
          <p:nvPr userDrawn="1"/>
        </p:nvSpPr>
        <p:spPr>
          <a:xfrm flipH="1">
            <a:off x="10866436" y="1879977"/>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24">
            <a:extLst>
              <a:ext uri="{FF2B5EF4-FFF2-40B4-BE49-F238E27FC236}">
                <a16:creationId xmlns:a16="http://schemas.microsoft.com/office/drawing/2014/main" id="{9383F23A-D872-2A4C-B386-A9D269BE694D}"/>
              </a:ext>
            </a:extLst>
          </p:cNvPr>
          <p:cNvSpPr/>
          <p:nvPr userDrawn="1"/>
        </p:nvSpPr>
        <p:spPr>
          <a:xfrm>
            <a:off x="11024507" y="-1664"/>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Oval 25">
            <a:extLst>
              <a:ext uri="{FF2B5EF4-FFF2-40B4-BE49-F238E27FC236}">
                <a16:creationId xmlns:a16="http://schemas.microsoft.com/office/drawing/2014/main" id="{9221FFDB-AAE2-5943-97A1-82D66AE05DB4}"/>
              </a:ext>
            </a:extLst>
          </p:cNvPr>
          <p:cNvSpPr/>
          <p:nvPr userDrawn="1"/>
        </p:nvSpPr>
        <p:spPr>
          <a:xfrm>
            <a:off x="10334091" y="2737752"/>
            <a:ext cx="1380830" cy="138083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7" name="Freeform 26">
            <a:extLst>
              <a:ext uri="{FF2B5EF4-FFF2-40B4-BE49-F238E27FC236}">
                <a16:creationId xmlns:a16="http://schemas.microsoft.com/office/drawing/2014/main" id="{2E58EEF7-63CA-A845-BAC4-9D3BE05918B5}"/>
              </a:ext>
            </a:extLst>
          </p:cNvPr>
          <p:cNvSpPr/>
          <p:nvPr userDrawn="1"/>
        </p:nvSpPr>
        <p:spPr>
          <a:xfrm rot="16200000" flipH="1">
            <a:off x="10667432" y="5333432"/>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757A4624-D8ED-2E4B-AF8C-00DFA6A72D5F}"/>
              </a:ext>
            </a:extLst>
          </p:cNvPr>
          <p:cNvSpPr/>
          <p:nvPr userDrawn="1"/>
        </p:nvSpPr>
        <p:spPr>
          <a:xfrm flipV="1">
            <a:off x="9857012" y="3651505"/>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Freeform 28">
            <a:extLst>
              <a:ext uri="{FF2B5EF4-FFF2-40B4-BE49-F238E27FC236}">
                <a16:creationId xmlns:a16="http://schemas.microsoft.com/office/drawing/2014/main" id="{DF312EF8-91BE-5946-BE31-8CFE107A2FEA}"/>
              </a:ext>
            </a:extLst>
          </p:cNvPr>
          <p:cNvSpPr/>
          <p:nvPr userDrawn="1"/>
        </p:nvSpPr>
        <p:spPr>
          <a:xfrm flipH="1" flipV="1">
            <a:off x="9857013" y="4976359"/>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154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ole team">
    <p:bg>
      <p:bgPr>
        <a:solidFill>
          <a:schemeClr val="accent2"/>
        </a:solidFill>
        <a:effectLst/>
      </p:bgPr>
    </p:bg>
    <p:spTree>
      <p:nvGrpSpPr>
        <p:cNvPr id="1" name=""/>
        <p:cNvGrpSpPr/>
        <p:nvPr/>
      </p:nvGrpSpPr>
      <p:grpSpPr>
        <a:xfrm>
          <a:off x="0" y="0"/>
          <a:ext cx="0" cy="0"/>
          <a:chOff x="0" y="0"/>
          <a:chExt cx="0" cy="0"/>
        </a:xfrm>
      </p:grpSpPr>
      <p:sp>
        <p:nvSpPr>
          <p:cNvPr id="54" name="Title 1">
            <a:extLst>
              <a:ext uri="{FF2B5EF4-FFF2-40B4-BE49-F238E27FC236}">
                <a16:creationId xmlns:a16="http://schemas.microsoft.com/office/drawing/2014/main" id="{6825B690-1AD7-4243-AC42-D2CF19B7B02C}"/>
              </a:ext>
            </a:extLst>
          </p:cNvPr>
          <p:cNvSpPr>
            <a:spLocks noGrp="1"/>
          </p:cNvSpPr>
          <p:nvPr>
            <p:ph type="title"/>
          </p:nvPr>
        </p:nvSpPr>
        <p:spPr>
          <a:xfrm>
            <a:off x="750430" y="381000"/>
            <a:ext cx="10678142"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1" name="Text Placeholder 28">
            <a:extLst>
              <a:ext uri="{FF2B5EF4-FFF2-40B4-BE49-F238E27FC236}">
                <a16:creationId xmlns:a16="http://schemas.microsoft.com/office/drawing/2014/main" id="{1825005B-0520-EC49-9A5C-554CB700387B}"/>
              </a:ext>
            </a:extLst>
          </p:cNvPr>
          <p:cNvSpPr>
            <a:spLocks noGrp="1"/>
          </p:cNvSpPr>
          <p:nvPr>
            <p:ph type="body" sz="quarter" idx="17" hasCustomPrompt="1"/>
          </p:nvPr>
        </p:nvSpPr>
        <p:spPr>
          <a:xfrm>
            <a:off x="750430"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2" name="Text Placeholder 28">
            <a:extLst>
              <a:ext uri="{FF2B5EF4-FFF2-40B4-BE49-F238E27FC236}">
                <a16:creationId xmlns:a16="http://schemas.microsoft.com/office/drawing/2014/main" id="{B6697B92-AF89-2C46-BC1E-6CB47E8EA421}"/>
              </a:ext>
            </a:extLst>
          </p:cNvPr>
          <p:cNvSpPr>
            <a:spLocks noGrp="1"/>
          </p:cNvSpPr>
          <p:nvPr>
            <p:ph type="body" sz="quarter" idx="18" hasCustomPrompt="1"/>
          </p:nvPr>
        </p:nvSpPr>
        <p:spPr>
          <a:xfrm>
            <a:off x="750429"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3" name="Picture Placeholder 23">
            <a:extLst>
              <a:ext uri="{FF2B5EF4-FFF2-40B4-BE49-F238E27FC236}">
                <a16:creationId xmlns:a16="http://schemas.microsoft.com/office/drawing/2014/main" id="{FA9FEBB0-45F1-DF45-89C4-B343F8B20BA0}"/>
              </a:ext>
            </a:extLst>
          </p:cNvPr>
          <p:cNvSpPr>
            <a:spLocks noGrp="1"/>
          </p:cNvSpPr>
          <p:nvPr>
            <p:ph type="pic" sz="quarter" idx="28"/>
          </p:nvPr>
        </p:nvSpPr>
        <p:spPr>
          <a:xfrm>
            <a:off x="354939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4" name="Text Placeholder 28">
            <a:extLst>
              <a:ext uri="{FF2B5EF4-FFF2-40B4-BE49-F238E27FC236}">
                <a16:creationId xmlns:a16="http://schemas.microsoft.com/office/drawing/2014/main" id="{EF331731-A7FC-C245-A9C1-0B1A2E994DB6}"/>
              </a:ext>
            </a:extLst>
          </p:cNvPr>
          <p:cNvSpPr>
            <a:spLocks noGrp="1"/>
          </p:cNvSpPr>
          <p:nvPr>
            <p:ph type="body" sz="quarter" idx="29" hasCustomPrompt="1"/>
          </p:nvPr>
        </p:nvSpPr>
        <p:spPr>
          <a:xfrm>
            <a:off x="354939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5" name="Text Placeholder 28">
            <a:extLst>
              <a:ext uri="{FF2B5EF4-FFF2-40B4-BE49-F238E27FC236}">
                <a16:creationId xmlns:a16="http://schemas.microsoft.com/office/drawing/2014/main" id="{313B974E-E762-EE48-B2DF-C8F10DF73444}"/>
              </a:ext>
            </a:extLst>
          </p:cNvPr>
          <p:cNvSpPr>
            <a:spLocks noGrp="1"/>
          </p:cNvSpPr>
          <p:nvPr>
            <p:ph type="body" sz="quarter" idx="30" hasCustomPrompt="1"/>
          </p:nvPr>
        </p:nvSpPr>
        <p:spPr>
          <a:xfrm>
            <a:off x="354939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6" name="Picture Placeholder 23">
            <a:extLst>
              <a:ext uri="{FF2B5EF4-FFF2-40B4-BE49-F238E27FC236}">
                <a16:creationId xmlns:a16="http://schemas.microsoft.com/office/drawing/2014/main" id="{8BA62E8C-79E6-D245-B706-FFB1E051B2D6}"/>
              </a:ext>
            </a:extLst>
          </p:cNvPr>
          <p:cNvSpPr>
            <a:spLocks noGrp="1"/>
          </p:cNvSpPr>
          <p:nvPr>
            <p:ph type="pic" sz="quarter" idx="31"/>
          </p:nvPr>
        </p:nvSpPr>
        <p:spPr>
          <a:xfrm>
            <a:off x="634836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7" name="Text Placeholder 28">
            <a:extLst>
              <a:ext uri="{FF2B5EF4-FFF2-40B4-BE49-F238E27FC236}">
                <a16:creationId xmlns:a16="http://schemas.microsoft.com/office/drawing/2014/main" id="{4199EE50-5386-0446-8ADA-23C1B0D6EA4F}"/>
              </a:ext>
            </a:extLst>
          </p:cNvPr>
          <p:cNvSpPr>
            <a:spLocks noGrp="1"/>
          </p:cNvSpPr>
          <p:nvPr>
            <p:ph type="body" sz="quarter" idx="32" hasCustomPrompt="1"/>
          </p:nvPr>
        </p:nvSpPr>
        <p:spPr>
          <a:xfrm>
            <a:off x="634836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8" name="Text Placeholder 28">
            <a:extLst>
              <a:ext uri="{FF2B5EF4-FFF2-40B4-BE49-F238E27FC236}">
                <a16:creationId xmlns:a16="http://schemas.microsoft.com/office/drawing/2014/main" id="{478AB5CA-B5A5-934D-BF51-1485953A703D}"/>
              </a:ext>
            </a:extLst>
          </p:cNvPr>
          <p:cNvSpPr>
            <a:spLocks noGrp="1"/>
          </p:cNvSpPr>
          <p:nvPr>
            <p:ph type="body" sz="quarter" idx="33" hasCustomPrompt="1"/>
          </p:nvPr>
        </p:nvSpPr>
        <p:spPr>
          <a:xfrm>
            <a:off x="634836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9" name="Picture Placeholder 23">
            <a:extLst>
              <a:ext uri="{FF2B5EF4-FFF2-40B4-BE49-F238E27FC236}">
                <a16:creationId xmlns:a16="http://schemas.microsoft.com/office/drawing/2014/main" id="{3D78BE06-1FC7-3C43-BD15-F4137B564B58}"/>
              </a:ext>
            </a:extLst>
          </p:cNvPr>
          <p:cNvSpPr>
            <a:spLocks noGrp="1"/>
          </p:cNvSpPr>
          <p:nvPr>
            <p:ph type="pic" sz="quarter" idx="34"/>
          </p:nvPr>
        </p:nvSpPr>
        <p:spPr>
          <a:xfrm>
            <a:off x="9147335"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0" name="Text Placeholder 28">
            <a:extLst>
              <a:ext uri="{FF2B5EF4-FFF2-40B4-BE49-F238E27FC236}">
                <a16:creationId xmlns:a16="http://schemas.microsoft.com/office/drawing/2014/main" id="{14F01FCC-4797-0343-8739-20331C751C18}"/>
              </a:ext>
            </a:extLst>
          </p:cNvPr>
          <p:cNvSpPr>
            <a:spLocks noGrp="1"/>
          </p:cNvSpPr>
          <p:nvPr>
            <p:ph type="body" sz="quarter" idx="35" hasCustomPrompt="1"/>
          </p:nvPr>
        </p:nvSpPr>
        <p:spPr>
          <a:xfrm>
            <a:off x="9147336"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1" name="Text Placeholder 28">
            <a:extLst>
              <a:ext uri="{FF2B5EF4-FFF2-40B4-BE49-F238E27FC236}">
                <a16:creationId xmlns:a16="http://schemas.microsoft.com/office/drawing/2014/main" id="{33FBE6CA-EC7A-1A4B-ADA3-6B78F2DE09C2}"/>
              </a:ext>
            </a:extLst>
          </p:cNvPr>
          <p:cNvSpPr>
            <a:spLocks noGrp="1"/>
          </p:cNvSpPr>
          <p:nvPr>
            <p:ph type="body" sz="quarter" idx="36" hasCustomPrompt="1"/>
          </p:nvPr>
        </p:nvSpPr>
        <p:spPr>
          <a:xfrm>
            <a:off x="9147335"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2" name="Picture Placeholder 23">
            <a:extLst>
              <a:ext uri="{FF2B5EF4-FFF2-40B4-BE49-F238E27FC236}">
                <a16:creationId xmlns:a16="http://schemas.microsoft.com/office/drawing/2014/main" id="{6DD7CCE4-AD48-B64F-909E-F88961FBDFC5}"/>
              </a:ext>
            </a:extLst>
          </p:cNvPr>
          <p:cNvSpPr>
            <a:spLocks noGrp="1"/>
          </p:cNvSpPr>
          <p:nvPr>
            <p:ph type="pic" sz="quarter" idx="37"/>
          </p:nvPr>
        </p:nvSpPr>
        <p:spPr>
          <a:xfrm>
            <a:off x="750429"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3" name="Text Placeholder 28">
            <a:extLst>
              <a:ext uri="{FF2B5EF4-FFF2-40B4-BE49-F238E27FC236}">
                <a16:creationId xmlns:a16="http://schemas.microsoft.com/office/drawing/2014/main" id="{C076E7E2-3D95-EA47-BF86-444615F1F141}"/>
              </a:ext>
            </a:extLst>
          </p:cNvPr>
          <p:cNvSpPr>
            <a:spLocks noGrp="1"/>
          </p:cNvSpPr>
          <p:nvPr>
            <p:ph type="body" sz="quarter" idx="38" hasCustomPrompt="1"/>
          </p:nvPr>
        </p:nvSpPr>
        <p:spPr>
          <a:xfrm>
            <a:off x="750430"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4" name="Text Placeholder 28">
            <a:extLst>
              <a:ext uri="{FF2B5EF4-FFF2-40B4-BE49-F238E27FC236}">
                <a16:creationId xmlns:a16="http://schemas.microsoft.com/office/drawing/2014/main" id="{612499D2-373C-3940-97A5-FCA8B245BE45}"/>
              </a:ext>
            </a:extLst>
          </p:cNvPr>
          <p:cNvSpPr>
            <a:spLocks noGrp="1"/>
          </p:cNvSpPr>
          <p:nvPr>
            <p:ph type="body" sz="quarter" idx="39" hasCustomPrompt="1"/>
          </p:nvPr>
        </p:nvSpPr>
        <p:spPr>
          <a:xfrm>
            <a:off x="750429"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5" name="Picture Placeholder 23">
            <a:extLst>
              <a:ext uri="{FF2B5EF4-FFF2-40B4-BE49-F238E27FC236}">
                <a16:creationId xmlns:a16="http://schemas.microsoft.com/office/drawing/2014/main" id="{24B34D6D-4F7E-3942-B8D7-9970BDE53C10}"/>
              </a:ext>
            </a:extLst>
          </p:cNvPr>
          <p:cNvSpPr>
            <a:spLocks noGrp="1"/>
          </p:cNvSpPr>
          <p:nvPr>
            <p:ph type="pic" sz="quarter" idx="40"/>
          </p:nvPr>
        </p:nvSpPr>
        <p:spPr>
          <a:xfrm>
            <a:off x="354939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6" name="Text Placeholder 28">
            <a:extLst>
              <a:ext uri="{FF2B5EF4-FFF2-40B4-BE49-F238E27FC236}">
                <a16:creationId xmlns:a16="http://schemas.microsoft.com/office/drawing/2014/main" id="{D34EDB1D-7E85-D242-B6AE-F6D6907D325A}"/>
              </a:ext>
            </a:extLst>
          </p:cNvPr>
          <p:cNvSpPr>
            <a:spLocks noGrp="1"/>
          </p:cNvSpPr>
          <p:nvPr>
            <p:ph type="body" sz="quarter" idx="41" hasCustomPrompt="1"/>
          </p:nvPr>
        </p:nvSpPr>
        <p:spPr>
          <a:xfrm>
            <a:off x="354939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7" name="Text Placeholder 28">
            <a:extLst>
              <a:ext uri="{FF2B5EF4-FFF2-40B4-BE49-F238E27FC236}">
                <a16:creationId xmlns:a16="http://schemas.microsoft.com/office/drawing/2014/main" id="{3E3BFFF0-114B-6D42-B5E0-8020AC2E26BF}"/>
              </a:ext>
            </a:extLst>
          </p:cNvPr>
          <p:cNvSpPr>
            <a:spLocks noGrp="1"/>
          </p:cNvSpPr>
          <p:nvPr>
            <p:ph type="body" sz="quarter" idx="42" hasCustomPrompt="1"/>
          </p:nvPr>
        </p:nvSpPr>
        <p:spPr>
          <a:xfrm>
            <a:off x="354939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8" name="Picture Placeholder 23">
            <a:extLst>
              <a:ext uri="{FF2B5EF4-FFF2-40B4-BE49-F238E27FC236}">
                <a16:creationId xmlns:a16="http://schemas.microsoft.com/office/drawing/2014/main" id="{EB4488EE-E854-724E-95AE-B9943EE249EA}"/>
              </a:ext>
            </a:extLst>
          </p:cNvPr>
          <p:cNvSpPr>
            <a:spLocks noGrp="1"/>
          </p:cNvSpPr>
          <p:nvPr>
            <p:ph type="pic" sz="quarter" idx="43"/>
          </p:nvPr>
        </p:nvSpPr>
        <p:spPr>
          <a:xfrm>
            <a:off x="634836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9" name="Text Placeholder 28">
            <a:extLst>
              <a:ext uri="{FF2B5EF4-FFF2-40B4-BE49-F238E27FC236}">
                <a16:creationId xmlns:a16="http://schemas.microsoft.com/office/drawing/2014/main" id="{C5551B4D-583E-D644-9069-EC096CE76F50}"/>
              </a:ext>
            </a:extLst>
          </p:cNvPr>
          <p:cNvSpPr>
            <a:spLocks noGrp="1"/>
          </p:cNvSpPr>
          <p:nvPr>
            <p:ph type="body" sz="quarter" idx="44" hasCustomPrompt="1"/>
          </p:nvPr>
        </p:nvSpPr>
        <p:spPr>
          <a:xfrm>
            <a:off x="634836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0" name="Text Placeholder 28">
            <a:extLst>
              <a:ext uri="{FF2B5EF4-FFF2-40B4-BE49-F238E27FC236}">
                <a16:creationId xmlns:a16="http://schemas.microsoft.com/office/drawing/2014/main" id="{E30C4783-1643-2243-BB4F-E99E04D9216B}"/>
              </a:ext>
            </a:extLst>
          </p:cNvPr>
          <p:cNvSpPr>
            <a:spLocks noGrp="1"/>
          </p:cNvSpPr>
          <p:nvPr>
            <p:ph type="body" sz="quarter" idx="45" hasCustomPrompt="1"/>
          </p:nvPr>
        </p:nvSpPr>
        <p:spPr>
          <a:xfrm>
            <a:off x="634836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51" name="Picture Placeholder 23">
            <a:extLst>
              <a:ext uri="{FF2B5EF4-FFF2-40B4-BE49-F238E27FC236}">
                <a16:creationId xmlns:a16="http://schemas.microsoft.com/office/drawing/2014/main" id="{7BBADCE0-02E8-3249-8CBA-17D3783DFE70}"/>
              </a:ext>
            </a:extLst>
          </p:cNvPr>
          <p:cNvSpPr>
            <a:spLocks noGrp="1"/>
          </p:cNvSpPr>
          <p:nvPr>
            <p:ph type="pic" sz="quarter" idx="46"/>
          </p:nvPr>
        </p:nvSpPr>
        <p:spPr>
          <a:xfrm>
            <a:off x="9147335"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52" name="Text Placeholder 28">
            <a:extLst>
              <a:ext uri="{FF2B5EF4-FFF2-40B4-BE49-F238E27FC236}">
                <a16:creationId xmlns:a16="http://schemas.microsoft.com/office/drawing/2014/main" id="{8D294C40-97E4-FF4F-8A02-10FC7D0EE8B0}"/>
              </a:ext>
            </a:extLst>
          </p:cNvPr>
          <p:cNvSpPr>
            <a:spLocks noGrp="1"/>
          </p:cNvSpPr>
          <p:nvPr>
            <p:ph type="body" sz="quarter" idx="47" hasCustomPrompt="1"/>
          </p:nvPr>
        </p:nvSpPr>
        <p:spPr>
          <a:xfrm>
            <a:off x="9147336"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3" name="Text Placeholder 28">
            <a:extLst>
              <a:ext uri="{FF2B5EF4-FFF2-40B4-BE49-F238E27FC236}">
                <a16:creationId xmlns:a16="http://schemas.microsoft.com/office/drawing/2014/main" id="{8B38241F-01B5-574C-A827-67C6352C463C}"/>
              </a:ext>
            </a:extLst>
          </p:cNvPr>
          <p:cNvSpPr>
            <a:spLocks noGrp="1"/>
          </p:cNvSpPr>
          <p:nvPr>
            <p:ph type="body" sz="quarter" idx="48" hasCustomPrompt="1"/>
          </p:nvPr>
        </p:nvSpPr>
        <p:spPr>
          <a:xfrm>
            <a:off x="9147335"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18" name="Date Placeholder 17">
            <a:extLst>
              <a:ext uri="{FF2B5EF4-FFF2-40B4-BE49-F238E27FC236}">
                <a16:creationId xmlns:a16="http://schemas.microsoft.com/office/drawing/2014/main" id="{30445668-2DC5-E84C-8B16-922BC95F13F2}"/>
              </a:ext>
            </a:extLst>
          </p:cNvPr>
          <p:cNvSpPr>
            <a:spLocks noGrp="1"/>
          </p:cNvSpPr>
          <p:nvPr>
            <p:ph type="dt" sz="half" idx="25"/>
          </p:nvPr>
        </p:nvSpPr>
        <p:spPr/>
        <p:txBody>
          <a:bodyPr>
            <a:noAutofit/>
          </a:bodyPr>
          <a:lstStyle>
            <a:lvl1pPr>
              <a:defRPr>
                <a:solidFill>
                  <a:schemeClr val="accent3"/>
                </a:solidFill>
                <a:latin typeface="+mn-lt"/>
              </a:defRPr>
            </a:lvl1pPr>
          </a:lstStyle>
          <a:p>
            <a:fld id="{75594855-01E8-5A4B-B2B8-E2ECEF879100}" type="datetime1">
              <a:rPr lang="en-US" smtClean="0"/>
              <a:pPr/>
              <a:t>2/16/2023</a:t>
            </a:fld>
            <a:endParaRPr lang="en-US" dirty="0"/>
          </a:p>
        </p:txBody>
      </p:sp>
      <p:sp>
        <p:nvSpPr>
          <p:cNvPr id="22" name="Footer Placeholder 21">
            <a:extLst>
              <a:ext uri="{FF2B5EF4-FFF2-40B4-BE49-F238E27FC236}">
                <a16:creationId xmlns:a16="http://schemas.microsoft.com/office/drawing/2014/main" id="{D9227732-A878-814C-8621-64ED1B2CCF9F}"/>
              </a:ext>
            </a:extLst>
          </p:cNvPr>
          <p:cNvSpPr>
            <a:spLocks noGrp="1"/>
          </p:cNvSpPr>
          <p:nvPr>
            <p:ph type="ftr" sz="quarter" idx="26"/>
          </p:nvPr>
        </p:nvSpPr>
        <p:spPr/>
        <p:txBody>
          <a:bodyPr>
            <a:noAutofit/>
          </a:bodyPr>
          <a:lstStyle>
            <a:lvl1pPr>
              <a:defRPr>
                <a:solidFill>
                  <a:schemeClr val="accent3"/>
                </a:solidFill>
                <a:latin typeface="+mn-lt"/>
              </a:defRPr>
            </a:lvl1pPr>
          </a:lstStyle>
          <a:p>
            <a:r>
              <a:rPr lang="en-US" dirty="0"/>
              <a:t>PRESENTATION TITLE</a:t>
            </a:r>
          </a:p>
        </p:txBody>
      </p:sp>
      <p:sp>
        <p:nvSpPr>
          <p:cNvPr id="23" name="Slide Number Placeholder 22">
            <a:extLst>
              <a:ext uri="{FF2B5EF4-FFF2-40B4-BE49-F238E27FC236}">
                <a16:creationId xmlns:a16="http://schemas.microsoft.com/office/drawing/2014/main" id="{CE9F02AC-6DFB-0C47-BC8E-4B0594007F33}"/>
              </a:ext>
            </a:extLst>
          </p:cNvPr>
          <p:cNvSpPr>
            <a:spLocks noGrp="1"/>
          </p:cNvSpPr>
          <p:nvPr>
            <p:ph type="sldNum" sz="quarter" idx="27"/>
          </p:nvPr>
        </p:nvSpPr>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005721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fld id="{B562DF68-3089-814D-8A14-C651FE91885E}" type="datetime1">
              <a:rPr lang="en-US" smtClean="0"/>
              <a:pPr/>
              <a:t>2/16/2023</a:t>
            </a:fld>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54" r:id="rId7"/>
    <p:sldLayoutId id="2147483658" r:id="rId8"/>
    <p:sldLayoutId id="2147483662" r:id="rId9"/>
    <p:sldLayoutId id="2147483663" r:id="rId10"/>
    <p:sldLayoutId id="2147483664" r:id="rId11"/>
    <p:sldLayoutId id="2147483665" r:id="rId12"/>
    <p:sldLayoutId id="2147483666" r:id="rId13"/>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www.adp.com/resources/articles-and-insights/articles/h/human-resource-management.aspx" TargetMode="External"/><Relationship Id="rId2" Type="http://schemas.openxmlformats.org/officeDocument/2006/relationships/hyperlink" Target="http://www.shrm.org/ResourcesAndTools/tools-and-samples/HR-Glossary" TargetMode="External"/><Relationship Id="rId1" Type="http://schemas.openxmlformats.org/officeDocument/2006/relationships/slideLayout" Target="../slideLayouts/slideLayout6.xml"/><Relationship Id="rId4" Type="http://schemas.openxmlformats.org/officeDocument/2006/relationships/hyperlink" Target="http://www.lawkpis.com/law-firm-financial-management"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p:txBody>
          <a:bodyPr/>
          <a:lstStyle/>
          <a:p>
            <a:pPr marL="0" marR="0">
              <a:spcBef>
                <a:spcPts val="0"/>
              </a:spcBef>
              <a:spcAft>
                <a:spcPts val="0"/>
              </a:spcAft>
            </a:pPr>
            <a:r>
              <a:rPr lang="en-US" sz="5400" kern="1400" spc="-50" dirty="0">
                <a:effectLst/>
                <a:latin typeface="Calibri Light" panose="020F0302020204030204" pitchFamily="34" charset="0"/>
                <a:ea typeface="Times New Roman" panose="02020603050405020304" pitchFamily="18" charset="0"/>
                <a:cs typeface="Times New Roman" panose="02020603050405020304" pitchFamily="18" charset="0"/>
              </a:rPr>
              <a:t>Firm Management: What’s on Your Calendar?</a:t>
            </a:r>
          </a:p>
        </p:txBody>
      </p:sp>
      <p:sp>
        <p:nvSpPr>
          <p:cNvPr id="3" name="Subtitle 2">
            <a:extLst>
              <a:ext uri="{FF2B5EF4-FFF2-40B4-BE49-F238E27FC236}">
                <a16:creationId xmlns:a16="http://schemas.microsoft.com/office/drawing/2014/main" id="{A068D447-28D3-4F5F-B2DC-FD67E9015868}"/>
              </a:ext>
            </a:extLst>
          </p:cNvPr>
          <p:cNvSpPr>
            <a:spLocks noGrp="1"/>
          </p:cNvSpPr>
          <p:nvPr>
            <p:ph type="subTitle" idx="1"/>
          </p:nvPr>
        </p:nvSpPr>
        <p:spPr/>
        <p:txBody>
          <a:bodyPr/>
          <a:lstStyle/>
          <a:p>
            <a:r>
              <a:rPr lang="en-US" dirty="0"/>
              <a:t>Tracking Timelines</a:t>
            </a:r>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3F67-9C70-4748-8C0C-3A7863422F99}"/>
              </a:ext>
            </a:extLst>
          </p:cNvPr>
          <p:cNvSpPr>
            <a:spLocks noGrp="1"/>
          </p:cNvSpPr>
          <p:nvPr>
            <p:ph type="title"/>
          </p:nvPr>
        </p:nvSpPr>
        <p:spPr/>
        <p:txBody>
          <a:bodyPr/>
          <a:lstStyle/>
          <a:p>
            <a:r>
              <a:rPr lang="en-US" dirty="0"/>
              <a:t>Business/Financial Management </a:t>
            </a:r>
          </a:p>
        </p:txBody>
      </p:sp>
      <p:sp>
        <p:nvSpPr>
          <p:cNvPr id="3" name="Content Placeholder 2">
            <a:extLst>
              <a:ext uri="{FF2B5EF4-FFF2-40B4-BE49-F238E27FC236}">
                <a16:creationId xmlns:a16="http://schemas.microsoft.com/office/drawing/2014/main" id="{95B371F2-DBA5-415A-82C8-651F587B857A}"/>
              </a:ext>
            </a:extLst>
          </p:cNvPr>
          <p:cNvSpPr>
            <a:spLocks noGrp="1"/>
          </p:cNvSpPr>
          <p:nvPr>
            <p:ph type="body" idx="1"/>
          </p:nvPr>
        </p:nvSpPr>
        <p:spPr>
          <a:xfrm>
            <a:off x="381000" y="2392327"/>
            <a:ext cx="10565675" cy="3697324"/>
          </a:xfrm>
        </p:spPr>
        <p:txBody>
          <a:bodyPr vert="horz" lIns="91440" tIns="45720" rIns="91440" bIns="45720" rtlCol="0" anchor="t">
            <a:normAutofit/>
          </a:bodyPr>
          <a:lstStyle/>
          <a:p>
            <a:r>
              <a:rPr lang="en-US" sz="1500" b="0" i="0" dirty="0">
                <a:effectLst/>
              </a:rPr>
              <a:t>Involves planning, organizing, directing, and controlling the financial operations of a law firm. This includes, among other activities, tracking profitability and expenses to predict and plan for revenue growth.</a:t>
            </a:r>
            <a:endParaRPr lang="en-US" sz="1500" b="1" i="0" dirty="0">
              <a:effectLst/>
            </a:endParaRPr>
          </a:p>
          <a:p>
            <a:pPr marL="285750" indent="-285750" algn="l">
              <a:buFont typeface="Arial" panose="020B0604020202020204" pitchFamily="34" charset="0"/>
              <a:buChar char="•"/>
            </a:pPr>
            <a:r>
              <a:rPr lang="en-US" sz="1400" dirty="0"/>
              <a:t>General Accounting </a:t>
            </a:r>
          </a:p>
          <a:p>
            <a:pPr marL="285750" indent="-285750" algn="l">
              <a:buFont typeface="Arial" panose="020B0604020202020204" pitchFamily="34" charset="0"/>
              <a:buChar char="•"/>
            </a:pPr>
            <a:r>
              <a:rPr lang="en-US" sz="1400" dirty="0"/>
              <a:t>Budgeting and Financial Reporting</a:t>
            </a:r>
          </a:p>
          <a:p>
            <a:pPr marL="285750" indent="-285750" algn="l">
              <a:buFont typeface="Arial" panose="020B0604020202020204" pitchFamily="34" charset="0"/>
              <a:buChar char="•"/>
            </a:pPr>
            <a:r>
              <a:rPr lang="en-US" sz="1400" dirty="0"/>
              <a:t>Profitability Analysis</a:t>
            </a:r>
          </a:p>
          <a:p>
            <a:pPr marL="285750" indent="-285750" algn="l">
              <a:buFont typeface="Arial" panose="020B0604020202020204" pitchFamily="34" charset="0"/>
              <a:buChar char="•"/>
            </a:pPr>
            <a:r>
              <a:rPr lang="en-US" sz="1400" i="0" u="none" strike="noStrike" baseline="0" dirty="0"/>
              <a:t>Profit Center Accounting</a:t>
            </a:r>
          </a:p>
          <a:p>
            <a:pPr marL="285750" indent="-285750" algn="l">
              <a:buFont typeface="Arial" panose="020B0604020202020204" pitchFamily="34" charset="0"/>
              <a:buChar char="•"/>
            </a:pPr>
            <a:r>
              <a:rPr lang="en-US" sz="1400" i="0" u="none" strike="noStrike" baseline="0" dirty="0"/>
              <a:t>Long-Term Planning</a:t>
            </a:r>
          </a:p>
          <a:p>
            <a:pPr marL="285750" indent="-285750" algn="l">
              <a:buFont typeface="Arial" panose="020B0604020202020204" pitchFamily="34" charset="0"/>
              <a:buChar char="•"/>
            </a:pPr>
            <a:r>
              <a:rPr lang="en-US" sz="1400" dirty="0"/>
              <a:t>Financial Strategies- Plans and Goals</a:t>
            </a:r>
            <a:endParaRPr lang="en-US" sz="1400" i="0" u="none" strike="noStrike" baseline="0" dirty="0"/>
          </a:p>
        </p:txBody>
      </p:sp>
      <p:sp>
        <p:nvSpPr>
          <p:cNvPr id="4" name="Date Placeholder 3">
            <a:extLst>
              <a:ext uri="{FF2B5EF4-FFF2-40B4-BE49-F238E27FC236}">
                <a16:creationId xmlns:a16="http://schemas.microsoft.com/office/drawing/2014/main" id="{DB056174-CBC5-7B48-9681-7DDAC423337E}"/>
              </a:ext>
            </a:extLst>
          </p:cNvPr>
          <p:cNvSpPr>
            <a:spLocks noGrp="1"/>
          </p:cNvSpPr>
          <p:nvPr>
            <p:ph type="dt" sz="half" idx="10"/>
          </p:nvPr>
        </p:nvSpPr>
        <p:spPr/>
        <p:txBody>
          <a:bodyPr/>
          <a:lstStyle/>
          <a:p>
            <a:r>
              <a:rPr lang="en-US" dirty="0"/>
              <a:t>2/17/2023</a:t>
            </a:r>
          </a:p>
        </p:txBody>
      </p:sp>
      <p:sp>
        <p:nvSpPr>
          <p:cNvPr id="5" name="Footer Placeholder 4">
            <a:extLst>
              <a:ext uri="{FF2B5EF4-FFF2-40B4-BE49-F238E27FC236}">
                <a16:creationId xmlns:a16="http://schemas.microsoft.com/office/drawing/2014/main" id="{D593FA18-50D6-0344-B477-1D7C91CF4029}"/>
              </a:ext>
            </a:extLst>
          </p:cNvPr>
          <p:cNvSpPr>
            <a:spLocks noGrp="1"/>
          </p:cNvSpPr>
          <p:nvPr>
            <p:ph type="ftr" sz="quarter" idx="11"/>
          </p:nvPr>
        </p:nvSpPr>
        <p:spPr/>
        <p:txBody>
          <a:bodyPr/>
          <a:lstStyle/>
          <a:p>
            <a:r>
              <a:rPr lang="en-US" dirty="0"/>
              <a:t>Firm Management- What’s On Your Calendar?</a:t>
            </a:r>
          </a:p>
        </p:txBody>
      </p:sp>
      <p:sp>
        <p:nvSpPr>
          <p:cNvPr id="6" name="Slide Number Placeholder 5">
            <a:extLst>
              <a:ext uri="{FF2B5EF4-FFF2-40B4-BE49-F238E27FC236}">
                <a16:creationId xmlns:a16="http://schemas.microsoft.com/office/drawing/2014/main" id="{134C72D2-EFDF-844A-8472-CB49A59B127B}"/>
              </a:ext>
            </a:extLst>
          </p:cNvPr>
          <p:cNvSpPr>
            <a:spLocks noGrp="1"/>
          </p:cNvSpPr>
          <p:nvPr>
            <p:ph type="sldNum" sz="quarter" idx="12"/>
          </p:nvPr>
        </p:nvSpPr>
        <p:spPr/>
        <p:txBody>
          <a:bodyPr/>
          <a:lstStyle/>
          <a:p>
            <a:fld id="{294A09A9-5501-47C1-A89A-A340965A2BE2}" type="slidenum">
              <a:rPr lang="en-US" smtClean="0"/>
              <a:pPr/>
              <a:t>10</a:t>
            </a:fld>
            <a:endParaRPr lang="en-US" dirty="0"/>
          </a:p>
        </p:txBody>
      </p:sp>
    </p:spTree>
    <p:extLst>
      <p:ext uri="{BB962C8B-B14F-4D97-AF65-F5344CB8AC3E}">
        <p14:creationId xmlns:p14="http://schemas.microsoft.com/office/powerpoint/2010/main" val="3768330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55E2E3E-148D-4BE4-88A4-447C4BC35E68}"/>
              </a:ext>
            </a:extLst>
          </p:cNvPr>
          <p:cNvSpPr>
            <a:spLocks noGrp="1"/>
          </p:cNvSpPr>
          <p:nvPr>
            <p:ph type="title"/>
          </p:nvPr>
        </p:nvSpPr>
        <p:spPr>
          <a:xfrm>
            <a:off x="265814" y="136525"/>
            <a:ext cx="10680862" cy="612647"/>
          </a:xfrm>
        </p:spPr>
        <p:txBody>
          <a:bodyPr/>
          <a:lstStyle/>
          <a:p>
            <a:pPr algn="ctr"/>
            <a:r>
              <a:rPr lang="en-US" sz="3600" dirty="0"/>
              <a:t>Business/Financial Management  Timeline </a:t>
            </a:r>
          </a:p>
        </p:txBody>
      </p:sp>
      <p:sp>
        <p:nvSpPr>
          <p:cNvPr id="4" name="Date Placeholder 3">
            <a:extLst>
              <a:ext uri="{FF2B5EF4-FFF2-40B4-BE49-F238E27FC236}">
                <a16:creationId xmlns:a16="http://schemas.microsoft.com/office/drawing/2014/main" id="{374915C9-579A-6644-A782-7D56C8F5561E}"/>
              </a:ext>
            </a:extLst>
          </p:cNvPr>
          <p:cNvSpPr>
            <a:spLocks noGrp="1"/>
          </p:cNvSpPr>
          <p:nvPr>
            <p:ph type="dt" sz="half" idx="2"/>
          </p:nvPr>
        </p:nvSpPr>
        <p:spPr/>
        <p:txBody>
          <a:bodyPr/>
          <a:lstStyle/>
          <a:p>
            <a:r>
              <a:rPr lang="en-US" dirty="0"/>
              <a:t>2/17/2023</a:t>
            </a:r>
          </a:p>
        </p:txBody>
      </p:sp>
      <p:sp>
        <p:nvSpPr>
          <p:cNvPr id="5" name="Footer Placeholder 4">
            <a:extLst>
              <a:ext uri="{FF2B5EF4-FFF2-40B4-BE49-F238E27FC236}">
                <a16:creationId xmlns:a16="http://schemas.microsoft.com/office/drawing/2014/main" id="{140F55DB-0AAD-684A-B0E2-8EF58E039423}"/>
              </a:ext>
            </a:extLst>
          </p:cNvPr>
          <p:cNvSpPr>
            <a:spLocks noGrp="1"/>
          </p:cNvSpPr>
          <p:nvPr>
            <p:ph type="ftr" sz="quarter" idx="3"/>
          </p:nvPr>
        </p:nvSpPr>
        <p:spPr/>
        <p:txBody>
          <a:bodyPr/>
          <a:lstStyle/>
          <a:p>
            <a:r>
              <a:rPr lang="en-US" dirty="0"/>
              <a:t>Firm Management- What’s On Your Calendar?</a:t>
            </a:r>
          </a:p>
        </p:txBody>
      </p:sp>
      <p:sp>
        <p:nvSpPr>
          <p:cNvPr id="6" name="Slide Number Placeholder 5">
            <a:extLst>
              <a:ext uri="{FF2B5EF4-FFF2-40B4-BE49-F238E27FC236}">
                <a16:creationId xmlns:a16="http://schemas.microsoft.com/office/drawing/2014/main" id="{280037C3-0E79-CD4B-92A9-5B5F9E74A60B}"/>
              </a:ext>
            </a:extLst>
          </p:cNvPr>
          <p:cNvSpPr>
            <a:spLocks noGrp="1"/>
          </p:cNvSpPr>
          <p:nvPr>
            <p:ph type="sldNum" sz="quarter" idx="4"/>
          </p:nvPr>
        </p:nvSpPr>
        <p:spPr/>
        <p:txBody>
          <a:bodyPr/>
          <a:lstStyle/>
          <a:p>
            <a:fld id="{294A09A9-5501-47C1-A89A-A340965A2BE2}" type="slidenum">
              <a:rPr lang="en-US" smtClean="0"/>
              <a:t>11</a:t>
            </a:fld>
            <a:endParaRPr lang="en-US" dirty="0"/>
          </a:p>
        </p:txBody>
      </p:sp>
      <p:sp>
        <p:nvSpPr>
          <p:cNvPr id="7" name="Flowchart: Off-page Connector 6">
            <a:extLst>
              <a:ext uri="{FF2B5EF4-FFF2-40B4-BE49-F238E27FC236}">
                <a16:creationId xmlns:a16="http://schemas.microsoft.com/office/drawing/2014/main" id="{7D03C2BF-3DB9-4E04-BF9F-20A5D64F833D}"/>
              </a:ext>
            </a:extLst>
          </p:cNvPr>
          <p:cNvSpPr/>
          <p:nvPr/>
        </p:nvSpPr>
        <p:spPr>
          <a:xfrm>
            <a:off x="733646" y="1302489"/>
            <a:ext cx="612648" cy="612648"/>
          </a:xfrm>
          <a:prstGeom prst="flowChartOffpageConnec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8" name="Flowchart: Off-page Connector 7">
            <a:extLst>
              <a:ext uri="{FF2B5EF4-FFF2-40B4-BE49-F238E27FC236}">
                <a16:creationId xmlns:a16="http://schemas.microsoft.com/office/drawing/2014/main" id="{303B340C-7156-0CE5-1667-67D16F11D2A4}"/>
              </a:ext>
            </a:extLst>
          </p:cNvPr>
          <p:cNvSpPr/>
          <p:nvPr/>
        </p:nvSpPr>
        <p:spPr>
          <a:xfrm rot="10800000">
            <a:off x="4713518" y="3806455"/>
            <a:ext cx="612648" cy="612648"/>
          </a:xfrm>
          <a:prstGeom prst="flowChartOffpageConnec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9" name="Flowchart: Off-page Connector 8">
            <a:extLst>
              <a:ext uri="{FF2B5EF4-FFF2-40B4-BE49-F238E27FC236}">
                <a16:creationId xmlns:a16="http://schemas.microsoft.com/office/drawing/2014/main" id="{D73F391E-27F3-045D-4750-E73F52BD916F}"/>
              </a:ext>
            </a:extLst>
          </p:cNvPr>
          <p:cNvSpPr/>
          <p:nvPr/>
        </p:nvSpPr>
        <p:spPr>
          <a:xfrm>
            <a:off x="6719777" y="1308604"/>
            <a:ext cx="612648" cy="618460"/>
          </a:xfrm>
          <a:prstGeom prst="flowChartOffpageConnec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7CC6238F-8EEE-FA27-01BA-E1EEC27CD070}"/>
              </a:ext>
            </a:extLst>
          </p:cNvPr>
          <p:cNvSpPr/>
          <p:nvPr/>
        </p:nvSpPr>
        <p:spPr>
          <a:xfrm>
            <a:off x="811370" y="1389234"/>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993EB665-03F8-4759-70E1-3724776F2EDC}"/>
              </a:ext>
            </a:extLst>
          </p:cNvPr>
          <p:cNvSpPr/>
          <p:nvPr/>
        </p:nvSpPr>
        <p:spPr>
          <a:xfrm>
            <a:off x="4791241" y="3896459"/>
            <a:ext cx="457200" cy="43264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CCC0998C-17D7-A389-B6E2-E24DCFF40789}"/>
              </a:ext>
            </a:extLst>
          </p:cNvPr>
          <p:cNvSpPr/>
          <p:nvPr/>
        </p:nvSpPr>
        <p:spPr>
          <a:xfrm>
            <a:off x="6797501" y="1397846"/>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EC260A15-C402-EF99-4FE9-10DFE03A7098}"/>
              </a:ext>
            </a:extLst>
          </p:cNvPr>
          <p:cNvSpPr txBox="1"/>
          <p:nvPr/>
        </p:nvSpPr>
        <p:spPr>
          <a:xfrm>
            <a:off x="1487652" y="1252709"/>
            <a:ext cx="3233204" cy="369332"/>
          </a:xfrm>
          <a:prstGeom prst="rect">
            <a:avLst/>
          </a:prstGeom>
          <a:noFill/>
        </p:spPr>
        <p:txBody>
          <a:bodyPr wrap="square" rtlCol="0">
            <a:spAutoFit/>
          </a:bodyPr>
          <a:lstStyle/>
          <a:p>
            <a:r>
              <a:rPr lang="en-US" b="1" dirty="0">
                <a:solidFill>
                  <a:schemeClr val="bg2"/>
                </a:solidFill>
              </a:rPr>
              <a:t>October - November</a:t>
            </a:r>
          </a:p>
        </p:txBody>
      </p:sp>
      <p:sp>
        <p:nvSpPr>
          <p:cNvPr id="15" name="TextBox 14">
            <a:extLst>
              <a:ext uri="{FF2B5EF4-FFF2-40B4-BE49-F238E27FC236}">
                <a16:creationId xmlns:a16="http://schemas.microsoft.com/office/drawing/2014/main" id="{E941DB41-9E36-E8E8-8F09-8FC8E73F1909}"/>
              </a:ext>
            </a:extLst>
          </p:cNvPr>
          <p:cNvSpPr txBox="1"/>
          <p:nvPr/>
        </p:nvSpPr>
        <p:spPr>
          <a:xfrm>
            <a:off x="1515438" y="1622041"/>
            <a:ext cx="2661435" cy="1169551"/>
          </a:xfrm>
          <a:prstGeom prst="rect">
            <a:avLst/>
          </a:prstGeom>
          <a:noFill/>
        </p:spPr>
        <p:txBody>
          <a:bodyPr wrap="square" rtlCol="0">
            <a:spAutoFit/>
          </a:bodyPr>
          <a:lstStyle/>
          <a:p>
            <a:r>
              <a:rPr lang="en-US" sz="1400" dirty="0">
                <a:solidFill>
                  <a:schemeClr val="bg2"/>
                </a:solidFill>
              </a:rPr>
              <a:t>Confirm with all departments any projects, improvements or upgrades to be considered in the budget for the upcoming year</a:t>
            </a:r>
          </a:p>
        </p:txBody>
      </p:sp>
      <p:sp>
        <p:nvSpPr>
          <p:cNvPr id="16" name="TextBox 15">
            <a:extLst>
              <a:ext uri="{FF2B5EF4-FFF2-40B4-BE49-F238E27FC236}">
                <a16:creationId xmlns:a16="http://schemas.microsoft.com/office/drawing/2014/main" id="{23A65043-E6B3-D8D4-99D1-2E3C1F1452C8}"/>
              </a:ext>
            </a:extLst>
          </p:cNvPr>
          <p:cNvSpPr txBox="1"/>
          <p:nvPr/>
        </p:nvSpPr>
        <p:spPr>
          <a:xfrm>
            <a:off x="5248440" y="3051545"/>
            <a:ext cx="4246435" cy="369332"/>
          </a:xfrm>
          <a:prstGeom prst="rect">
            <a:avLst/>
          </a:prstGeom>
          <a:noFill/>
        </p:spPr>
        <p:txBody>
          <a:bodyPr wrap="square" rtlCol="0">
            <a:spAutoFit/>
          </a:bodyPr>
          <a:lstStyle/>
          <a:p>
            <a:r>
              <a:rPr lang="en-US" b="1" dirty="0">
                <a:solidFill>
                  <a:schemeClr val="bg2"/>
                </a:solidFill>
              </a:rPr>
              <a:t>December - January</a:t>
            </a:r>
          </a:p>
        </p:txBody>
      </p:sp>
      <p:sp>
        <p:nvSpPr>
          <p:cNvPr id="17" name="TextBox 16">
            <a:extLst>
              <a:ext uri="{FF2B5EF4-FFF2-40B4-BE49-F238E27FC236}">
                <a16:creationId xmlns:a16="http://schemas.microsoft.com/office/drawing/2014/main" id="{EC1DB351-5935-496D-D56B-6E2980A4ADE4}"/>
              </a:ext>
            </a:extLst>
          </p:cNvPr>
          <p:cNvSpPr txBox="1"/>
          <p:nvPr/>
        </p:nvSpPr>
        <p:spPr>
          <a:xfrm>
            <a:off x="5403890" y="3437124"/>
            <a:ext cx="5775218" cy="2845266"/>
          </a:xfrm>
          <a:prstGeom prst="rect">
            <a:avLst/>
          </a:prstGeom>
          <a:noFill/>
        </p:spPr>
        <p:txBody>
          <a:bodyPr wrap="square" rtlCol="0">
            <a:spAutoFit/>
          </a:bodyPr>
          <a:lstStyle/>
          <a:p>
            <a:pPr marL="342900" marR="0" lvl="0" indent="-342900">
              <a:lnSpc>
                <a:spcPct val="107000"/>
              </a:lnSpc>
              <a:spcBef>
                <a:spcPts val="0"/>
              </a:spcBef>
              <a:spcAft>
                <a:spcPts val="0"/>
              </a:spcAft>
              <a:buFont typeface="Symbol" panose="05050102010706020507" pitchFamily="18" charset="2"/>
              <a:buChar char=""/>
            </a:pPr>
            <a:r>
              <a:rPr lang="en-US" sz="1400" dirty="0">
                <a:solidFill>
                  <a:schemeClr val="bg2"/>
                </a:solidFill>
                <a:effectLst/>
                <a:ea typeface="Calibri" panose="020F0502020204030204" pitchFamily="34" charset="0"/>
                <a:cs typeface="Times New Roman" panose="02020603050405020304" pitchFamily="18" charset="0"/>
              </a:rPr>
              <a:t>Reconcile all bank accounts and credit card accounts</a:t>
            </a:r>
          </a:p>
          <a:p>
            <a:pPr marL="342900" marR="0" lvl="0" indent="-342900">
              <a:lnSpc>
                <a:spcPct val="107000"/>
              </a:lnSpc>
              <a:spcBef>
                <a:spcPts val="0"/>
              </a:spcBef>
              <a:spcAft>
                <a:spcPts val="0"/>
              </a:spcAft>
              <a:buFont typeface="Symbol" panose="05050102010706020507" pitchFamily="18" charset="2"/>
              <a:buChar char=""/>
            </a:pPr>
            <a:r>
              <a:rPr lang="en-US" sz="1400" dirty="0">
                <a:solidFill>
                  <a:schemeClr val="bg2"/>
                </a:solidFill>
                <a:effectLst/>
                <a:ea typeface="Calibri" panose="020F0502020204030204" pitchFamily="34" charset="0"/>
                <a:cs typeface="Times New Roman" panose="02020603050405020304" pitchFamily="18" charset="0"/>
              </a:rPr>
              <a:t>Close out financial end of year for accounting and tax purposes</a:t>
            </a:r>
          </a:p>
          <a:p>
            <a:pPr marL="342900" marR="0" lvl="0" indent="-342900">
              <a:lnSpc>
                <a:spcPct val="107000"/>
              </a:lnSpc>
              <a:spcBef>
                <a:spcPts val="0"/>
              </a:spcBef>
              <a:spcAft>
                <a:spcPts val="0"/>
              </a:spcAft>
              <a:buFont typeface="Symbol" panose="05050102010706020507" pitchFamily="18" charset="2"/>
              <a:buChar char=""/>
            </a:pPr>
            <a:r>
              <a:rPr lang="en-US" sz="1400" dirty="0">
                <a:solidFill>
                  <a:schemeClr val="bg2"/>
                </a:solidFill>
                <a:ea typeface="Calibri" panose="020F0502020204030204" pitchFamily="34" charset="0"/>
                <a:cs typeface="Times New Roman" panose="02020603050405020304" pitchFamily="18" charset="0"/>
              </a:rPr>
              <a:t>Confirm </a:t>
            </a:r>
            <a:r>
              <a:rPr lang="en-US" sz="1400" dirty="0">
                <a:solidFill>
                  <a:schemeClr val="bg2"/>
                </a:solidFill>
                <a:effectLst/>
                <a:ea typeface="Calibri" panose="020F0502020204030204" pitchFamily="34" charset="0"/>
                <a:cs typeface="Times New Roman" panose="02020603050405020304" pitchFamily="18" charset="0"/>
              </a:rPr>
              <a:t>listings for any furniture and fixtures purchased, sold or disposed of during the year </a:t>
            </a:r>
          </a:p>
          <a:p>
            <a:pPr marL="342900" marR="0" lvl="0" indent="-342900">
              <a:lnSpc>
                <a:spcPct val="107000"/>
              </a:lnSpc>
              <a:spcBef>
                <a:spcPts val="0"/>
              </a:spcBef>
              <a:spcAft>
                <a:spcPts val="0"/>
              </a:spcAft>
              <a:buFont typeface="Symbol" panose="05050102010706020507" pitchFamily="18" charset="2"/>
              <a:buChar char=""/>
            </a:pPr>
            <a:r>
              <a:rPr lang="en-US" sz="1400" dirty="0">
                <a:solidFill>
                  <a:schemeClr val="bg2"/>
                </a:solidFill>
                <a:ea typeface="Calibri" panose="020F0502020204030204" pitchFamily="34" charset="0"/>
                <a:cs typeface="Times New Roman" panose="02020603050405020304" pitchFamily="18" charset="0"/>
              </a:rPr>
              <a:t>Confirm</a:t>
            </a:r>
            <a:r>
              <a:rPr lang="en-US" sz="1400" dirty="0">
                <a:solidFill>
                  <a:schemeClr val="bg2"/>
                </a:solidFill>
                <a:effectLst/>
                <a:ea typeface="Calibri" panose="020F0502020204030204" pitchFamily="34" charset="0"/>
                <a:cs typeface="Times New Roman" panose="02020603050405020304" pitchFamily="18" charset="0"/>
              </a:rPr>
              <a:t> listings for any computer equipment purchased, sold or disposed of during the year </a:t>
            </a:r>
          </a:p>
          <a:p>
            <a:pPr marL="342900" marR="0" lvl="0" indent="-342900">
              <a:lnSpc>
                <a:spcPct val="107000"/>
              </a:lnSpc>
              <a:spcBef>
                <a:spcPts val="0"/>
              </a:spcBef>
              <a:spcAft>
                <a:spcPts val="0"/>
              </a:spcAft>
              <a:buFont typeface="Symbol" panose="05050102010706020507" pitchFamily="18" charset="2"/>
              <a:buChar char=""/>
            </a:pPr>
            <a:r>
              <a:rPr lang="en-US" sz="1400" dirty="0">
                <a:solidFill>
                  <a:schemeClr val="bg2"/>
                </a:solidFill>
                <a:effectLst/>
                <a:ea typeface="Calibri" panose="020F0502020204030204" pitchFamily="34" charset="0"/>
                <a:cs typeface="Times New Roman" panose="02020603050405020304" pitchFamily="18" charset="0"/>
              </a:rPr>
              <a:t>Confirm annual 401(K) contributions by Shareholders. </a:t>
            </a:r>
          </a:p>
          <a:p>
            <a:pPr marL="342900" marR="0" lvl="0" indent="-342900">
              <a:lnSpc>
                <a:spcPct val="107000"/>
              </a:lnSpc>
              <a:spcBef>
                <a:spcPts val="0"/>
              </a:spcBef>
              <a:spcAft>
                <a:spcPts val="0"/>
              </a:spcAft>
              <a:buFont typeface="Symbol" panose="05050102010706020507" pitchFamily="18" charset="2"/>
              <a:buChar char=""/>
            </a:pPr>
            <a:r>
              <a:rPr lang="en-US" sz="1400" dirty="0">
                <a:solidFill>
                  <a:schemeClr val="bg2"/>
                </a:solidFill>
                <a:effectLst/>
                <a:ea typeface="Calibri" panose="020F0502020204030204" pitchFamily="34" charset="0"/>
                <a:cs typeface="Times New Roman" panose="02020603050405020304" pitchFamily="18" charset="0"/>
              </a:rPr>
              <a:t>Finalize Annual Budget for new fiscal year.</a:t>
            </a:r>
          </a:p>
          <a:p>
            <a:pPr marL="342900" marR="0" lvl="0" indent="-342900">
              <a:lnSpc>
                <a:spcPct val="107000"/>
              </a:lnSpc>
              <a:spcBef>
                <a:spcPts val="0"/>
              </a:spcBef>
              <a:spcAft>
                <a:spcPts val="0"/>
              </a:spcAft>
              <a:buFont typeface="Symbol" panose="05050102010706020507" pitchFamily="18" charset="2"/>
              <a:buChar char=""/>
            </a:pPr>
            <a:r>
              <a:rPr lang="en-US" sz="1400" dirty="0">
                <a:solidFill>
                  <a:schemeClr val="bg2"/>
                </a:solidFill>
                <a:effectLst/>
                <a:ea typeface="Calibri" panose="020F0502020204030204" pitchFamily="34" charset="0"/>
                <a:cs typeface="Times New Roman" panose="02020603050405020304" pitchFamily="18" charset="0"/>
              </a:rPr>
              <a:t>Prepare “end of year” performance reports.</a:t>
            </a:r>
          </a:p>
          <a:p>
            <a:pPr marL="742950" marR="0" lvl="1" indent="-285750">
              <a:lnSpc>
                <a:spcPct val="107000"/>
              </a:lnSpc>
              <a:spcBef>
                <a:spcPts val="0"/>
              </a:spcBef>
              <a:spcAft>
                <a:spcPts val="0"/>
              </a:spcAft>
              <a:buFont typeface="Courier New" panose="02070309020205020404" pitchFamily="49" charset="0"/>
              <a:buChar char="o"/>
            </a:pPr>
            <a:r>
              <a:rPr lang="en-US" sz="1400" dirty="0">
                <a:solidFill>
                  <a:schemeClr val="bg2"/>
                </a:solidFill>
                <a:effectLst/>
                <a:ea typeface="Calibri" panose="020F0502020204030204" pitchFamily="34" charset="0"/>
                <a:cs typeface="Times New Roman" panose="02020603050405020304" pitchFamily="18" charset="0"/>
              </a:rPr>
              <a:t>Budget</a:t>
            </a:r>
          </a:p>
          <a:p>
            <a:pPr marL="742950" marR="0" lvl="1" indent="-285750">
              <a:lnSpc>
                <a:spcPct val="107000"/>
              </a:lnSpc>
              <a:spcBef>
                <a:spcPts val="0"/>
              </a:spcBef>
              <a:spcAft>
                <a:spcPts val="0"/>
              </a:spcAft>
              <a:buFont typeface="Courier New" panose="02070309020205020404" pitchFamily="49" charset="0"/>
              <a:buChar char="o"/>
            </a:pPr>
            <a:r>
              <a:rPr lang="en-US" sz="1400" dirty="0">
                <a:solidFill>
                  <a:schemeClr val="bg2"/>
                </a:solidFill>
                <a:effectLst/>
                <a:ea typeface="Calibri" panose="020F0502020204030204" pitchFamily="34" charset="0"/>
                <a:cs typeface="Times New Roman" panose="02020603050405020304" pitchFamily="18" charset="0"/>
              </a:rPr>
              <a:t>Profit Analysis</a:t>
            </a:r>
          </a:p>
          <a:p>
            <a:pPr marL="742950" marR="0" lvl="1" indent="-285750">
              <a:lnSpc>
                <a:spcPct val="107000"/>
              </a:lnSpc>
              <a:spcBef>
                <a:spcPts val="0"/>
              </a:spcBef>
              <a:spcAft>
                <a:spcPts val="800"/>
              </a:spcAft>
              <a:buFont typeface="Courier New" panose="02070309020205020404" pitchFamily="49" charset="0"/>
              <a:buChar char="o"/>
            </a:pPr>
            <a:r>
              <a:rPr lang="en-US" sz="1400" dirty="0">
                <a:solidFill>
                  <a:schemeClr val="bg2"/>
                </a:solidFill>
                <a:effectLst/>
                <a:ea typeface="Calibri" panose="020F0502020204030204" pitchFamily="34" charset="0"/>
                <a:cs typeface="Times New Roman" panose="02020603050405020304" pitchFamily="18" charset="0"/>
              </a:rPr>
              <a:t>Performance Analysis </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8" name="TextBox 17">
            <a:extLst>
              <a:ext uri="{FF2B5EF4-FFF2-40B4-BE49-F238E27FC236}">
                <a16:creationId xmlns:a16="http://schemas.microsoft.com/office/drawing/2014/main" id="{5044EFF1-196D-466B-4FC7-2E60CC3945D8}"/>
              </a:ext>
            </a:extLst>
          </p:cNvPr>
          <p:cNvSpPr txBox="1"/>
          <p:nvPr/>
        </p:nvSpPr>
        <p:spPr>
          <a:xfrm>
            <a:off x="7629160" y="1302489"/>
            <a:ext cx="2881423" cy="369332"/>
          </a:xfrm>
          <a:prstGeom prst="rect">
            <a:avLst/>
          </a:prstGeom>
          <a:noFill/>
        </p:spPr>
        <p:txBody>
          <a:bodyPr wrap="square" rtlCol="0">
            <a:spAutoFit/>
          </a:bodyPr>
          <a:lstStyle/>
          <a:p>
            <a:r>
              <a:rPr lang="en-US" b="1" dirty="0">
                <a:solidFill>
                  <a:schemeClr val="bg2"/>
                </a:solidFill>
              </a:rPr>
              <a:t>January - February</a:t>
            </a:r>
          </a:p>
        </p:txBody>
      </p:sp>
      <p:sp>
        <p:nvSpPr>
          <p:cNvPr id="19" name="TextBox 18">
            <a:extLst>
              <a:ext uri="{FF2B5EF4-FFF2-40B4-BE49-F238E27FC236}">
                <a16:creationId xmlns:a16="http://schemas.microsoft.com/office/drawing/2014/main" id="{D792801B-B472-B019-0434-AEC8FD8C00C2}"/>
              </a:ext>
            </a:extLst>
          </p:cNvPr>
          <p:cNvSpPr txBox="1"/>
          <p:nvPr/>
        </p:nvSpPr>
        <p:spPr>
          <a:xfrm>
            <a:off x="7527851" y="1622041"/>
            <a:ext cx="4189226" cy="540148"/>
          </a:xfrm>
          <a:prstGeom prst="rect">
            <a:avLst/>
          </a:prstGeom>
          <a:noFill/>
        </p:spPr>
        <p:txBody>
          <a:bodyPr wrap="square" rtlCol="0">
            <a:spAutoFit/>
          </a:bodyPr>
          <a:lstStyle/>
          <a:p>
            <a:pPr marL="342900" marR="0" lvl="0" indent="-342900">
              <a:lnSpc>
                <a:spcPct val="107000"/>
              </a:lnSpc>
              <a:spcBef>
                <a:spcPts val="0"/>
              </a:spcBef>
              <a:spcAft>
                <a:spcPts val="0"/>
              </a:spcAft>
              <a:buFont typeface="Symbol" panose="05050102010706020507" pitchFamily="18" charset="2"/>
              <a:buChar char=""/>
            </a:pPr>
            <a:r>
              <a:rPr lang="en-US" sz="1400" dirty="0">
                <a:solidFill>
                  <a:schemeClr val="bg2"/>
                </a:solidFill>
                <a:effectLst/>
                <a:ea typeface="Calibri" panose="020F0502020204030204" pitchFamily="34" charset="0"/>
                <a:cs typeface="Times New Roman" panose="02020603050405020304" pitchFamily="18" charset="0"/>
              </a:rPr>
              <a:t>Renew Business License</a:t>
            </a:r>
          </a:p>
          <a:p>
            <a:pPr marL="342900" marR="0" lvl="0" indent="-342900">
              <a:lnSpc>
                <a:spcPct val="107000"/>
              </a:lnSpc>
              <a:spcBef>
                <a:spcPts val="0"/>
              </a:spcBef>
              <a:spcAft>
                <a:spcPts val="800"/>
              </a:spcAft>
              <a:buFont typeface="Symbol" panose="05050102010706020507" pitchFamily="18" charset="2"/>
              <a:buChar char=""/>
            </a:pPr>
            <a:r>
              <a:rPr lang="en-US" sz="1400" dirty="0">
                <a:solidFill>
                  <a:schemeClr val="bg2"/>
                </a:solidFill>
                <a:effectLst/>
                <a:ea typeface="Calibri" panose="020F0502020204030204" pitchFamily="34" charset="0"/>
                <a:cs typeface="Times New Roman" panose="02020603050405020304" pitchFamily="18" charset="0"/>
              </a:rPr>
              <a:t>Submit Personal Property Taxes (if applicable)</a:t>
            </a:r>
          </a:p>
        </p:txBody>
      </p:sp>
      <p:cxnSp>
        <p:nvCxnSpPr>
          <p:cNvPr id="21" name="Straight Arrow Connector 20">
            <a:extLst>
              <a:ext uri="{FF2B5EF4-FFF2-40B4-BE49-F238E27FC236}">
                <a16:creationId xmlns:a16="http://schemas.microsoft.com/office/drawing/2014/main" id="{EE6261FF-6E6A-3645-62C0-FE8147DA14C8}"/>
              </a:ext>
            </a:extLst>
          </p:cNvPr>
          <p:cNvCxnSpPr>
            <a:cxnSpLocks/>
          </p:cNvCxnSpPr>
          <p:nvPr/>
        </p:nvCxnSpPr>
        <p:spPr>
          <a:xfrm>
            <a:off x="265814" y="2923953"/>
            <a:ext cx="11451265" cy="0"/>
          </a:xfrm>
          <a:prstGeom prst="straightConnector1">
            <a:avLst/>
          </a:prstGeom>
          <a:ln w="38100">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6" name="Straight Arrow Connector 25">
            <a:extLst>
              <a:ext uri="{FF2B5EF4-FFF2-40B4-BE49-F238E27FC236}">
                <a16:creationId xmlns:a16="http://schemas.microsoft.com/office/drawing/2014/main" id="{14686CAE-DE04-5B03-4DD9-F54C9ADF7089}"/>
              </a:ext>
            </a:extLst>
          </p:cNvPr>
          <p:cNvCxnSpPr>
            <a:cxnSpLocks/>
          </p:cNvCxnSpPr>
          <p:nvPr/>
        </p:nvCxnSpPr>
        <p:spPr>
          <a:xfrm>
            <a:off x="1041991" y="1927064"/>
            <a:ext cx="0" cy="996889"/>
          </a:xfrm>
          <a:prstGeom prst="straightConnector1">
            <a:avLst/>
          </a:prstGeom>
          <a:ln w="19050">
            <a:prstDash val="dash"/>
            <a:tailEnd type="triangle"/>
          </a:ln>
        </p:spPr>
        <p:style>
          <a:lnRef idx="1">
            <a:schemeClr val="accent2"/>
          </a:lnRef>
          <a:fillRef idx="0">
            <a:schemeClr val="accent2"/>
          </a:fillRef>
          <a:effectRef idx="0">
            <a:schemeClr val="accent2"/>
          </a:effectRef>
          <a:fontRef idx="minor">
            <a:schemeClr val="tx1"/>
          </a:fontRef>
        </p:style>
      </p:cxnSp>
      <p:cxnSp>
        <p:nvCxnSpPr>
          <p:cNvPr id="32" name="Straight Arrow Connector 31">
            <a:extLst>
              <a:ext uri="{FF2B5EF4-FFF2-40B4-BE49-F238E27FC236}">
                <a16:creationId xmlns:a16="http://schemas.microsoft.com/office/drawing/2014/main" id="{929C83C4-4085-8E11-4E55-723D37F8F412}"/>
              </a:ext>
            </a:extLst>
          </p:cNvPr>
          <p:cNvCxnSpPr>
            <a:cxnSpLocks/>
          </p:cNvCxnSpPr>
          <p:nvPr/>
        </p:nvCxnSpPr>
        <p:spPr>
          <a:xfrm flipV="1">
            <a:off x="5019841" y="2961541"/>
            <a:ext cx="0" cy="844914"/>
          </a:xfrm>
          <a:prstGeom prst="straightConnector1">
            <a:avLst/>
          </a:prstGeom>
          <a:ln w="19050">
            <a:prstDash val="dash"/>
            <a:tailEnd type="triangle"/>
          </a:ln>
        </p:spPr>
        <p:style>
          <a:lnRef idx="1">
            <a:schemeClr val="accent2"/>
          </a:lnRef>
          <a:fillRef idx="0">
            <a:schemeClr val="accent2"/>
          </a:fillRef>
          <a:effectRef idx="0">
            <a:schemeClr val="accent2"/>
          </a:effectRef>
          <a:fontRef idx="minor">
            <a:schemeClr val="tx1"/>
          </a:fontRef>
        </p:style>
      </p:cxnSp>
      <p:cxnSp>
        <p:nvCxnSpPr>
          <p:cNvPr id="37" name="Straight Arrow Connector 36">
            <a:extLst>
              <a:ext uri="{FF2B5EF4-FFF2-40B4-BE49-F238E27FC236}">
                <a16:creationId xmlns:a16="http://schemas.microsoft.com/office/drawing/2014/main" id="{24AA57FC-FFDD-35EB-2FB8-9D42BDA591D0}"/>
              </a:ext>
            </a:extLst>
          </p:cNvPr>
          <p:cNvCxnSpPr>
            <a:cxnSpLocks/>
          </p:cNvCxnSpPr>
          <p:nvPr/>
        </p:nvCxnSpPr>
        <p:spPr>
          <a:xfrm>
            <a:off x="7026101" y="1915137"/>
            <a:ext cx="0" cy="996889"/>
          </a:xfrm>
          <a:prstGeom prst="straightConnector1">
            <a:avLst/>
          </a:prstGeom>
          <a:ln w="19050">
            <a:prstDash val="dash"/>
            <a:tailEnd type="triangle"/>
          </a:ln>
        </p:spPr>
        <p:style>
          <a:lnRef idx="1">
            <a:schemeClr val="accent2"/>
          </a:lnRef>
          <a:fillRef idx="0">
            <a:schemeClr val="accent2"/>
          </a:fillRef>
          <a:effectRef idx="0">
            <a:schemeClr val="accent2"/>
          </a:effectRef>
          <a:fontRef idx="minor">
            <a:schemeClr val="tx1"/>
          </a:fontRef>
        </p:style>
      </p:cxnSp>
      <p:cxnSp>
        <p:nvCxnSpPr>
          <p:cNvPr id="2" name="Straight Arrow Connector 1">
            <a:extLst>
              <a:ext uri="{FF2B5EF4-FFF2-40B4-BE49-F238E27FC236}">
                <a16:creationId xmlns:a16="http://schemas.microsoft.com/office/drawing/2014/main" id="{B9097284-EA3E-4090-2BEB-F5BA798CD2C4}"/>
              </a:ext>
            </a:extLst>
          </p:cNvPr>
          <p:cNvCxnSpPr>
            <a:cxnSpLocks/>
          </p:cNvCxnSpPr>
          <p:nvPr/>
        </p:nvCxnSpPr>
        <p:spPr>
          <a:xfrm flipV="1">
            <a:off x="1241490" y="2961541"/>
            <a:ext cx="0" cy="844914"/>
          </a:xfrm>
          <a:prstGeom prst="straightConnector1">
            <a:avLst/>
          </a:prstGeom>
          <a:ln w="19050">
            <a:prstDash val="dash"/>
            <a:tailEnd type="triangle"/>
          </a:ln>
        </p:spPr>
        <p:style>
          <a:lnRef idx="1">
            <a:schemeClr val="accent2"/>
          </a:lnRef>
          <a:fillRef idx="0">
            <a:schemeClr val="accent2"/>
          </a:fillRef>
          <a:effectRef idx="0">
            <a:schemeClr val="accent2"/>
          </a:effectRef>
          <a:fontRef idx="minor">
            <a:schemeClr val="tx1"/>
          </a:fontRef>
        </p:style>
      </p:cxnSp>
      <p:sp>
        <p:nvSpPr>
          <p:cNvPr id="11" name="Flowchart: Off-page Connector 10">
            <a:extLst>
              <a:ext uri="{FF2B5EF4-FFF2-40B4-BE49-F238E27FC236}">
                <a16:creationId xmlns:a16="http://schemas.microsoft.com/office/drawing/2014/main" id="{5FDB1A61-4B41-BABE-70FC-5DDEC4D91DC4}"/>
              </a:ext>
            </a:extLst>
          </p:cNvPr>
          <p:cNvSpPr/>
          <p:nvPr/>
        </p:nvSpPr>
        <p:spPr>
          <a:xfrm rot="10800000">
            <a:off x="935166" y="3844042"/>
            <a:ext cx="612648" cy="612648"/>
          </a:xfrm>
          <a:prstGeom prst="flowChartOffpageConnec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0" name="Flowchart: Connector 19">
            <a:extLst>
              <a:ext uri="{FF2B5EF4-FFF2-40B4-BE49-F238E27FC236}">
                <a16:creationId xmlns:a16="http://schemas.microsoft.com/office/drawing/2014/main" id="{9D8D44C0-797B-BF48-8A9E-C03ACDE49416}"/>
              </a:ext>
            </a:extLst>
          </p:cNvPr>
          <p:cNvSpPr/>
          <p:nvPr/>
        </p:nvSpPr>
        <p:spPr>
          <a:xfrm>
            <a:off x="1012890" y="3965248"/>
            <a:ext cx="457200" cy="43264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D2922BCE-07EF-0667-C2C6-D2F192C637AE}"/>
              </a:ext>
            </a:extLst>
          </p:cNvPr>
          <p:cNvSpPr txBox="1"/>
          <p:nvPr/>
        </p:nvSpPr>
        <p:spPr>
          <a:xfrm>
            <a:off x="1346294" y="2986308"/>
            <a:ext cx="2300672" cy="369332"/>
          </a:xfrm>
          <a:prstGeom prst="rect">
            <a:avLst/>
          </a:prstGeom>
          <a:noFill/>
        </p:spPr>
        <p:txBody>
          <a:bodyPr wrap="square" rtlCol="0">
            <a:spAutoFit/>
          </a:bodyPr>
          <a:lstStyle/>
          <a:p>
            <a:r>
              <a:rPr lang="en-US" b="1" dirty="0">
                <a:solidFill>
                  <a:schemeClr val="bg2"/>
                </a:solidFill>
              </a:rPr>
              <a:t>October - December</a:t>
            </a:r>
          </a:p>
        </p:txBody>
      </p:sp>
      <p:sp>
        <p:nvSpPr>
          <p:cNvPr id="23" name="TextBox 22">
            <a:extLst>
              <a:ext uri="{FF2B5EF4-FFF2-40B4-BE49-F238E27FC236}">
                <a16:creationId xmlns:a16="http://schemas.microsoft.com/office/drawing/2014/main" id="{6E66B8D0-839C-571C-3B0D-BB95C863059D}"/>
              </a:ext>
            </a:extLst>
          </p:cNvPr>
          <p:cNvSpPr txBox="1"/>
          <p:nvPr/>
        </p:nvSpPr>
        <p:spPr>
          <a:xfrm>
            <a:off x="1346285" y="3279994"/>
            <a:ext cx="3289505" cy="969176"/>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bg2"/>
                </a:solidFill>
              </a:rPr>
              <a:t>Begin drafting Annual Budget for upcoming year</a:t>
            </a:r>
          </a:p>
          <a:p>
            <a:pPr marL="285750" indent="-285750">
              <a:buFont typeface="Arial" panose="020B0604020202020204" pitchFamily="34" charset="0"/>
              <a:buChar char="•"/>
            </a:pPr>
            <a:r>
              <a:rPr lang="en-US" sz="1400" dirty="0">
                <a:solidFill>
                  <a:schemeClr val="bg2"/>
                </a:solidFill>
                <a:effectLst/>
                <a:ea typeface="Calibri" panose="020F0502020204030204" pitchFamily="34" charset="0"/>
                <a:cs typeface="Times New Roman" panose="02020603050405020304" pitchFamily="18" charset="0"/>
              </a:rPr>
              <a:t>Confirm vendor 1099 information</a:t>
            </a:r>
          </a:p>
          <a:p>
            <a:pPr marL="285750" indent="-285750">
              <a:buFont typeface="Arial" panose="020B0604020202020204" pitchFamily="34" charset="0"/>
              <a:buChar char="•"/>
            </a:pPr>
            <a:endParaRPr lang="en-US" sz="1400" dirty="0">
              <a:solidFill>
                <a:schemeClr val="bg2"/>
              </a:solidFill>
            </a:endParaRPr>
          </a:p>
        </p:txBody>
      </p:sp>
    </p:spTree>
    <p:extLst>
      <p:ext uri="{BB962C8B-B14F-4D97-AF65-F5344CB8AC3E}">
        <p14:creationId xmlns:p14="http://schemas.microsoft.com/office/powerpoint/2010/main" val="2514945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295B-54B9-4937-90E3-BAB9CE69E30B}"/>
              </a:ext>
            </a:extLst>
          </p:cNvPr>
          <p:cNvSpPr>
            <a:spLocks noGrp="1"/>
          </p:cNvSpPr>
          <p:nvPr>
            <p:ph type="ctrTitle"/>
          </p:nvPr>
        </p:nvSpPr>
        <p:spPr>
          <a:xfrm>
            <a:off x="180754" y="148856"/>
            <a:ext cx="7232652" cy="1169582"/>
          </a:xfrm>
        </p:spPr>
        <p:txBody>
          <a:bodyPr/>
          <a:lstStyle/>
          <a:p>
            <a:r>
              <a:rPr lang="en-US" sz="3600" dirty="0"/>
              <a:t>Business/Financial  </a:t>
            </a:r>
            <a:br>
              <a:rPr lang="en-US" sz="3600" dirty="0"/>
            </a:br>
            <a:r>
              <a:rPr lang="en-US" sz="3600" dirty="0"/>
              <a:t>Checklists &amp; Reports</a:t>
            </a:r>
          </a:p>
        </p:txBody>
      </p:sp>
      <p:graphicFrame>
        <p:nvGraphicFramePr>
          <p:cNvPr id="6" name="Diagram 5">
            <a:extLst>
              <a:ext uri="{FF2B5EF4-FFF2-40B4-BE49-F238E27FC236}">
                <a16:creationId xmlns:a16="http://schemas.microsoft.com/office/drawing/2014/main" id="{90E943E6-75D2-AB04-DE72-62CFC53F3972}"/>
              </a:ext>
            </a:extLst>
          </p:cNvPr>
          <p:cNvGraphicFramePr/>
          <p:nvPr>
            <p:extLst>
              <p:ext uri="{D42A27DB-BD31-4B8C-83A1-F6EECF244321}">
                <p14:modId xmlns:p14="http://schemas.microsoft.com/office/powerpoint/2010/main" val="4281378493"/>
              </p:ext>
            </p:extLst>
          </p:nvPr>
        </p:nvGraphicFramePr>
        <p:xfrm>
          <a:off x="180754" y="1477926"/>
          <a:ext cx="6826102" cy="46604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6118DC1D-B336-AA58-7F65-EC068B5EDB02}"/>
              </a:ext>
            </a:extLst>
          </p:cNvPr>
          <p:cNvSpPr txBox="1"/>
          <p:nvPr/>
        </p:nvSpPr>
        <p:spPr>
          <a:xfrm>
            <a:off x="180754" y="1945757"/>
            <a:ext cx="3125973" cy="1446550"/>
          </a:xfrm>
          <a:prstGeom prst="rect">
            <a:avLst/>
          </a:prstGeom>
          <a:noFill/>
        </p:spPr>
        <p:txBody>
          <a:bodyPr wrap="square" rtlCol="0">
            <a:spAutoFit/>
          </a:bodyPr>
          <a:lstStyle/>
          <a:p>
            <a:r>
              <a:rPr lang="en-US" sz="1400" dirty="0"/>
              <a:t>List of all financial accounts (bank accounts, loans, credit cards):</a:t>
            </a:r>
          </a:p>
          <a:p>
            <a:pPr marL="285750" indent="-285750">
              <a:buFont typeface="Arial" panose="020B0604020202020204" pitchFamily="34" charset="0"/>
              <a:buChar char="•"/>
            </a:pPr>
            <a:r>
              <a:rPr lang="en-US" sz="1400" dirty="0"/>
              <a:t>Account numbers</a:t>
            </a:r>
          </a:p>
          <a:p>
            <a:pPr marL="285750" indent="-285750">
              <a:buFont typeface="Arial" panose="020B0604020202020204" pitchFamily="34" charset="0"/>
              <a:buChar char="•"/>
            </a:pPr>
            <a:r>
              <a:rPr lang="en-US" sz="1400" dirty="0"/>
              <a:t>Date of expiration/maturity</a:t>
            </a:r>
          </a:p>
          <a:p>
            <a:pPr marL="285750" indent="-285750">
              <a:buFont typeface="Arial" panose="020B0604020202020204" pitchFamily="34" charset="0"/>
              <a:buChar char="•"/>
            </a:pPr>
            <a:r>
              <a:rPr lang="en-US" sz="1400" dirty="0"/>
              <a:t>Point of contact</a:t>
            </a:r>
          </a:p>
          <a:p>
            <a:endParaRPr lang="en-US" dirty="0"/>
          </a:p>
        </p:txBody>
      </p:sp>
      <p:sp>
        <p:nvSpPr>
          <p:cNvPr id="4" name="TextBox 3">
            <a:extLst>
              <a:ext uri="{FF2B5EF4-FFF2-40B4-BE49-F238E27FC236}">
                <a16:creationId xmlns:a16="http://schemas.microsoft.com/office/drawing/2014/main" id="{9509CBB7-FD6D-D62E-A763-BFE85659D22C}"/>
              </a:ext>
            </a:extLst>
          </p:cNvPr>
          <p:cNvSpPr txBox="1"/>
          <p:nvPr/>
        </p:nvSpPr>
        <p:spPr>
          <a:xfrm>
            <a:off x="3795822" y="1945757"/>
            <a:ext cx="3211034" cy="954107"/>
          </a:xfrm>
          <a:prstGeom prst="rect">
            <a:avLst/>
          </a:prstGeom>
          <a:noFill/>
        </p:spPr>
        <p:txBody>
          <a:bodyPr wrap="square" rtlCol="0">
            <a:spAutoFit/>
          </a:bodyPr>
          <a:lstStyle/>
          <a:p>
            <a:r>
              <a:rPr lang="en-US" sz="1400" dirty="0"/>
              <a:t>List of all authorized users on all accounts:</a:t>
            </a:r>
          </a:p>
          <a:p>
            <a:pPr marL="285750" indent="-285750">
              <a:buFont typeface="Arial" panose="020B0604020202020204" pitchFamily="34" charset="0"/>
              <a:buChar char="•"/>
            </a:pPr>
            <a:r>
              <a:rPr lang="en-US" sz="1400" dirty="0"/>
              <a:t>Level of access</a:t>
            </a:r>
          </a:p>
          <a:p>
            <a:pPr marL="285750" indent="-285750">
              <a:buFont typeface="Arial" panose="020B0604020202020204" pitchFamily="34" charset="0"/>
              <a:buChar char="•"/>
            </a:pPr>
            <a:r>
              <a:rPr lang="en-US" sz="1400" dirty="0"/>
              <a:t>Spending limits</a:t>
            </a:r>
          </a:p>
        </p:txBody>
      </p:sp>
      <p:sp>
        <p:nvSpPr>
          <p:cNvPr id="5" name="TextBox 4">
            <a:extLst>
              <a:ext uri="{FF2B5EF4-FFF2-40B4-BE49-F238E27FC236}">
                <a16:creationId xmlns:a16="http://schemas.microsoft.com/office/drawing/2014/main" id="{FFED5BEE-9648-2E38-2D2E-4B2ABC74FC20}"/>
              </a:ext>
            </a:extLst>
          </p:cNvPr>
          <p:cNvSpPr txBox="1"/>
          <p:nvPr/>
        </p:nvSpPr>
        <p:spPr>
          <a:xfrm>
            <a:off x="2041451" y="4125433"/>
            <a:ext cx="3125972" cy="1877437"/>
          </a:xfrm>
          <a:prstGeom prst="rect">
            <a:avLst/>
          </a:prstGeom>
          <a:noFill/>
        </p:spPr>
        <p:txBody>
          <a:bodyPr wrap="square" rtlCol="0">
            <a:spAutoFit/>
          </a:bodyPr>
          <a:lstStyle/>
          <a:p>
            <a:r>
              <a:rPr lang="en-US" sz="1400" dirty="0"/>
              <a:t>Reports to run on a monthly/quarterly basis:</a:t>
            </a:r>
          </a:p>
          <a:p>
            <a:pPr marL="285750" indent="-285750">
              <a:buFont typeface="Arial" panose="020B0604020202020204" pitchFamily="34" charset="0"/>
              <a:buChar char="•"/>
            </a:pPr>
            <a:r>
              <a:rPr lang="en-US" sz="1400" dirty="0"/>
              <a:t>Budget (Proposed v. Actual)</a:t>
            </a:r>
          </a:p>
          <a:p>
            <a:pPr marL="285750" indent="-285750">
              <a:buFont typeface="Arial" panose="020B0604020202020204" pitchFamily="34" charset="0"/>
              <a:buChar char="•"/>
            </a:pPr>
            <a:r>
              <a:rPr lang="en-US" sz="1400" dirty="0"/>
              <a:t>Profit and Loss</a:t>
            </a:r>
          </a:p>
          <a:p>
            <a:pPr marL="285750" indent="-285750">
              <a:buFont typeface="Arial" panose="020B0604020202020204" pitchFamily="34" charset="0"/>
              <a:buChar char="•"/>
            </a:pPr>
            <a:r>
              <a:rPr lang="en-US" sz="1400" dirty="0"/>
              <a:t>Balance Sheet</a:t>
            </a:r>
          </a:p>
          <a:p>
            <a:pPr marL="285750" indent="-285750">
              <a:buFont typeface="Arial" panose="020B0604020202020204" pitchFamily="34" charset="0"/>
              <a:buChar char="•"/>
            </a:pPr>
            <a:r>
              <a:rPr lang="en-US" sz="1400" dirty="0"/>
              <a:t>Profit Center Analysis</a:t>
            </a:r>
          </a:p>
          <a:p>
            <a:pPr marL="285750" indent="-285750">
              <a:buFont typeface="Arial" panose="020B0604020202020204" pitchFamily="34" charset="0"/>
              <a:buChar char="•"/>
            </a:pPr>
            <a:r>
              <a:rPr lang="en-US" sz="1400" dirty="0"/>
              <a:t>Performance Analysis</a:t>
            </a:r>
          </a:p>
          <a:p>
            <a:endParaRPr lang="en-US" dirty="0"/>
          </a:p>
        </p:txBody>
      </p:sp>
    </p:spTree>
    <p:extLst>
      <p:ext uri="{BB962C8B-B14F-4D97-AF65-F5344CB8AC3E}">
        <p14:creationId xmlns:p14="http://schemas.microsoft.com/office/powerpoint/2010/main" val="1791395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3F67-9C70-4748-8C0C-3A7863422F99}"/>
              </a:ext>
            </a:extLst>
          </p:cNvPr>
          <p:cNvSpPr>
            <a:spLocks noGrp="1"/>
          </p:cNvSpPr>
          <p:nvPr>
            <p:ph type="title"/>
          </p:nvPr>
        </p:nvSpPr>
        <p:spPr/>
        <p:txBody>
          <a:bodyPr/>
          <a:lstStyle/>
          <a:p>
            <a:r>
              <a:rPr lang="en-US" dirty="0"/>
              <a:t>General Management </a:t>
            </a:r>
          </a:p>
        </p:txBody>
      </p:sp>
      <p:sp>
        <p:nvSpPr>
          <p:cNvPr id="3" name="Content Placeholder 2">
            <a:extLst>
              <a:ext uri="{FF2B5EF4-FFF2-40B4-BE49-F238E27FC236}">
                <a16:creationId xmlns:a16="http://schemas.microsoft.com/office/drawing/2014/main" id="{95B371F2-DBA5-415A-82C8-651F587B857A}"/>
              </a:ext>
            </a:extLst>
          </p:cNvPr>
          <p:cNvSpPr>
            <a:spLocks noGrp="1"/>
          </p:cNvSpPr>
          <p:nvPr>
            <p:ph type="body" idx="1"/>
          </p:nvPr>
        </p:nvSpPr>
        <p:spPr>
          <a:xfrm>
            <a:off x="381000" y="2392327"/>
            <a:ext cx="10565675" cy="3697324"/>
          </a:xfrm>
        </p:spPr>
        <p:txBody>
          <a:bodyPr vert="horz" lIns="91440" tIns="45720" rIns="91440" bIns="45720" rtlCol="0" anchor="t">
            <a:normAutofit/>
          </a:bodyPr>
          <a:lstStyle/>
          <a:p>
            <a:r>
              <a:rPr lang="en-US" sz="2800" b="0" i="0" dirty="0">
                <a:effectLst/>
              </a:rPr>
              <a:t>Catch-all for areas of a law firm’s management that can be placed in various categories, including marketing and promotion.</a:t>
            </a:r>
            <a:endParaRPr lang="en-US" sz="2800" b="1" i="0" dirty="0">
              <a:effectLst/>
            </a:endParaRPr>
          </a:p>
        </p:txBody>
      </p:sp>
      <p:sp>
        <p:nvSpPr>
          <p:cNvPr id="4" name="Date Placeholder 3">
            <a:extLst>
              <a:ext uri="{FF2B5EF4-FFF2-40B4-BE49-F238E27FC236}">
                <a16:creationId xmlns:a16="http://schemas.microsoft.com/office/drawing/2014/main" id="{DB056174-CBC5-7B48-9681-7DDAC423337E}"/>
              </a:ext>
            </a:extLst>
          </p:cNvPr>
          <p:cNvSpPr>
            <a:spLocks noGrp="1"/>
          </p:cNvSpPr>
          <p:nvPr>
            <p:ph type="dt" sz="half" idx="10"/>
          </p:nvPr>
        </p:nvSpPr>
        <p:spPr/>
        <p:txBody>
          <a:bodyPr/>
          <a:lstStyle/>
          <a:p>
            <a:r>
              <a:rPr lang="en-US" dirty="0"/>
              <a:t>2/17/2023</a:t>
            </a:r>
          </a:p>
        </p:txBody>
      </p:sp>
      <p:sp>
        <p:nvSpPr>
          <p:cNvPr id="5" name="Footer Placeholder 4">
            <a:extLst>
              <a:ext uri="{FF2B5EF4-FFF2-40B4-BE49-F238E27FC236}">
                <a16:creationId xmlns:a16="http://schemas.microsoft.com/office/drawing/2014/main" id="{D593FA18-50D6-0344-B477-1D7C91CF4029}"/>
              </a:ext>
            </a:extLst>
          </p:cNvPr>
          <p:cNvSpPr>
            <a:spLocks noGrp="1"/>
          </p:cNvSpPr>
          <p:nvPr>
            <p:ph type="ftr" sz="quarter" idx="11"/>
          </p:nvPr>
        </p:nvSpPr>
        <p:spPr/>
        <p:txBody>
          <a:bodyPr/>
          <a:lstStyle/>
          <a:p>
            <a:r>
              <a:rPr lang="en-US" dirty="0"/>
              <a:t>Firm Management- What’s On Your Calendar?</a:t>
            </a:r>
          </a:p>
        </p:txBody>
      </p:sp>
      <p:sp>
        <p:nvSpPr>
          <p:cNvPr id="6" name="Slide Number Placeholder 5">
            <a:extLst>
              <a:ext uri="{FF2B5EF4-FFF2-40B4-BE49-F238E27FC236}">
                <a16:creationId xmlns:a16="http://schemas.microsoft.com/office/drawing/2014/main" id="{134C72D2-EFDF-844A-8472-CB49A59B127B}"/>
              </a:ext>
            </a:extLst>
          </p:cNvPr>
          <p:cNvSpPr>
            <a:spLocks noGrp="1"/>
          </p:cNvSpPr>
          <p:nvPr>
            <p:ph type="sldNum" sz="quarter" idx="12"/>
          </p:nvPr>
        </p:nvSpPr>
        <p:spPr/>
        <p:txBody>
          <a:bodyPr/>
          <a:lstStyle/>
          <a:p>
            <a:fld id="{294A09A9-5501-47C1-A89A-A340965A2BE2}" type="slidenum">
              <a:rPr lang="en-US" smtClean="0"/>
              <a:pPr/>
              <a:t>13</a:t>
            </a:fld>
            <a:endParaRPr lang="en-US" dirty="0"/>
          </a:p>
        </p:txBody>
      </p:sp>
    </p:spTree>
    <p:extLst>
      <p:ext uri="{BB962C8B-B14F-4D97-AF65-F5344CB8AC3E}">
        <p14:creationId xmlns:p14="http://schemas.microsoft.com/office/powerpoint/2010/main" val="135093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55E2E3E-148D-4BE4-88A4-447C4BC35E68}"/>
              </a:ext>
            </a:extLst>
          </p:cNvPr>
          <p:cNvSpPr>
            <a:spLocks noGrp="1"/>
          </p:cNvSpPr>
          <p:nvPr>
            <p:ph type="title"/>
          </p:nvPr>
        </p:nvSpPr>
        <p:spPr>
          <a:xfrm>
            <a:off x="265814" y="136525"/>
            <a:ext cx="10680862" cy="612647"/>
          </a:xfrm>
        </p:spPr>
        <p:txBody>
          <a:bodyPr/>
          <a:lstStyle/>
          <a:p>
            <a:pPr algn="ctr"/>
            <a:r>
              <a:rPr lang="en-US" sz="3600" dirty="0"/>
              <a:t>General Management Timeline </a:t>
            </a:r>
          </a:p>
        </p:txBody>
      </p:sp>
      <p:sp>
        <p:nvSpPr>
          <p:cNvPr id="4" name="Date Placeholder 3">
            <a:extLst>
              <a:ext uri="{FF2B5EF4-FFF2-40B4-BE49-F238E27FC236}">
                <a16:creationId xmlns:a16="http://schemas.microsoft.com/office/drawing/2014/main" id="{374915C9-579A-6644-A782-7D56C8F5561E}"/>
              </a:ext>
            </a:extLst>
          </p:cNvPr>
          <p:cNvSpPr>
            <a:spLocks noGrp="1"/>
          </p:cNvSpPr>
          <p:nvPr>
            <p:ph type="dt" sz="half" idx="2"/>
          </p:nvPr>
        </p:nvSpPr>
        <p:spPr/>
        <p:txBody>
          <a:bodyPr/>
          <a:lstStyle/>
          <a:p>
            <a:r>
              <a:rPr lang="en-US" dirty="0"/>
              <a:t>2/17/2023</a:t>
            </a:r>
          </a:p>
        </p:txBody>
      </p:sp>
      <p:sp>
        <p:nvSpPr>
          <p:cNvPr id="5" name="Footer Placeholder 4">
            <a:extLst>
              <a:ext uri="{FF2B5EF4-FFF2-40B4-BE49-F238E27FC236}">
                <a16:creationId xmlns:a16="http://schemas.microsoft.com/office/drawing/2014/main" id="{140F55DB-0AAD-684A-B0E2-8EF58E039423}"/>
              </a:ext>
            </a:extLst>
          </p:cNvPr>
          <p:cNvSpPr>
            <a:spLocks noGrp="1"/>
          </p:cNvSpPr>
          <p:nvPr>
            <p:ph type="ftr" sz="quarter" idx="3"/>
          </p:nvPr>
        </p:nvSpPr>
        <p:spPr/>
        <p:txBody>
          <a:bodyPr/>
          <a:lstStyle/>
          <a:p>
            <a:r>
              <a:rPr lang="en-US" dirty="0"/>
              <a:t>Firm Management- What’s On Your Calendar?</a:t>
            </a:r>
          </a:p>
        </p:txBody>
      </p:sp>
      <p:sp>
        <p:nvSpPr>
          <p:cNvPr id="6" name="Slide Number Placeholder 5">
            <a:extLst>
              <a:ext uri="{FF2B5EF4-FFF2-40B4-BE49-F238E27FC236}">
                <a16:creationId xmlns:a16="http://schemas.microsoft.com/office/drawing/2014/main" id="{280037C3-0E79-CD4B-92A9-5B5F9E74A60B}"/>
              </a:ext>
            </a:extLst>
          </p:cNvPr>
          <p:cNvSpPr>
            <a:spLocks noGrp="1"/>
          </p:cNvSpPr>
          <p:nvPr>
            <p:ph type="sldNum" sz="quarter" idx="4"/>
          </p:nvPr>
        </p:nvSpPr>
        <p:spPr/>
        <p:txBody>
          <a:bodyPr/>
          <a:lstStyle/>
          <a:p>
            <a:fld id="{294A09A9-5501-47C1-A89A-A340965A2BE2}" type="slidenum">
              <a:rPr lang="en-US" smtClean="0"/>
              <a:t>14</a:t>
            </a:fld>
            <a:endParaRPr lang="en-US" dirty="0"/>
          </a:p>
        </p:txBody>
      </p:sp>
      <p:sp>
        <p:nvSpPr>
          <p:cNvPr id="9" name="Flowchart: Off-page Connector 8">
            <a:extLst>
              <a:ext uri="{FF2B5EF4-FFF2-40B4-BE49-F238E27FC236}">
                <a16:creationId xmlns:a16="http://schemas.microsoft.com/office/drawing/2014/main" id="{D73F391E-27F3-045D-4750-E73F52BD916F}"/>
              </a:ext>
            </a:extLst>
          </p:cNvPr>
          <p:cNvSpPr/>
          <p:nvPr/>
        </p:nvSpPr>
        <p:spPr>
          <a:xfrm>
            <a:off x="1148316" y="722193"/>
            <a:ext cx="612648" cy="618460"/>
          </a:xfrm>
          <a:prstGeom prst="flowChartOffpageConnec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CCC0998C-17D7-A389-B6E2-E24DCFF40789}"/>
              </a:ext>
            </a:extLst>
          </p:cNvPr>
          <p:cNvSpPr/>
          <p:nvPr/>
        </p:nvSpPr>
        <p:spPr>
          <a:xfrm>
            <a:off x="1226040" y="767629"/>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23A65043-E6B3-D8D4-99D1-2E3C1F1452C8}"/>
              </a:ext>
            </a:extLst>
          </p:cNvPr>
          <p:cNvSpPr txBox="1"/>
          <p:nvPr/>
        </p:nvSpPr>
        <p:spPr>
          <a:xfrm>
            <a:off x="1998922" y="722193"/>
            <a:ext cx="5146157" cy="369332"/>
          </a:xfrm>
          <a:prstGeom prst="rect">
            <a:avLst/>
          </a:prstGeom>
          <a:noFill/>
        </p:spPr>
        <p:txBody>
          <a:bodyPr wrap="square" rtlCol="0">
            <a:spAutoFit/>
          </a:bodyPr>
          <a:lstStyle/>
          <a:p>
            <a:r>
              <a:rPr lang="en-US" b="1" dirty="0">
                <a:solidFill>
                  <a:schemeClr val="bg2"/>
                </a:solidFill>
              </a:rPr>
              <a:t>December - January</a:t>
            </a:r>
          </a:p>
        </p:txBody>
      </p:sp>
      <p:sp>
        <p:nvSpPr>
          <p:cNvPr id="17" name="TextBox 16">
            <a:extLst>
              <a:ext uri="{FF2B5EF4-FFF2-40B4-BE49-F238E27FC236}">
                <a16:creationId xmlns:a16="http://schemas.microsoft.com/office/drawing/2014/main" id="{EC1DB351-5935-496D-D56B-6E2980A4ADE4}"/>
              </a:ext>
            </a:extLst>
          </p:cNvPr>
          <p:cNvSpPr txBox="1"/>
          <p:nvPr/>
        </p:nvSpPr>
        <p:spPr>
          <a:xfrm>
            <a:off x="1683240" y="2518691"/>
            <a:ext cx="9495868" cy="2845266"/>
          </a:xfrm>
          <a:prstGeom prst="rect">
            <a:avLst/>
          </a:prstGeom>
          <a:noFill/>
        </p:spPr>
        <p:txBody>
          <a:bodyPr wrap="square" rtlCol="0">
            <a:spAutoFit/>
          </a:bodyPr>
          <a:lstStyle/>
          <a:p>
            <a:pPr marL="342900" marR="0" lvl="0" indent="-342900">
              <a:lnSpc>
                <a:spcPct val="107000"/>
              </a:lnSpc>
              <a:spcBef>
                <a:spcPts val="0"/>
              </a:spcBef>
              <a:spcAft>
                <a:spcPts val="0"/>
              </a:spcAft>
              <a:buFont typeface="Symbol" panose="05050102010706020507" pitchFamily="18" charset="2"/>
              <a:buChar char=""/>
            </a:pPr>
            <a:r>
              <a:rPr lang="en-US" sz="1400" dirty="0">
                <a:solidFill>
                  <a:schemeClr val="bg1"/>
                </a:solidFill>
                <a:effectLst/>
                <a:ea typeface="Calibri" panose="020F0502020204030204" pitchFamily="34" charset="0"/>
                <a:cs typeface="Times New Roman" panose="02020603050405020304" pitchFamily="18" charset="0"/>
              </a:rPr>
              <a:t>Calendar attorney/law firm awards marketing deadlines (Super Lawyers, Best Lawyer, Best Firm)</a:t>
            </a:r>
          </a:p>
          <a:p>
            <a:pPr marL="800100" lvl="1" indent="-342900">
              <a:lnSpc>
                <a:spcPct val="107000"/>
              </a:lnSpc>
              <a:buFont typeface="Symbol" panose="05050102010706020507" pitchFamily="18" charset="2"/>
              <a:buChar char=""/>
            </a:pPr>
            <a:r>
              <a:rPr lang="en-US" sz="1400" dirty="0">
                <a:solidFill>
                  <a:schemeClr val="bg1"/>
                </a:solidFill>
                <a:effectLst/>
                <a:ea typeface="Calibri" panose="020F0502020204030204" pitchFamily="34" charset="0"/>
                <a:cs typeface="Times New Roman" panose="02020603050405020304" pitchFamily="18" charset="0"/>
              </a:rPr>
              <a:t>Press proofs</a:t>
            </a:r>
          </a:p>
          <a:p>
            <a:pPr marL="800100" lvl="1" indent="-342900">
              <a:lnSpc>
                <a:spcPct val="107000"/>
              </a:lnSpc>
              <a:buFont typeface="Symbol" panose="05050102010706020507" pitchFamily="18" charset="2"/>
              <a:buChar char=""/>
            </a:pPr>
            <a:r>
              <a:rPr lang="en-US" sz="1400" dirty="0">
                <a:solidFill>
                  <a:schemeClr val="bg1"/>
                </a:solidFill>
                <a:ea typeface="Calibri" panose="020F0502020204030204" pitchFamily="34" charset="0"/>
                <a:cs typeface="Times New Roman" panose="02020603050405020304" pitchFamily="18" charset="0"/>
              </a:rPr>
              <a:t>Headshots/ Firm photos</a:t>
            </a:r>
          </a:p>
          <a:p>
            <a:pPr marL="800100" lvl="1" indent="-342900">
              <a:lnSpc>
                <a:spcPct val="107000"/>
              </a:lnSpc>
              <a:buFont typeface="Symbol" panose="05050102010706020507" pitchFamily="18" charset="2"/>
              <a:buChar char=""/>
            </a:pPr>
            <a:r>
              <a:rPr lang="en-US" sz="1400" dirty="0">
                <a:solidFill>
                  <a:schemeClr val="bg1"/>
                </a:solidFill>
                <a:ea typeface="Calibri" panose="020F0502020204030204" pitchFamily="34" charset="0"/>
                <a:cs typeface="Times New Roman" panose="02020603050405020304" pitchFamily="18" charset="0"/>
              </a:rPr>
              <a:t>Press release embargos</a:t>
            </a:r>
          </a:p>
          <a:p>
            <a:pPr marL="342900" indent="-342900">
              <a:lnSpc>
                <a:spcPct val="107000"/>
              </a:lnSpc>
              <a:buFont typeface="Symbol" panose="05050102010706020507" pitchFamily="18" charset="2"/>
              <a:buChar char=""/>
            </a:pPr>
            <a:r>
              <a:rPr lang="en-US" sz="1400" dirty="0">
                <a:solidFill>
                  <a:schemeClr val="bg1"/>
                </a:solidFill>
                <a:effectLst/>
                <a:ea typeface="Calibri" panose="020F0502020204030204" pitchFamily="34" charset="0"/>
                <a:cs typeface="Times New Roman" panose="02020603050405020304" pitchFamily="18" charset="0"/>
              </a:rPr>
              <a:t>Confirm all on-line badges for any award superlatives have been:</a:t>
            </a:r>
          </a:p>
          <a:p>
            <a:pPr marL="800100" lvl="1" indent="-342900">
              <a:lnSpc>
                <a:spcPct val="107000"/>
              </a:lnSpc>
              <a:buFont typeface="Symbol" panose="05050102010706020507" pitchFamily="18" charset="2"/>
              <a:buChar char=""/>
            </a:pPr>
            <a:r>
              <a:rPr lang="en-US" sz="1400" dirty="0">
                <a:solidFill>
                  <a:schemeClr val="bg1"/>
                </a:solidFill>
                <a:ea typeface="Calibri" panose="020F0502020204030204" pitchFamily="34" charset="0"/>
                <a:cs typeface="Times New Roman" panose="02020603050405020304" pitchFamily="18" charset="0"/>
              </a:rPr>
              <a:t>Purchased</a:t>
            </a:r>
          </a:p>
          <a:p>
            <a:pPr marL="800100" lvl="1" indent="-342900">
              <a:lnSpc>
                <a:spcPct val="107000"/>
              </a:lnSpc>
              <a:buFont typeface="Symbol" panose="05050102010706020507" pitchFamily="18" charset="2"/>
              <a:buChar char=""/>
            </a:pPr>
            <a:r>
              <a:rPr lang="en-US" sz="1400" dirty="0">
                <a:solidFill>
                  <a:schemeClr val="bg1"/>
                </a:solidFill>
                <a:ea typeface="Calibri" panose="020F0502020204030204" pitchFamily="34" charset="0"/>
                <a:cs typeface="Times New Roman" panose="02020603050405020304" pitchFamily="18" charset="0"/>
              </a:rPr>
              <a:t>Downloaded</a:t>
            </a:r>
          </a:p>
          <a:p>
            <a:pPr marL="800100" lvl="1" indent="-342900">
              <a:lnSpc>
                <a:spcPct val="107000"/>
              </a:lnSpc>
              <a:buFont typeface="Symbol" panose="05050102010706020507" pitchFamily="18" charset="2"/>
              <a:buChar char=""/>
            </a:pPr>
            <a:r>
              <a:rPr lang="en-US" sz="1400" dirty="0">
                <a:solidFill>
                  <a:schemeClr val="bg1"/>
                </a:solidFill>
                <a:effectLst/>
                <a:ea typeface="Calibri" panose="020F0502020204030204" pitchFamily="34" charset="0"/>
                <a:cs typeface="Times New Roman" panose="02020603050405020304" pitchFamily="18" charset="0"/>
              </a:rPr>
              <a:t>Distributed to staff, attorneys and website/IT managers for posting</a:t>
            </a:r>
          </a:p>
          <a:p>
            <a:pPr marL="285750" indent="-285750">
              <a:lnSpc>
                <a:spcPct val="107000"/>
              </a:lnSpc>
              <a:buFont typeface="Arial" panose="020B0604020202020204" pitchFamily="34" charset="0"/>
              <a:buChar char="•"/>
            </a:pPr>
            <a:r>
              <a:rPr lang="en-US" sz="1400" dirty="0">
                <a:solidFill>
                  <a:schemeClr val="bg1"/>
                </a:solidFill>
                <a:ea typeface="Calibri" panose="020F0502020204030204" pitchFamily="34" charset="0"/>
                <a:cs typeface="Times New Roman" panose="02020603050405020304" pitchFamily="18" charset="0"/>
              </a:rPr>
              <a:t>Confirm all physical plaques, magazines and inserts for any award superlatives have been purchased and distributed.</a:t>
            </a:r>
          </a:p>
          <a:p>
            <a:pPr marL="285750" indent="-285750">
              <a:lnSpc>
                <a:spcPct val="107000"/>
              </a:lnSpc>
              <a:buFont typeface="Arial" panose="020B0604020202020204" pitchFamily="34" charset="0"/>
              <a:buChar char="•"/>
            </a:pPr>
            <a:r>
              <a:rPr lang="en-US" sz="1400" dirty="0">
                <a:solidFill>
                  <a:schemeClr val="bg1"/>
                </a:solidFill>
                <a:effectLst/>
                <a:ea typeface="Calibri" panose="020F0502020204030204" pitchFamily="34" charset="0"/>
                <a:cs typeface="Times New Roman" panose="02020603050405020304" pitchFamily="18" charset="0"/>
              </a:rPr>
              <a:t>Confirm attorney bios an</a:t>
            </a:r>
            <a:r>
              <a:rPr lang="en-US" sz="1400" dirty="0">
                <a:solidFill>
                  <a:schemeClr val="bg1"/>
                </a:solidFill>
                <a:ea typeface="Calibri" panose="020F0502020204030204" pitchFamily="34" charset="0"/>
                <a:cs typeface="Times New Roman" panose="02020603050405020304" pitchFamily="18" charset="0"/>
              </a:rPr>
              <a:t>d headshots are current including any awards, speaking engagements and/or written articles which occurred over the past year.</a:t>
            </a:r>
          </a:p>
          <a:p>
            <a:pPr marL="285750" indent="-285750">
              <a:lnSpc>
                <a:spcPct val="107000"/>
              </a:lnSpc>
              <a:buFont typeface="Arial" panose="020B0604020202020204" pitchFamily="34" charset="0"/>
              <a:buChar char="•"/>
            </a:pPr>
            <a:r>
              <a:rPr lang="en-US" sz="1400" dirty="0">
                <a:solidFill>
                  <a:schemeClr val="bg1"/>
                </a:solidFill>
                <a:effectLst/>
                <a:ea typeface="Calibri" panose="020F0502020204030204" pitchFamily="34" charset="0"/>
                <a:cs typeface="Times New Roman" panose="02020603050405020304" pitchFamily="18" charset="0"/>
              </a:rPr>
              <a:t>Confirm all association and organization due</a:t>
            </a:r>
            <a:r>
              <a:rPr lang="en-US" sz="1400" dirty="0">
                <a:solidFill>
                  <a:schemeClr val="bg1"/>
                </a:solidFill>
                <a:ea typeface="Calibri" panose="020F0502020204030204" pitchFamily="34" charset="0"/>
                <a:cs typeface="Times New Roman" panose="02020603050405020304" pitchFamily="18" charset="0"/>
              </a:rPr>
              <a:t>s have been paid, including State and local Bar Associations</a:t>
            </a:r>
          </a:p>
        </p:txBody>
      </p:sp>
      <p:cxnSp>
        <p:nvCxnSpPr>
          <p:cNvPr id="21" name="Straight Arrow Connector 20">
            <a:extLst>
              <a:ext uri="{FF2B5EF4-FFF2-40B4-BE49-F238E27FC236}">
                <a16:creationId xmlns:a16="http://schemas.microsoft.com/office/drawing/2014/main" id="{EE6261FF-6E6A-3645-62C0-FE8147DA14C8}"/>
              </a:ext>
            </a:extLst>
          </p:cNvPr>
          <p:cNvCxnSpPr>
            <a:cxnSpLocks/>
          </p:cNvCxnSpPr>
          <p:nvPr/>
        </p:nvCxnSpPr>
        <p:spPr>
          <a:xfrm>
            <a:off x="265812" y="2385387"/>
            <a:ext cx="11451265" cy="0"/>
          </a:xfrm>
          <a:prstGeom prst="straightConnector1">
            <a:avLst/>
          </a:prstGeom>
          <a:ln w="38100">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37" name="Straight Arrow Connector 36">
            <a:extLst>
              <a:ext uri="{FF2B5EF4-FFF2-40B4-BE49-F238E27FC236}">
                <a16:creationId xmlns:a16="http://schemas.microsoft.com/office/drawing/2014/main" id="{24AA57FC-FFDD-35EB-2FB8-9D42BDA591D0}"/>
              </a:ext>
            </a:extLst>
          </p:cNvPr>
          <p:cNvCxnSpPr>
            <a:cxnSpLocks/>
          </p:cNvCxnSpPr>
          <p:nvPr/>
        </p:nvCxnSpPr>
        <p:spPr>
          <a:xfrm>
            <a:off x="1454640" y="1356601"/>
            <a:ext cx="0" cy="996889"/>
          </a:xfrm>
          <a:prstGeom prst="straightConnector1">
            <a:avLst/>
          </a:prstGeom>
          <a:ln w="19050">
            <a:prstDash val="dash"/>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925945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1A202-23A3-4F3A-AA92-0172C8D2DA06}"/>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7B943E7C-A74D-4CB3-844B-51917C88C95F}"/>
              </a:ext>
            </a:extLst>
          </p:cNvPr>
          <p:cNvSpPr>
            <a:spLocks noGrp="1"/>
          </p:cNvSpPr>
          <p:nvPr>
            <p:ph type="body" idx="1"/>
          </p:nvPr>
        </p:nvSpPr>
        <p:spPr>
          <a:xfrm>
            <a:off x="1206408" y="2600004"/>
            <a:ext cx="9779183" cy="3436483"/>
          </a:xfrm>
        </p:spPr>
        <p:txBody>
          <a:bodyPr vert="horz" lIns="91440" tIns="45720" rIns="91440" bIns="45720" rtlCol="0" anchor="t">
            <a:normAutofit/>
          </a:bodyPr>
          <a:lstStyle/>
          <a:p>
            <a:r>
              <a:rPr lang="en-US" dirty="0"/>
              <a:t>It takes a lot to run a law firm.  Utilize all of the resources and knowledge that is available to you through the ALA, including reaching out to the community, attending conferences, participating in webinars and </a:t>
            </a:r>
            <a:r>
              <a:rPr lang="en-US"/>
              <a:t>reading the publications</a:t>
            </a:r>
            <a:r>
              <a:rPr lang="en-US" dirty="0"/>
              <a:t>.  We are here for you. </a:t>
            </a:r>
          </a:p>
        </p:txBody>
      </p:sp>
      <p:sp>
        <p:nvSpPr>
          <p:cNvPr id="4" name="Date Placeholder 3">
            <a:extLst>
              <a:ext uri="{FF2B5EF4-FFF2-40B4-BE49-F238E27FC236}">
                <a16:creationId xmlns:a16="http://schemas.microsoft.com/office/drawing/2014/main" id="{3A738329-E174-7440-8FD5-179A15324C63}"/>
              </a:ext>
            </a:extLst>
          </p:cNvPr>
          <p:cNvSpPr>
            <a:spLocks noGrp="1"/>
          </p:cNvSpPr>
          <p:nvPr>
            <p:ph type="dt" sz="half" idx="10"/>
          </p:nvPr>
        </p:nvSpPr>
        <p:spPr/>
        <p:txBody>
          <a:bodyPr/>
          <a:lstStyle/>
          <a:p>
            <a:r>
              <a:rPr lang="en-US" dirty="0"/>
              <a:t>2/17/2023</a:t>
            </a:r>
          </a:p>
        </p:txBody>
      </p:sp>
      <p:sp>
        <p:nvSpPr>
          <p:cNvPr id="5" name="Footer Placeholder 4">
            <a:extLst>
              <a:ext uri="{FF2B5EF4-FFF2-40B4-BE49-F238E27FC236}">
                <a16:creationId xmlns:a16="http://schemas.microsoft.com/office/drawing/2014/main" id="{03FD8152-D9C3-204A-9444-45CD4F180EB4}"/>
              </a:ext>
            </a:extLst>
          </p:cNvPr>
          <p:cNvSpPr>
            <a:spLocks noGrp="1"/>
          </p:cNvSpPr>
          <p:nvPr>
            <p:ph type="ftr" sz="quarter" idx="11"/>
          </p:nvPr>
        </p:nvSpPr>
        <p:spPr/>
        <p:txBody>
          <a:bodyPr/>
          <a:lstStyle/>
          <a:p>
            <a:r>
              <a:rPr lang="en-US" dirty="0"/>
              <a:t>Firm Management: What’s on Your Calendar?</a:t>
            </a:r>
          </a:p>
        </p:txBody>
      </p:sp>
      <p:sp>
        <p:nvSpPr>
          <p:cNvPr id="6" name="Slide Number Placeholder 5">
            <a:extLst>
              <a:ext uri="{FF2B5EF4-FFF2-40B4-BE49-F238E27FC236}">
                <a16:creationId xmlns:a16="http://schemas.microsoft.com/office/drawing/2014/main" id="{B25B7362-01DC-0E4C-9B34-0DF3FD449CAD}"/>
              </a:ext>
            </a:extLst>
          </p:cNvPr>
          <p:cNvSpPr>
            <a:spLocks noGrp="1"/>
          </p:cNvSpPr>
          <p:nvPr>
            <p:ph type="sldNum" sz="quarter" idx="12"/>
          </p:nvPr>
        </p:nvSpPr>
        <p:spPr/>
        <p:txBody>
          <a:bodyPr/>
          <a:lstStyle/>
          <a:p>
            <a:fld id="{294A09A9-5501-47C1-A89A-A340965A2BE2}" type="slidenum">
              <a:rPr lang="en-US" smtClean="0"/>
              <a:pPr/>
              <a:t>15</a:t>
            </a:fld>
            <a:endParaRPr lang="en-US" dirty="0"/>
          </a:p>
        </p:txBody>
      </p:sp>
    </p:spTree>
    <p:extLst>
      <p:ext uri="{BB962C8B-B14F-4D97-AF65-F5344CB8AC3E}">
        <p14:creationId xmlns:p14="http://schemas.microsoft.com/office/powerpoint/2010/main" val="445070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AE308-3076-43DB-B834-DA0B0AE19AF9}"/>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BABC2CE0-8806-4B2A-A10A-32984D317434}"/>
              </a:ext>
            </a:extLst>
          </p:cNvPr>
          <p:cNvSpPr>
            <a:spLocks noGrp="1"/>
          </p:cNvSpPr>
          <p:nvPr>
            <p:ph idx="1"/>
          </p:nvPr>
        </p:nvSpPr>
        <p:spPr>
          <a:xfrm>
            <a:off x="287078" y="2087563"/>
            <a:ext cx="11089759" cy="3366813"/>
          </a:xfrm>
        </p:spPr>
        <p:txBody>
          <a:bodyPr>
            <a:normAutofit/>
          </a:bodyPr>
          <a:lstStyle/>
          <a:p>
            <a:pPr marL="457200" indent="-457200">
              <a:buFont typeface="Arial" panose="020B0604020202020204" pitchFamily="34" charset="0"/>
              <a:buChar char="•"/>
            </a:pPr>
            <a:r>
              <a:rPr lang="en-US" sz="1600" dirty="0"/>
              <a:t>SHRM HR Glossary: </a:t>
            </a:r>
            <a:r>
              <a:rPr lang="en-US" sz="1600" dirty="0">
                <a:hlinkClick r:id="rId2"/>
              </a:rPr>
              <a:t>www.shrm.org/ResourcesAndTools/tools-and-samples/HR-Glossary</a:t>
            </a:r>
            <a:endParaRPr lang="en-US" sz="1600" dirty="0"/>
          </a:p>
          <a:p>
            <a:pPr marL="457200" indent="-457200">
              <a:buFont typeface="Arial" panose="020B0604020202020204" pitchFamily="34" charset="0"/>
              <a:buChar char="•"/>
            </a:pPr>
            <a:r>
              <a:rPr lang="en-US" sz="1600" dirty="0"/>
              <a:t>ADP “Human resource management (HRM): </a:t>
            </a:r>
            <a:r>
              <a:rPr lang="en-US" sz="1600" dirty="0">
                <a:hlinkClick r:id="rId3"/>
              </a:rPr>
              <a:t>www.adp.com/resources/articles-and-insights/articles/h/human-resource-management.aspx</a:t>
            </a:r>
            <a:endParaRPr lang="en-US" sz="1600" dirty="0"/>
          </a:p>
          <a:p>
            <a:pPr marL="457200" indent="-457200">
              <a:buFont typeface="Arial" panose="020B0604020202020204" pitchFamily="34" charset="0"/>
              <a:buChar char="•"/>
            </a:pPr>
            <a:r>
              <a:rPr lang="en-US" sz="1600" dirty="0"/>
              <a:t>ALA Job Description Toolkit </a:t>
            </a:r>
          </a:p>
          <a:p>
            <a:pPr marL="457200" indent="-457200">
              <a:buFont typeface="Arial" panose="020B0604020202020204" pitchFamily="34" charset="0"/>
              <a:buChar char="•"/>
            </a:pPr>
            <a:r>
              <a:rPr lang="en-US" sz="1600" dirty="0"/>
              <a:t>LAWKPIs Blog “Law Firm Financial Management”: </a:t>
            </a:r>
            <a:r>
              <a:rPr lang="en-US" sz="1600" dirty="0">
                <a:hlinkClick r:id="rId4"/>
              </a:rPr>
              <a:t>www.lawkpis.com/law-firm-financial-management</a:t>
            </a:r>
            <a:endParaRPr lang="en-US" sz="1600" dirty="0"/>
          </a:p>
          <a:p>
            <a:endParaRPr lang="en-US" sz="1300" dirty="0"/>
          </a:p>
        </p:txBody>
      </p:sp>
    </p:spTree>
    <p:extLst>
      <p:ext uri="{BB962C8B-B14F-4D97-AF65-F5344CB8AC3E}">
        <p14:creationId xmlns:p14="http://schemas.microsoft.com/office/powerpoint/2010/main" val="9261845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A50A9-E69F-56AF-619B-708CFD014857}"/>
              </a:ext>
            </a:extLst>
          </p:cNvPr>
          <p:cNvSpPr>
            <a:spLocks noGrp="1"/>
          </p:cNvSpPr>
          <p:nvPr>
            <p:ph type="ctrTitle"/>
          </p:nvPr>
        </p:nvSpPr>
        <p:spPr/>
        <p:txBody>
          <a:bodyPr/>
          <a:lstStyle/>
          <a:p>
            <a:r>
              <a:rPr lang="en-US" dirty="0"/>
              <a:t>Thank you!</a:t>
            </a:r>
          </a:p>
        </p:txBody>
      </p:sp>
      <p:sp>
        <p:nvSpPr>
          <p:cNvPr id="3" name="Subtitle 2">
            <a:extLst>
              <a:ext uri="{FF2B5EF4-FFF2-40B4-BE49-F238E27FC236}">
                <a16:creationId xmlns:a16="http://schemas.microsoft.com/office/drawing/2014/main" id="{CC375E80-1525-74CE-E185-31102EBDBC36}"/>
              </a:ext>
            </a:extLst>
          </p:cNvPr>
          <p:cNvSpPr>
            <a:spLocks noGrp="1"/>
          </p:cNvSpPr>
          <p:nvPr>
            <p:ph type="subTitle" idx="1"/>
          </p:nvPr>
        </p:nvSpPr>
        <p:spPr>
          <a:xfrm>
            <a:off x="1167493" y="3602038"/>
            <a:ext cx="6220277" cy="2247219"/>
          </a:xfrm>
        </p:spPr>
        <p:txBody>
          <a:bodyPr/>
          <a:lstStyle/>
          <a:p>
            <a:r>
              <a:rPr lang="en-US" dirty="0"/>
              <a:t>Abigail Davis-Hess, CLM</a:t>
            </a:r>
          </a:p>
          <a:p>
            <a:r>
              <a:rPr lang="en-US" dirty="0"/>
              <a:t>ADH-Consulting, LLC</a:t>
            </a:r>
          </a:p>
          <a:p>
            <a:r>
              <a:rPr lang="en-US" dirty="0"/>
              <a:t>Phone: (804) 229-4821</a:t>
            </a:r>
          </a:p>
          <a:p>
            <a:r>
              <a:rPr lang="en-US" dirty="0"/>
              <a:t>Email: adh@adh-consulting.com</a:t>
            </a:r>
          </a:p>
          <a:p>
            <a:endParaRPr lang="en-US" dirty="0"/>
          </a:p>
          <a:p>
            <a:br>
              <a:rPr lang="en-US" dirty="0"/>
            </a:br>
            <a:endParaRPr lang="en-US" dirty="0"/>
          </a:p>
        </p:txBody>
      </p:sp>
      <p:pic>
        <p:nvPicPr>
          <p:cNvPr id="5" name="Picture 4" descr="Shape, rectangle&#10;&#10;Description automatically generated">
            <a:extLst>
              <a:ext uri="{FF2B5EF4-FFF2-40B4-BE49-F238E27FC236}">
                <a16:creationId xmlns:a16="http://schemas.microsoft.com/office/drawing/2014/main" id="{42FEB1A6-F412-D2EF-B0A4-12B32959738C}"/>
              </a:ext>
            </a:extLst>
          </p:cNvPr>
          <p:cNvPicPr>
            <a:picLocks noChangeAspect="1"/>
          </p:cNvPicPr>
          <p:nvPr/>
        </p:nvPicPr>
        <p:blipFill>
          <a:blip r:embed="rId2"/>
          <a:stretch>
            <a:fillRect/>
          </a:stretch>
        </p:blipFill>
        <p:spPr>
          <a:xfrm>
            <a:off x="2313387" y="5849257"/>
            <a:ext cx="3110138" cy="999193"/>
          </a:xfrm>
          <a:prstGeom prst="rect">
            <a:avLst/>
          </a:prstGeom>
        </p:spPr>
      </p:pic>
      <p:pic>
        <p:nvPicPr>
          <p:cNvPr id="7" name="Picture 6" descr="A person wearing glasses&#10;&#10;Description automatically generated with low confidence">
            <a:extLst>
              <a:ext uri="{FF2B5EF4-FFF2-40B4-BE49-F238E27FC236}">
                <a16:creationId xmlns:a16="http://schemas.microsoft.com/office/drawing/2014/main" id="{5A2C14AB-91E8-E09E-9AAE-7EE5CA63B113}"/>
              </a:ext>
            </a:extLst>
          </p:cNvPr>
          <p:cNvPicPr>
            <a:picLocks noChangeAspect="1"/>
          </p:cNvPicPr>
          <p:nvPr/>
        </p:nvPicPr>
        <p:blipFill>
          <a:blip r:embed="rId3"/>
          <a:stretch>
            <a:fillRect/>
          </a:stretch>
        </p:blipFill>
        <p:spPr>
          <a:xfrm>
            <a:off x="2063924" y="215245"/>
            <a:ext cx="1804532" cy="2387600"/>
          </a:xfrm>
          <a:prstGeom prst="rect">
            <a:avLst/>
          </a:prstGeom>
        </p:spPr>
      </p:pic>
    </p:spTree>
    <p:extLst>
      <p:ext uri="{BB962C8B-B14F-4D97-AF65-F5344CB8AC3E}">
        <p14:creationId xmlns:p14="http://schemas.microsoft.com/office/powerpoint/2010/main" val="1154074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p:txBody>
          <a:bodyPr/>
          <a:lstStyle/>
          <a:p>
            <a:r>
              <a:rPr lang="en-US" dirty="0"/>
              <a:t>Agenda- Timelines and Checklists</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p:txBody>
          <a:bodyPr vert="horz" lIns="91440" tIns="45720" rIns="91440" bIns="45720" rtlCol="0" anchor="t">
            <a:normAutofit/>
          </a:bodyPr>
          <a:lstStyle/>
          <a:p>
            <a:r>
              <a:rPr lang="en-US" dirty="0"/>
              <a:t>Human Resources</a:t>
            </a:r>
          </a:p>
          <a:p>
            <a:r>
              <a:rPr lang="en-US" dirty="0"/>
              <a:t>Operations Management</a:t>
            </a:r>
          </a:p>
          <a:p>
            <a:r>
              <a:rPr lang="en-US" dirty="0"/>
              <a:t>Business/Financial Management</a:t>
            </a:r>
          </a:p>
          <a:p>
            <a:r>
              <a:rPr lang="en-US" dirty="0"/>
              <a:t>General Management</a:t>
            </a:r>
          </a:p>
          <a:p>
            <a:endParaRPr lang="en-US" dirty="0"/>
          </a:p>
          <a:p>
            <a:endParaRPr lang="en-US" dirty="0"/>
          </a:p>
        </p:txBody>
      </p:sp>
      <p:sp>
        <p:nvSpPr>
          <p:cNvPr id="4" name="Date Placeholder 3">
            <a:extLst>
              <a:ext uri="{FF2B5EF4-FFF2-40B4-BE49-F238E27FC236}">
                <a16:creationId xmlns:a16="http://schemas.microsoft.com/office/drawing/2014/main" id="{5739303D-13C0-6A41-947A-F998CC47B32E}"/>
              </a:ext>
            </a:extLst>
          </p:cNvPr>
          <p:cNvSpPr>
            <a:spLocks noGrp="1"/>
          </p:cNvSpPr>
          <p:nvPr>
            <p:ph type="dt" sz="half" idx="2"/>
          </p:nvPr>
        </p:nvSpPr>
        <p:spPr/>
        <p:txBody>
          <a:bodyPr/>
          <a:lstStyle/>
          <a:p>
            <a:r>
              <a:rPr lang="en-US" dirty="0"/>
              <a:t>2/17/2023</a:t>
            </a:r>
          </a:p>
        </p:txBody>
      </p:sp>
      <p:sp>
        <p:nvSpPr>
          <p:cNvPr id="5" name="Footer Placeholder 4">
            <a:extLst>
              <a:ext uri="{FF2B5EF4-FFF2-40B4-BE49-F238E27FC236}">
                <a16:creationId xmlns:a16="http://schemas.microsoft.com/office/drawing/2014/main" id="{6209FEB4-4C5C-EB43-9696-7B42453DB79B}"/>
              </a:ext>
            </a:extLst>
          </p:cNvPr>
          <p:cNvSpPr>
            <a:spLocks noGrp="1"/>
          </p:cNvSpPr>
          <p:nvPr>
            <p:ph type="ftr" sz="quarter" idx="3"/>
          </p:nvPr>
        </p:nvSpPr>
        <p:spPr/>
        <p:txBody>
          <a:bodyPr/>
          <a:lstStyle/>
          <a:p>
            <a:r>
              <a:rPr lang="en-US" dirty="0"/>
              <a:t>Firm Management- What’s On Your Calendar?</a:t>
            </a:r>
          </a:p>
        </p:txBody>
      </p:sp>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p:txBody>
          <a:bodyPr/>
          <a:lstStyle/>
          <a:p>
            <a:fld id="{294A09A9-5501-47C1-A89A-A340965A2BE2}" type="slidenum">
              <a:rPr lang="en-US" smtClean="0"/>
              <a:pPr/>
              <a:t>2</a:t>
            </a:fld>
            <a:endParaRPr lang="en-US" dirty="0"/>
          </a:p>
        </p:txBody>
      </p:sp>
    </p:spTree>
    <p:extLst>
      <p:ext uri="{BB962C8B-B14F-4D97-AF65-F5344CB8AC3E}">
        <p14:creationId xmlns:p14="http://schemas.microsoft.com/office/powerpoint/2010/main" val="132560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3F67-9C70-4748-8C0C-3A7863422F99}"/>
              </a:ext>
            </a:extLst>
          </p:cNvPr>
          <p:cNvSpPr>
            <a:spLocks noGrp="1"/>
          </p:cNvSpPr>
          <p:nvPr>
            <p:ph type="title"/>
          </p:nvPr>
        </p:nvSpPr>
        <p:spPr/>
        <p:txBody>
          <a:bodyPr/>
          <a:lstStyle/>
          <a:p>
            <a:r>
              <a:rPr lang="en-US" dirty="0"/>
              <a:t>Human Resource Management</a:t>
            </a:r>
          </a:p>
        </p:txBody>
      </p:sp>
      <p:sp>
        <p:nvSpPr>
          <p:cNvPr id="3" name="Content Placeholder 2">
            <a:extLst>
              <a:ext uri="{FF2B5EF4-FFF2-40B4-BE49-F238E27FC236}">
                <a16:creationId xmlns:a16="http://schemas.microsoft.com/office/drawing/2014/main" id="{95B371F2-DBA5-415A-82C8-651F587B857A}"/>
              </a:ext>
            </a:extLst>
          </p:cNvPr>
          <p:cNvSpPr>
            <a:spLocks noGrp="1"/>
          </p:cNvSpPr>
          <p:nvPr>
            <p:ph type="body" idx="1"/>
          </p:nvPr>
        </p:nvSpPr>
        <p:spPr>
          <a:xfrm>
            <a:off x="381000" y="2360429"/>
            <a:ext cx="10910777" cy="3995922"/>
          </a:xfrm>
        </p:spPr>
        <p:txBody>
          <a:bodyPr vert="horz" lIns="91440" tIns="45720" rIns="91440" bIns="45720" rtlCol="0" anchor="t">
            <a:normAutofit lnSpcReduction="10000"/>
          </a:bodyPr>
          <a:lstStyle/>
          <a:p>
            <a:r>
              <a:rPr lang="en-US" sz="1450" b="0" i="0" dirty="0">
                <a:effectLst/>
              </a:rPr>
              <a:t>Human resource management (HRM) is the process of managing an organization's employees. HRM includes all aspects of people management to effectively meet an organization's goals. </a:t>
            </a:r>
          </a:p>
          <a:p>
            <a:r>
              <a:rPr lang="en-US" sz="1450" u="sng" dirty="0"/>
              <a:t>Functions Include:</a:t>
            </a:r>
          </a:p>
          <a:p>
            <a:pPr marL="342900" indent="-342900">
              <a:buFont typeface="Arial" panose="020B0604020202020204" pitchFamily="34" charset="0"/>
              <a:buChar char="•"/>
            </a:pPr>
            <a:r>
              <a:rPr lang="en-US" sz="1450" b="1" dirty="0"/>
              <a:t>Job Analysis</a:t>
            </a:r>
            <a:r>
              <a:rPr lang="en-US" sz="1450" dirty="0"/>
              <a:t>: Determining the skills and experience necessary for the position, determining appropriate compensation and creating or identifying training programs. </a:t>
            </a:r>
          </a:p>
          <a:p>
            <a:pPr marL="342900" indent="-342900">
              <a:buFont typeface="Arial" panose="020B0604020202020204" pitchFamily="34" charset="0"/>
              <a:buChar char="•"/>
            </a:pPr>
            <a:r>
              <a:rPr lang="en-US" sz="1450" b="1" dirty="0"/>
              <a:t>Workforce Operation</a:t>
            </a:r>
            <a:r>
              <a:rPr lang="en-US" sz="1450" dirty="0"/>
              <a:t>: Creating policies, responding to employee grievances and support regulatory compliance. </a:t>
            </a:r>
          </a:p>
          <a:p>
            <a:pPr marL="342900" indent="-342900">
              <a:buFont typeface="Arial" panose="020B0604020202020204" pitchFamily="34" charset="0"/>
              <a:buChar char="•"/>
            </a:pPr>
            <a:r>
              <a:rPr lang="en-US" sz="1450" b="1" dirty="0"/>
              <a:t>Performance Measurement</a:t>
            </a:r>
            <a:r>
              <a:rPr lang="en-US" sz="1450" dirty="0"/>
              <a:t>: Evaluating employee performance to foster growth through constructive feedback. </a:t>
            </a:r>
          </a:p>
          <a:p>
            <a:pPr marL="342900" indent="-342900">
              <a:buFont typeface="Arial" panose="020B0604020202020204" pitchFamily="34" charset="0"/>
              <a:buChar char="•"/>
            </a:pPr>
            <a:r>
              <a:rPr lang="en-US" sz="1450" b="1" dirty="0"/>
              <a:t>Incentive Programs</a:t>
            </a:r>
            <a:r>
              <a:rPr lang="en-US" sz="1450" dirty="0"/>
              <a:t>: Recognizing and rewarding achievements and motivating employees to take ownership of business objectives.</a:t>
            </a:r>
          </a:p>
          <a:p>
            <a:pPr marL="342900" indent="-342900">
              <a:buFont typeface="Arial" panose="020B0604020202020204" pitchFamily="34" charset="0"/>
              <a:buChar char="•"/>
            </a:pPr>
            <a:r>
              <a:rPr lang="en-US" sz="1450" b="1" dirty="0"/>
              <a:t>Professional Development</a:t>
            </a:r>
            <a:r>
              <a:rPr lang="en-US" sz="1450" dirty="0"/>
              <a:t>: Create opportunities for educational programs and employee training to improve productivity and minimize supervisory needs.</a:t>
            </a:r>
            <a:endParaRPr lang="en-US" sz="1400" dirty="0"/>
          </a:p>
        </p:txBody>
      </p:sp>
      <p:sp>
        <p:nvSpPr>
          <p:cNvPr id="4" name="Date Placeholder 3">
            <a:extLst>
              <a:ext uri="{FF2B5EF4-FFF2-40B4-BE49-F238E27FC236}">
                <a16:creationId xmlns:a16="http://schemas.microsoft.com/office/drawing/2014/main" id="{DB056174-CBC5-7B48-9681-7DDAC423337E}"/>
              </a:ext>
            </a:extLst>
          </p:cNvPr>
          <p:cNvSpPr>
            <a:spLocks noGrp="1"/>
          </p:cNvSpPr>
          <p:nvPr>
            <p:ph type="dt" sz="half" idx="10"/>
          </p:nvPr>
        </p:nvSpPr>
        <p:spPr/>
        <p:txBody>
          <a:bodyPr/>
          <a:lstStyle/>
          <a:p>
            <a:r>
              <a:rPr lang="en-US" dirty="0"/>
              <a:t>2/17/2023</a:t>
            </a:r>
          </a:p>
        </p:txBody>
      </p:sp>
      <p:sp>
        <p:nvSpPr>
          <p:cNvPr id="5" name="Footer Placeholder 4">
            <a:extLst>
              <a:ext uri="{FF2B5EF4-FFF2-40B4-BE49-F238E27FC236}">
                <a16:creationId xmlns:a16="http://schemas.microsoft.com/office/drawing/2014/main" id="{D593FA18-50D6-0344-B477-1D7C91CF4029}"/>
              </a:ext>
            </a:extLst>
          </p:cNvPr>
          <p:cNvSpPr>
            <a:spLocks noGrp="1"/>
          </p:cNvSpPr>
          <p:nvPr>
            <p:ph type="ftr" sz="quarter" idx="11"/>
          </p:nvPr>
        </p:nvSpPr>
        <p:spPr/>
        <p:txBody>
          <a:bodyPr/>
          <a:lstStyle/>
          <a:p>
            <a:r>
              <a:rPr lang="en-US" dirty="0"/>
              <a:t>Firm Management- What’s On Your Calendar?</a:t>
            </a:r>
          </a:p>
        </p:txBody>
      </p:sp>
      <p:sp>
        <p:nvSpPr>
          <p:cNvPr id="6" name="Slide Number Placeholder 5">
            <a:extLst>
              <a:ext uri="{FF2B5EF4-FFF2-40B4-BE49-F238E27FC236}">
                <a16:creationId xmlns:a16="http://schemas.microsoft.com/office/drawing/2014/main" id="{134C72D2-EFDF-844A-8472-CB49A59B127B}"/>
              </a:ext>
            </a:extLst>
          </p:cNvPr>
          <p:cNvSpPr>
            <a:spLocks noGrp="1"/>
          </p:cNvSpPr>
          <p:nvPr>
            <p:ph type="sldNum" sz="quarter" idx="12"/>
          </p:nvPr>
        </p:nvSpPr>
        <p:spPr/>
        <p:txBody>
          <a:bodyPr/>
          <a:lstStyle/>
          <a:p>
            <a:fld id="{294A09A9-5501-47C1-A89A-A340965A2BE2}" type="slidenum">
              <a:rPr lang="en-US" smtClean="0"/>
              <a:pPr/>
              <a:t>3</a:t>
            </a:fld>
            <a:endParaRPr lang="en-US" dirty="0"/>
          </a:p>
        </p:txBody>
      </p:sp>
    </p:spTree>
    <p:extLst>
      <p:ext uri="{BB962C8B-B14F-4D97-AF65-F5344CB8AC3E}">
        <p14:creationId xmlns:p14="http://schemas.microsoft.com/office/powerpoint/2010/main" val="1639799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55E2E3E-148D-4BE4-88A4-447C4BC35E68}"/>
              </a:ext>
            </a:extLst>
          </p:cNvPr>
          <p:cNvSpPr>
            <a:spLocks noGrp="1"/>
          </p:cNvSpPr>
          <p:nvPr>
            <p:ph type="title"/>
          </p:nvPr>
        </p:nvSpPr>
        <p:spPr>
          <a:xfrm>
            <a:off x="1167492" y="381001"/>
            <a:ext cx="9779183" cy="618460"/>
          </a:xfrm>
        </p:spPr>
        <p:txBody>
          <a:bodyPr/>
          <a:lstStyle/>
          <a:p>
            <a:pPr algn="ctr"/>
            <a:r>
              <a:rPr lang="en-US" dirty="0"/>
              <a:t>Human Resources Timeline </a:t>
            </a:r>
          </a:p>
        </p:txBody>
      </p:sp>
      <p:sp>
        <p:nvSpPr>
          <p:cNvPr id="4" name="Date Placeholder 3">
            <a:extLst>
              <a:ext uri="{FF2B5EF4-FFF2-40B4-BE49-F238E27FC236}">
                <a16:creationId xmlns:a16="http://schemas.microsoft.com/office/drawing/2014/main" id="{374915C9-579A-6644-A782-7D56C8F5561E}"/>
              </a:ext>
            </a:extLst>
          </p:cNvPr>
          <p:cNvSpPr>
            <a:spLocks noGrp="1"/>
          </p:cNvSpPr>
          <p:nvPr>
            <p:ph type="dt" sz="half" idx="2"/>
          </p:nvPr>
        </p:nvSpPr>
        <p:spPr/>
        <p:txBody>
          <a:bodyPr/>
          <a:lstStyle/>
          <a:p>
            <a:r>
              <a:rPr lang="en-US" dirty="0"/>
              <a:t>2/17/2023</a:t>
            </a:r>
          </a:p>
        </p:txBody>
      </p:sp>
      <p:sp>
        <p:nvSpPr>
          <p:cNvPr id="5" name="Footer Placeholder 4">
            <a:extLst>
              <a:ext uri="{FF2B5EF4-FFF2-40B4-BE49-F238E27FC236}">
                <a16:creationId xmlns:a16="http://schemas.microsoft.com/office/drawing/2014/main" id="{140F55DB-0AAD-684A-B0E2-8EF58E039423}"/>
              </a:ext>
            </a:extLst>
          </p:cNvPr>
          <p:cNvSpPr>
            <a:spLocks noGrp="1"/>
          </p:cNvSpPr>
          <p:nvPr>
            <p:ph type="ftr" sz="quarter" idx="3"/>
          </p:nvPr>
        </p:nvSpPr>
        <p:spPr/>
        <p:txBody>
          <a:bodyPr/>
          <a:lstStyle/>
          <a:p>
            <a:r>
              <a:rPr lang="en-US" dirty="0"/>
              <a:t>Firm Management- What’s On Your Calendar?</a:t>
            </a:r>
          </a:p>
        </p:txBody>
      </p:sp>
      <p:sp>
        <p:nvSpPr>
          <p:cNvPr id="6" name="Slide Number Placeholder 5">
            <a:extLst>
              <a:ext uri="{FF2B5EF4-FFF2-40B4-BE49-F238E27FC236}">
                <a16:creationId xmlns:a16="http://schemas.microsoft.com/office/drawing/2014/main" id="{280037C3-0E79-CD4B-92A9-5B5F9E74A60B}"/>
              </a:ext>
            </a:extLst>
          </p:cNvPr>
          <p:cNvSpPr>
            <a:spLocks noGrp="1"/>
          </p:cNvSpPr>
          <p:nvPr>
            <p:ph type="sldNum" sz="quarter" idx="4"/>
          </p:nvPr>
        </p:nvSpPr>
        <p:spPr/>
        <p:txBody>
          <a:bodyPr/>
          <a:lstStyle/>
          <a:p>
            <a:fld id="{294A09A9-5501-47C1-A89A-A340965A2BE2}" type="slidenum">
              <a:rPr lang="en-US" smtClean="0"/>
              <a:t>4</a:t>
            </a:fld>
            <a:endParaRPr lang="en-US" dirty="0"/>
          </a:p>
        </p:txBody>
      </p:sp>
      <p:sp>
        <p:nvSpPr>
          <p:cNvPr id="7" name="Flowchart: Off-page Connector 6">
            <a:extLst>
              <a:ext uri="{FF2B5EF4-FFF2-40B4-BE49-F238E27FC236}">
                <a16:creationId xmlns:a16="http://schemas.microsoft.com/office/drawing/2014/main" id="{7D03C2BF-3DB9-4E04-BF9F-20A5D64F833D}"/>
              </a:ext>
            </a:extLst>
          </p:cNvPr>
          <p:cNvSpPr/>
          <p:nvPr/>
        </p:nvSpPr>
        <p:spPr>
          <a:xfrm>
            <a:off x="733646" y="1302489"/>
            <a:ext cx="612648" cy="612648"/>
          </a:xfrm>
          <a:prstGeom prst="flowChartOffpageConnec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8" name="Flowchart: Off-page Connector 7">
            <a:extLst>
              <a:ext uri="{FF2B5EF4-FFF2-40B4-BE49-F238E27FC236}">
                <a16:creationId xmlns:a16="http://schemas.microsoft.com/office/drawing/2014/main" id="{303B340C-7156-0CE5-1667-67D16F11D2A4}"/>
              </a:ext>
            </a:extLst>
          </p:cNvPr>
          <p:cNvSpPr/>
          <p:nvPr/>
        </p:nvSpPr>
        <p:spPr>
          <a:xfrm rot="10800000">
            <a:off x="4713518" y="3806455"/>
            <a:ext cx="612648" cy="612648"/>
          </a:xfrm>
          <a:prstGeom prst="flowChartOffpageConnec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9" name="Flowchart: Off-page Connector 8">
            <a:extLst>
              <a:ext uri="{FF2B5EF4-FFF2-40B4-BE49-F238E27FC236}">
                <a16:creationId xmlns:a16="http://schemas.microsoft.com/office/drawing/2014/main" id="{D73F391E-27F3-045D-4750-E73F52BD916F}"/>
              </a:ext>
            </a:extLst>
          </p:cNvPr>
          <p:cNvSpPr/>
          <p:nvPr/>
        </p:nvSpPr>
        <p:spPr>
          <a:xfrm>
            <a:off x="6719777" y="1308604"/>
            <a:ext cx="612648" cy="618460"/>
          </a:xfrm>
          <a:prstGeom prst="flowChartOffpageConnec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7CC6238F-8EEE-FA27-01BA-E1EEC27CD070}"/>
              </a:ext>
            </a:extLst>
          </p:cNvPr>
          <p:cNvSpPr/>
          <p:nvPr/>
        </p:nvSpPr>
        <p:spPr>
          <a:xfrm>
            <a:off x="811370" y="1389234"/>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993EB665-03F8-4759-70E1-3724776F2EDC}"/>
              </a:ext>
            </a:extLst>
          </p:cNvPr>
          <p:cNvSpPr/>
          <p:nvPr/>
        </p:nvSpPr>
        <p:spPr>
          <a:xfrm>
            <a:off x="4791241" y="3896459"/>
            <a:ext cx="457200" cy="43264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CCC0998C-17D7-A389-B6E2-E24DCFF40789}"/>
              </a:ext>
            </a:extLst>
          </p:cNvPr>
          <p:cNvSpPr/>
          <p:nvPr/>
        </p:nvSpPr>
        <p:spPr>
          <a:xfrm>
            <a:off x="6797501" y="1397846"/>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EC260A15-C402-EF99-4FE9-10DFE03A7098}"/>
              </a:ext>
            </a:extLst>
          </p:cNvPr>
          <p:cNvSpPr txBox="1"/>
          <p:nvPr/>
        </p:nvSpPr>
        <p:spPr>
          <a:xfrm>
            <a:off x="1487652" y="1252709"/>
            <a:ext cx="3233204" cy="369332"/>
          </a:xfrm>
          <a:prstGeom prst="rect">
            <a:avLst/>
          </a:prstGeom>
          <a:noFill/>
        </p:spPr>
        <p:txBody>
          <a:bodyPr wrap="square" rtlCol="0">
            <a:spAutoFit/>
          </a:bodyPr>
          <a:lstStyle/>
          <a:p>
            <a:r>
              <a:rPr lang="en-US" b="1" dirty="0">
                <a:solidFill>
                  <a:schemeClr val="bg2"/>
                </a:solidFill>
              </a:rPr>
              <a:t>August - September</a:t>
            </a:r>
          </a:p>
        </p:txBody>
      </p:sp>
      <p:sp>
        <p:nvSpPr>
          <p:cNvPr id="15" name="TextBox 14">
            <a:extLst>
              <a:ext uri="{FF2B5EF4-FFF2-40B4-BE49-F238E27FC236}">
                <a16:creationId xmlns:a16="http://schemas.microsoft.com/office/drawing/2014/main" id="{E941DB41-9E36-E8E8-8F09-8FC8E73F1909}"/>
              </a:ext>
            </a:extLst>
          </p:cNvPr>
          <p:cNvSpPr txBox="1"/>
          <p:nvPr/>
        </p:nvSpPr>
        <p:spPr>
          <a:xfrm>
            <a:off x="1515438" y="1622041"/>
            <a:ext cx="4114800" cy="738664"/>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bg2"/>
                </a:solidFill>
              </a:rPr>
              <a:t>Confirm all required CLEs have been performed or are scheduled</a:t>
            </a:r>
          </a:p>
          <a:p>
            <a:pPr marL="285750" indent="-285750">
              <a:buFont typeface="Arial" panose="020B0604020202020204" pitchFamily="34" charset="0"/>
              <a:buChar char="•"/>
            </a:pPr>
            <a:r>
              <a:rPr lang="en-US" sz="1400" dirty="0">
                <a:solidFill>
                  <a:schemeClr val="bg2"/>
                </a:solidFill>
              </a:rPr>
              <a:t>Review any changes to EE Handbook</a:t>
            </a:r>
          </a:p>
        </p:txBody>
      </p:sp>
      <p:sp>
        <p:nvSpPr>
          <p:cNvPr id="16" name="TextBox 15">
            <a:extLst>
              <a:ext uri="{FF2B5EF4-FFF2-40B4-BE49-F238E27FC236}">
                <a16:creationId xmlns:a16="http://schemas.microsoft.com/office/drawing/2014/main" id="{23A65043-E6B3-D8D4-99D1-2E3C1F1452C8}"/>
              </a:ext>
            </a:extLst>
          </p:cNvPr>
          <p:cNvSpPr txBox="1"/>
          <p:nvPr/>
        </p:nvSpPr>
        <p:spPr>
          <a:xfrm>
            <a:off x="5403891" y="3896459"/>
            <a:ext cx="4090984" cy="369332"/>
          </a:xfrm>
          <a:prstGeom prst="rect">
            <a:avLst/>
          </a:prstGeom>
          <a:noFill/>
        </p:spPr>
        <p:txBody>
          <a:bodyPr wrap="square" rtlCol="0">
            <a:spAutoFit/>
          </a:bodyPr>
          <a:lstStyle/>
          <a:p>
            <a:r>
              <a:rPr lang="en-US" b="1" dirty="0">
                <a:solidFill>
                  <a:schemeClr val="bg2"/>
                </a:solidFill>
              </a:rPr>
              <a:t>December - January</a:t>
            </a:r>
          </a:p>
        </p:txBody>
      </p:sp>
      <p:sp>
        <p:nvSpPr>
          <p:cNvPr id="17" name="TextBox 16">
            <a:extLst>
              <a:ext uri="{FF2B5EF4-FFF2-40B4-BE49-F238E27FC236}">
                <a16:creationId xmlns:a16="http://schemas.microsoft.com/office/drawing/2014/main" id="{EC1DB351-5935-496D-D56B-6E2980A4ADE4}"/>
              </a:ext>
            </a:extLst>
          </p:cNvPr>
          <p:cNvSpPr txBox="1"/>
          <p:nvPr/>
        </p:nvSpPr>
        <p:spPr>
          <a:xfrm>
            <a:off x="5403890" y="4329100"/>
            <a:ext cx="5739031" cy="1600438"/>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bg2"/>
                </a:solidFill>
              </a:rPr>
              <a:t>Calendar performance reviews</a:t>
            </a:r>
          </a:p>
          <a:p>
            <a:pPr marL="285750" indent="-285750">
              <a:buFont typeface="Arial" panose="020B0604020202020204" pitchFamily="34" charset="0"/>
              <a:buChar char="•"/>
            </a:pPr>
            <a:r>
              <a:rPr lang="en-US" sz="1400" dirty="0">
                <a:solidFill>
                  <a:schemeClr val="bg2"/>
                </a:solidFill>
              </a:rPr>
              <a:t>Calendar milestones (birthdays/anniversaries)</a:t>
            </a:r>
          </a:p>
          <a:p>
            <a:pPr marL="285750" indent="-285750">
              <a:buFont typeface="Arial" panose="020B0604020202020204" pitchFamily="34" charset="0"/>
              <a:buChar char="•"/>
            </a:pPr>
            <a:r>
              <a:rPr lang="en-US" sz="1400" dirty="0">
                <a:solidFill>
                  <a:schemeClr val="bg2"/>
                </a:solidFill>
              </a:rPr>
              <a:t>Calendar Open Enrollment</a:t>
            </a:r>
          </a:p>
          <a:p>
            <a:pPr marL="285750" indent="-285750">
              <a:buFont typeface="Arial" panose="020B0604020202020204" pitchFamily="34" charset="0"/>
              <a:buChar char="•"/>
            </a:pPr>
            <a:r>
              <a:rPr lang="en-US" sz="1400" dirty="0">
                <a:solidFill>
                  <a:schemeClr val="bg2"/>
                </a:solidFill>
              </a:rPr>
              <a:t>Calendar shareholder retreat</a:t>
            </a:r>
          </a:p>
          <a:p>
            <a:pPr marL="285750" indent="-285750">
              <a:buFont typeface="Arial" panose="020B0604020202020204" pitchFamily="34" charset="0"/>
              <a:buChar char="•"/>
            </a:pPr>
            <a:r>
              <a:rPr lang="en-US" sz="1400" dirty="0">
                <a:solidFill>
                  <a:schemeClr val="bg2"/>
                </a:solidFill>
              </a:rPr>
              <a:t>Confirm EE contact info (Active &amp; Terminated)</a:t>
            </a:r>
          </a:p>
          <a:p>
            <a:pPr marL="285750" indent="-285750">
              <a:buFont typeface="Arial" panose="020B0604020202020204" pitchFamily="34" charset="0"/>
              <a:buChar char="•"/>
            </a:pPr>
            <a:r>
              <a:rPr lang="en-US" sz="1400" dirty="0">
                <a:solidFill>
                  <a:schemeClr val="bg2"/>
                </a:solidFill>
              </a:rPr>
              <a:t>Review EE PTO rollover amounts</a:t>
            </a:r>
          </a:p>
          <a:p>
            <a:pPr marL="285750" indent="-285750">
              <a:buFont typeface="Arial" panose="020B0604020202020204" pitchFamily="34" charset="0"/>
              <a:buChar char="•"/>
            </a:pPr>
            <a:r>
              <a:rPr lang="en-US" sz="1400" dirty="0">
                <a:solidFill>
                  <a:schemeClr val="bg2"/>
                </a:solidFill>
              </a:rPr>
              <a:t>Launch revised EE Handbook</a:t>
            </a:r>
          </a:p>
        </p:txBody>
      </p:sp>
      <p:sp>
        <p:nvSpPr>
          <p:cNvPr id="18" name="TextBox 17">
            <a:extLst>
              <a:ext uri="{FF2B5EF4-FFF2-40B4-BE49-F238E27FC236}">
                <a16:creationId xmlns:a16="http://schemas.microsoft.com/office/drawing/2014/main" id="{5044EFF1-196D-466B-4FC7-2E60CC3945D8}"/>
              </a:ext>
            </a:extLst>
          </p:cNvPr>
          <p:cNvSpPr txBox="1"/>
          <p:nvPr/>
        </p:nvSpPr>
        <p:spPr>
          <a:xfrm>
            <a:off x="7629160" y="1302489"/>
            <a:ext cx="2881423" cy="369332"/>
          </a:xfrm>
          <a:prstGeom prst="rect">
            <a:avLst/>
          </a:prstGeom>
          <a:noFill/>
        </p:spPr>
        <p:txBody>
          <a:bodyPr wrap="square" rtlCol="0">
            <a:spAutoFit/>
          </a:bodyPr>
          <a:lstStyle/>
          <a:p>
            <a:r>
              <a:rPr lang="en-US" b="1" dirty="0">
                <a:solidFill>
                  <a:schemeClr val="bg2"/>
                </a:solidFill>
              </a:rPr>
              <a:t>January - February</a:t>
            </a:r>
          </a:p>
        </p:txBody>
      </p:sp>
      <p:sp>
        <p:nvSpPr>
          <p:cNvPr id="19" name="TextBox 18">
            <a:extLst>
              <a:ext uri="{FF2B5EF4-FFF2-40B4-BE49-F238E27FC236}">
                <a16:creationId xmlns:a16="http://schemas.microsoft.com/office/drawing/2014/main" id="{D792801B-B472-B019-0434-AEC8FD8C00C2}"/>
              </a:ext>
            </a:extLst>
          </p:cNvPr>
          <p:cNvSpPr txBox="1"/>
          <p:nvPr/>
        </p:nvSpPr>
        <p:spPr>
          <a:xfrm>
            <a:off x="7527851" y="1622041"/>
            <a:ext cx="4019107" cy="738664"/>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bg2"/>
                </a:solidFill>
              </a:rPr>
              <a:t>Retirement Plan notifications</a:t>
            </a:r>
          </a:p>
          <a:p>
            <a:pPr marL="285750" indent="-285750">
              <a:buFont typeface="Arial" panose="020B0604020202020204" pitchFamily="34" charset="0"/>
              <a:buChar char="•"/>
            </a:pPr>
            <a:r>
              <a:rPr lang="en-US" sz="1400" dirty="0">
                <a:solidFill>
                  <a:schemeClr val="bg2"/>
                </a:solidFill>
              </a:rPr>
              <a:t>401(k) census reporting</a:t>
            </a:r>
          </a:p>
          <a:p>
            <a:pPr marL="285750" indent="-285750">
              <a:buFont typeface="Arial" panose="020B0604020202020204" pitchFamily="34" charset="0"/>
              <a:buChar char="•"/>
            </a:pPr>
            <a:r>
              <a:rPr lang="en-US" sz="1400" dirty="0">
                <a:solidFill>
                  <a:schemeClr val="bg2"/>
                </a:solidFill>
              </a:rPr>
              <a:t>Medicare Part D Reporting</a:t>
            </a:r>
          </a:p>
        </p:txBody>
      </p:sp>
      <p:cxnSp>
        <p:nvCxnSpPr>
          <p:cNvPr id="21" name="Straight Arrow Connector 20">
            <a:extLst>
              <a:ext uri="{FF2B5EF4-FFF2-40B4-BE49-F238E27FC236}">
                <a16:creationId xmlns:a16="http://schemas.microsoft.com/office/drawing/2014/main" id="{EE6261FF-6E6A-3645-62C0-FE8147DA14C8}"/>
              </a:ext>
            </a:extLst>
          </p:cNvPr>
          <p:cNvCxnSpPr>
            <a:cxnSpLocks/>
          </p:cNvCxnSpPr>
          <p:nvPr/>
        </p:nvCxnSpPr>
        <p:spPr>
          <a:xfrm>
            <a:off x="265814" y="2923953"/>
            <a:ext cx="11451265" cy="0"/>
          </a:xfrm>
          <a:prstGeom prst="straightConnector1">
            <a:avLst/>
          </a:prstGeom>
          <a:ln w="38100">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6" name="Straight Arrow Connector 25">
            <a:extLst>
              <a:ext uri="{FF2B5EF4-FFF2-40B4-BE49-F238E27FC236}">
                <a16:creationId xmlns:a16="http://schemas.microsoft.com/office/drawing/2014/main" id="{14686CAE-DE04-5B03-4DD9-F54C9ADF7089}"/>
              </a:ext>
            </a:extLst>
          </p:cNvPr>
          <p:cNvCxnSpPr>
            <a:cxnSpLocks/>
          </p:cNvCxnSpPr>
          <p:nvPr/>
        </p:nvCxnSpPr>
        <p:spPr>
          <a:xfrm>
            <a:off x="1041991" y="1927064"/>
            <a:ext cx="0" cy="996889"/>
          </a:xfrm>
          <a:prstGeom prst="straightConnector1">
            <a:avLst/>
          </a:prstGeom>
          <a:ln w="19050">
            <a:prstDash val="dash"/>
            <a:tailEnd type="triangle"/>
          </a:ln>
        </p:spPr>
        <p:style>
          <a:lnRef idx="1">
            <a:schemeClr val="accent2"/>
          </a:lnRef>
          <a:fillRef idx="0">
            <a:schemeClr val="accent2"/>
          </a:fillRef>
          <a:effectRef idx="0">
            <a:schemeClr val="accent2"/>
          </a:effectRef>
          <a:fontRef idx="minor">
            <a:schemeClr val="tx1"/>
          </a:fontRef>
        </p:style>
      </p:cxnSp>
      <p:cxnSp>
        <p:nvCxnSpPr>
          <p:cNvPr id="32" name="Straight Arrow Connector 31">
            <a:extLst>
              <a:ext uri="{FF2B5EF4-FFF2-40B4-BE49-F238E27FC236}">
                <a16:creationId xmlns:a16="http://schemas.microsoft.com/office/drawing/2014/main" id="{929C83C4-4085-8E11-4E55-723D37F8F412}"/>
              </a:ext>
            </a:extLst>
          </p:cNvPr>
          <p:cNvCxnSpPr>
            <a:cxnSpLocks/>
          </p:cNvCxnSpPr>
          <p:nvPr/>
        </p:nvCxnSpPr>
        <p:spPr>
          <a:xfrm flipV="1">
            <a:off x="5019841" y="2961541"/>
            <a:ext cx="0" cy="844914"/>
          </a:xfrm>
          <a:prstGeom prst="straightConnector1">
            <a:avLst/>
          </a:prstGeom>
          <a:ln w="19050">
            <a:prstDash val="dash"/>
            <a:tailEnd type="triangle"/>
          </a:ln>
        </p:spPr>
        <p:style>
          <a:lnRef idx="1">
            <a:schemeClr val="accent2"/>
          </a:lnRef>
          <a:fillRef idx="0">
            <a:schemeClr val="accent2"/>
          </a:fillRef>
          <a:effectRef idx="0">
            <a:schemeClr val="accent2"/>
          </a:effectRef>
          <a:fontRef idx="minor">
            <a:schemeClr val="tx1"/>
          </a:fontRef>
        </p:style>
      </p:cxnSp>
      <p:cxnSp>
        <p:nvCxnSpPr>
          <p:cNvPr id="37" name="Straight Arrow Connector 36">
            <a:extLst>
              <a:ext uri="{FF2B5EF4-FFF2-40B4-BE49-F238E27FC236}">
                <a16:creationId xmlns:a16="http://schemas.microsoft.com/office/drawing/2014/main" id="{24AA57FC-FFDD-35EB-2FB8-9D42BDA591D0}"/>
              </a:ext>
            </a:extLst>
          </p:cNvPr>
          <p:cNvCxnSpPr>
            <a:cxnSpLocks/>
          </p:cNvCxnSpPr>
          <p:nvPr/>
        </p:nvCxnSpPr>
        <p:spPr>
          <a:xfrm>
            <a:off x="7026101" y="1915137"/>
            <a:ext cx="0" cy="996889"/>
          </a:xfrm>
          <a:prstGeom prst="straightConnector1">
            <a:avLst/>
          </a:prstGeom>
          <a:ln w="19050">
            <a:prstDash val="dash"/>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932498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B6389-2374-4677-B8BB-59410CCC32FD}"/>
              </a:ext>
            </a:extLst>
          </p:cNvPr>
          <p:cNvSpPr>
            <a:spLocks noGrp="1"/>
          </p:cNvSpPr>
          <p:nvPr>
            <p:ph type="title"/>
          </p:nvPr>
        </p:nvSpPr>
        <p:spPr/>
        <p:txBody>
          <a:bodyPr>
            <a:normAutofit/>
          </a:bodyPr>
          <a:lstStyle/>
          <a:p>
            <a:r>
              <a:rPr lang="en-US" dirty="0"/>
              <a:t>Open Enrollment- Countdown</a:t>
            </a:r>
          </a:p>
        </p:txBody>
      </p:sp>
      <p:sp>
        <p:nvSpPr>
          <p:cNvPr id="3" name="Date Placeholder 2">
            <a:extLst>
              <a:ext uri="{FF2B5EF4-FFF2-40B4-BE49-F238E27FC236}">
                <a16:creationId xmlns:a16="http://schemas.microsoft.com/office/drawing/2014/main" id="{3FE88D32-0135-7B4F-AD5F-EA1673D46765}"/>
              </a:ext>
            </a:extLst>
          </p:cNvPr>
          <p:cNvSpPr>
            <a:spLocks noGrp="1"/>
          </p:cNvSpPr>
          <p:nvPr>
            <p:ph type="dt" sz="half" idx="2"/>
          </p:nvPr>
        </p:nvSpPr>
        <p:spPr/>
        <p:txBody>
          <a:bodyPr/>
          <a:lstStyle/>
          <a:p>
            <a:r>
              <a:rPr lang="en-US" dirty="0"/>
              <a:t>2/17/2023</a:t>
            </a:r>
          </a:p>
        </p:txBody>
      </p:sp>
      <p:sp>
        <p:nvSpPr>
          <p:cNvPr id="11" name="Footer Placeholder 10">
            <a:extLst>
              <a:ext uri="{FF2B5EF4-FFF2-40B4-BE49-F238E27FC236}">
                <a16:creationId xmlns:a16="http://schemas.microsoft.com/office/drawing/2014/main" id="{EBF4ECF3-F211-3447-AF95-22487182EEF2}"/>
              </a:ext>
            </a:extLst>
          </p:cNvPr>
          <p:cNvSpPr>
            <a:spLocks noGrp="1"/>
          </p:cNvSpPr>
          <p:nvPr>
            <p:ph type="ftr" sz="quarter" idx="3"/>
          </p:nvPr>
        </p:nvSpPr>
        <p:spPr/>
        <p:txBody>
          <a:bodyPr/>
          <a:lstStyle/>
          <a:p>
            <a:r>
              <a:rPr lang="en-US" dirty="0"/>
              <a:t>Firm Management- What’s On Your Calendar?</a:t>
            </a:r>
          </a:p>
        </p:txBody>
      </p:sp>
      <p:sp>
        <p:nvSpPr>
          <p:cNvPr id="12" name="Slide Number Placeholder 11">
            <a:extLst>
              <a:ext uri="{FF2B5EF4-FFF2-40B4-BE49-F238E27FC236}">
                <a16:creationId xmlns:a16="http://schemas.microsoft.com/office/drawing/2014/main" id="{6308D1AB-33EC-174A-AFF4-6B9718A863B4}"/>
              </a:ext>
            </a:extLst>
          </p:cNvPr>
          <p:cNvSpPr>
            <a:spLocks noGrp="1"/>
          </p:cNvSpPr>
          <p:nvPr>
            <p:ph type="sldNum" sz="quarter" idx="4"/>
          </p:nvPr>
        </p:nvSpPr>
        <p:spPr/>
        <p:txBody>
          <a:bodyPr/>
          <a:lstStyle/>
          <a:p>
            <a:fld id="{294A09A9-5501-47C1-A89A-A340965A2BE2}" type="slidenum">
              <a:rPr lang="en-US" smtClean="0"/>
              <a:pPr/>
              <a:t>5</a:t>
            </a:fld>
            <a:endParaRPr lang="en-US" dirty="0"/>
          </a:p>
        </p:txBody>
      </p:sp>
      <p:graphicFrame>
        <p:nvGraphicFramePr>
          <p:cNvPr id="6" name="Content Placeholder 3" descr="Timeline Placeholder ">
            <a:extLst>
              <a:ext uri="{FF2B5EF4-FFF2-40B4-BE49-F238E27FC236}">
                <a16:creationId xmlns:a16="http://schemas.microsoft.com/office/drawing/2014/main" id="{85168BDF-A0D9-4916-A9F9-41D8175A703C}"/>
              </a:ext>
            </a:extLst>
          </p:cNvPr>
          <p:cNvGraphicFramePr>
            <a:graphicFrameLocks noGrp="1" noChangeAspect="1"/>
          </p:cNvGraphicFramePr>
          <p:nvPr>
            <p:extLst>
              <p:ext uri="{D42A27DB-BD31-4B8C-83A1-F6EECF244321}">
                <p14:modId xmlns:p14="http://schemas.microsoft.com/office/powerpoint/2010/main" val="3758830663"/>
              </p:ext>
            </p:extLst>
          </p:nvPr>
        </p:nvGraphicFramePr>
        <p:xfrm>
          <a:off x="1251312" y="2082555"/>
          <a:ext cx="9689375" cy="39408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9C0179B5-0800-154F-80F6-614473C055BD}"/>
              </a:ext>
            </a:extLst>
          </p:cNvPr>
          <p:cNvSpPr txBox="1"/>
          <p:nvPr/>
        </p:nvSpPr>
        <p:spPr>
          <a:xfrm>
            <a:off x="2042809" y="2674641"/>
            <a:ext cx="350196" cy="646331"/>
          </a:xfrm>
          <a:prstGeom prst="rect">
            <a:avLst/>
          </a:prstGeom>
          <a:noFill/>
        </p:spPr>
        <p:txBody>
          <a:bodyPr wrap="square" rtlCol="0">
            <a:spAutoFit/>
          </a:bodyPr>
          <a:lstStyle/>
          <a:p>
            <a:pPr algn="ctr"/>
            <a:r>
              <a:rPr lang="en-US" sz="3600" b="1" dirty="0">
                <a:solidFill>
                  <a:schemeClr val="bg1"/>
                </a:solidFill>
                <a:latin typeface="Tenorite" pitchFamily="2" charset="0"/>
              </a:rPr>
              <a:t>5</a:t>
            </a:r>
          </a:p>
        </p:txBody>
      </p:sp>
      <p:sp>
        <p:nvSpPr>
          <p:cNvPr id="7" name="TextBox 6">
            <a:extLst>
              <a:ext uri="{FF2B5EF4-FFF2-40B4-BE49-F238E27FC236}">
                <a16:creationId xmlns:a16="http://schemas.microsoft.com/office/drawing/2014/main" id="{B468C313-80C0-8840-8702-F1084174C592}"/>
              </a:ext>
            </a:extLst>
          </p:cNvPr>
          <p:cNvSpPr txBox="1"/>
          <p:nvPr/>
        </p:nvSpPr>
        <p:spPr>
          <a:xfrm>
            <a:off x="4002238" y="2674641"/>
            <a:ext cx="350196" cy="646331"/>
          </a:xfrm>
          <a:prstGeom prst="rect">
            <a:avLst/>
          </a:prstGeom>
          <a:noFill/>
        </p:spPr>
        <p:txBody>
          <a:bodyPr wrap="square" rtlCol="0">
            <a:spAutoFit/>
          </a:bodyPr>
          <a:lstStyle/>
          <a:p>
            <a:pPr algn="ctr"/>
            <a:r>
              <a:rPr lang="en-US" sz="3600" b="1" dirty="0">
                <a:solidFill>
                  <a:schemeClr val="bg1"/>
                </a:solidFill>
                <a:latin typeface="Tenorite" pitchFamily="2" charset="0"/>
              </a:rPr>
              <a:t>4</a:t>
            </a:r>
          </a:p>
        </p:txBody>
      </p:sp>
      <p:sp>
        <p:nvSpPr>
          <p:cNvPr id="8" name="TextBox 7">
            <a:extLst>
              <a:ext uri="{FF2B5EF4-FFF2-40B4-BE49-F238E27FC236}">
                <a16:creationId xmlns:a16="http://schemas.microsoft.com/office/drawing/2014/main" id="{4E863C6B-1856-BC43-A090-B182EAB34EB8}"/>
              </a:ext>
            </a:extLst>
          </p:cNvPr>
          <p:cNvSpPr txBox="1"/>
          <p:nvPr/>
        </p:nvSpPr>
        <p:spPr>
          <a:xfrm>
            <a:off x="5932638" y="2674641"/>
            <a:ext cx="350196" cy="646331"/>
          </a:xfrm>
          <a:prstGeom prst="rect">
            <a:avLst/>
          </a:prstGeom>
          <a:noFill/>
        </p:spPr>
        <p:txBody>
          <a:bodyPr wrap="square" rtlCol="0">
            <a:spAutoFit/>
          </a:bodyPr>
          <a:lstStyle/>
          <a:p>
            <a:pPr algn="ctr"/>
            <a:r>
              <a:rPr lang="en-US" sz="3600" b="1" dirty="0">
                <a:solidFill>
                  <a:schemeClr val="bg1"/>
                </a:solidFill>
                <a:latin typeface="Tenorite" pitchFamily="2" charset="0"/>
              </a:rPr>
              <a:t>3</a:t>
            </a:r>
          </a:p>
        </p:txBody>
      </p:sp>
      <p:sp>
        <p:nvSpPr>
          <p:cNvPr id="9" name="TextBox 8">
            <a:extLst>
              <a:ext uri="{FF2B5EF4-FFF2-40B4-BE49-F238E27FC236}">
                <a16:creationId xmlns:a16="http://schemas.microsoft.com/office/drawing/2014/main" id="{3AE770E3-D227-CD4E-83C4-44744E774884}"/>
              </a:ext>
            </a:extLst>
          </p:cNvPr>
          <p:cNvSpPr txBox="1"/>
          <p:nvPr/>
        </p:nvSpPr>
        <p:spPr>
          <a:xfrm>
            <a:off x="7863038" y="2674641"/>
            <a:ext cx="350196" cy="646331"/>
          </a:xfrm>
          <a:prstGeom prst="rect">
            <a:avLst/>
          </a:prstGeom>
          <a:noFill/>
        </p:spPr>
        <p:txBody>
          <a:bodyPr wrap="square" rtlCol="0">
            <a:spAutoFit/>
          </a:bodyPr>
          <a:lstStyle/>
          <a:p>
            <a:pPr algn="ctr"/>
            <a:r>
              <a:rPr lang="en-US" sz="3600" b="1" dirty="0">
                <a:solidFill>
                  <a:schemeClr val="bg1"/>
                </a:solidFill>
                <a:latin typeface="Tenorite" pitchFamily="2" charset="0"/>
              </a:rPr>
              <a:t>4</a:t>
            </a:r>
          </a:p>
        </p:txBody>
      </p:sp>
      <p:sp>
        <p:nvSpPr>
          <p:cNvPr id="10" name="TextBox 9">
            <a:extLst>
              <a:ext uri="{FF2B5EF4-FFF2-40B4-BE49-F238E27FC236}">
                <a16:creationId xmlns:a16="http://schemas.microsoft.com/office/drawing/2014/main" id="{10C47546-62E7-304A-8631-60D9B8E543BE}"/>
              </a:ext>
            </a:extLst>
          </p:cNvPr>
          <p:cNvSpPr txBox="1"/>
          <p:nvPr/>
        </p:nvSpPr>
        <p:spPr>
          <a:xfrm>
            <a:off x="9807953" y="2674641"/>
            <a:ext cx="350196" cy="646331"/>
          </a:xfrm>
          <a:prstGeom prst="rect">
            <a:avLst/>
          </a:prstGeom>
          <a:noFill/>
        </p:spPr>
        <p:txBody>
          <a:bodyPr wrap="square" rtlCol="0">
            <a:spAutoFit/>
          </a:bodyPr>
          <a:lstStyle/>
          <a:p>
            <a:pPr algn="ctr"/>
            <a:r>
              <a:rPr lang="en-US" sz="3600" b="1" dirty="0">
                <a:solidFill>
                  <a:schemeClr val="bg1"/>
                </a:solidFill>
                <a:latin typeface="Tenorite" pitchFamily="2" charset="0"/>
              </a:rPr>
              <a:t>5</a:t>
            </a:r>
          </a:p>
        </p:txBody>
      </p:sp>
    </p:spTree>
    <p:extLst>
      <p:ext uri="{BB962C8B-B14F-4D97-AF65-F5344CB8AC3E}">
        <p14:creationId xmlns:p14="http://schemas.microsoft.com/office/powerpoint/2010/main" val="700209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295B-54B9-4937-90E3-BAB9CE69E30B}"/>
              </a:ext>
            </a:extLst>
          </p:cNvPr>
          <p:cNvSpPr>
            <a:spLocks noGrp="1"/>
          </p:cNvSpPr>
          <p:nvPr>
            <p:ph type="ctrTitle"/>
          </p:nvPr>
        </p:nvSpPr>
        <p:spPr>
          <a:xfrm>
            <a:off x="297712" y="529026"/>
            <a:ext cx="7115694" cy="789412"/>
          </a:xfrm>
        </p:spPr>
        <p:txBody>
          <a:bodyPr/>
          <a:lstStyle/>
          <a:p>
            <a:r>
              <a:rPr lang="en-US" dirty="0"/>
              <a:t>HR Checklists</a:t>
            </a:r>
          </a:p>
        </p:txBody>
      </p:sp>
      <p:graphicFrame>
        <p:nvGraphicFramePr>
          <p:cNvPr id="6" name="Diagram 5">
            <a:extLst>
              <a:ext uri="{FF2B5EF4-FFF2-40B4-BE49-F238E27FC236}">
                <a16:creationId xmlns:a16="http://schemas.microsoft.com/office/drawing/2014/main" id="{90E943E6-75D2-AB04-DE72-62CFC53F3972}"/>
              </a:ext>
            </a:extLst>
          </p:cNvPr>
          <p:cNvGraphicFramePr/>
          <p:nvPr>
            <p:extLst>
              <p:ext uri="{D42A27DB-BD31-4B8C-83A1-F6EECF244321}">
                <p14:modId xmlns:p14="http://schemas.microsoft.com/office/powerpoint/2010/main" val="2906925397"/>
              </p:ext>
            </p:extLst>
          </p:nvPr>
        </p:nvGraphicFramePr>
        <p:xfrm>
          <a:off x="180754" y="1509822"/>
          <a:ext cx="7315199" cy="46285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2B97C99D-6341-ACD2-0483-6A5A4B5CC251}"/>
              </a:ext>
            </a:extLst>
          </p:cNvPr>
          <p:cNvSpPr txBox="1"/>
          <p:nvPr/>
        </p:nvSpPr>
        <p:spPr>
          <a:xfrm>
            <a:off x="297712" y="3418587"/>
            <a:ext cx="2091074" cy="523220"/>
          </a:xfrm>
          <a:prstGeom prst="rect">
            <a:avLst/>
          </a:prstGeom>
          <a:noFill/>
        </p:spPr>
        <p:txBody>
          <a:bodyPr wrap="square" rtlCol="0">
            <a:spAutoFit/>
          </a:bodyPr>
          <a:lstStyle/>
          <a:p>
            <a:pPr algn="ctr"/>
            <a:r>
              <a:rPr lang="en-US" sz="1400" b="1" dirty="0"/>
              <a:t>COBRA Administration</a:t>
            </a:r>
          </a:p>
          <a:p>
            <a:pPr algn="ctr"/>
            <a:r>
              <a:rPr lang="en-US" sz="1400" dirty="0"/>
              <a:t>(Federal and State)</a:t>
            </a:r>
          </a:p>
        </p:txBody>
      </p:sp>
      <p:sp>
        <p:nvSpPr>
          <p:cNvPr id="9" name="TextBox 8">
            <a:extLst>
              <a:ext uri="{FF2B5EF4-FFF2-40B4-BE49-F238E27FC236}">
                <a16:creationId xmlns:a16="http://schemas.microsoft.com/office/drawing/2014/main" id="{A0ED8F16-79A2-73EF-C39A-F9AE10D751EC}"/>
              </a:ext>
            </a:extLst>
          </p:cNvPr>
          <p:cNvSpPr txBox="1"/>
          <p:nvPr/>
        </p:nvSpPr>
        <p:spPr>
          <a:xfrm>
            <a:off x="5380074" y="3565757"/>
            <a:ext cx="1867788" cy="338554"/>
          </a:xfrm>
          <a:prstGeom prst="rect">
            <a:avLst/>
          </a:prstGeom>
          <a:noFill/>
        </p:spPr>
        <p:txBody>
          <a:bodyPr wrap="square" rtlCol="0">
            <a:spAutoFit/>
          </a:bodyPr>
          <a:lstStyle/>
          <a:p>
            <a:pPr algn="ctr"/>
            <a:r>
              <a:rPr lang="en-US" sz="1600" b="1" dirty="0"/>
              <a:t>HR</a:t>
            </a:r>
            <a:r>
              <a:rPr lang="en-US" sz="1400" b="1" dirty="0"/>
              <a:t> Emergency Plans</a:t>
            </a:r>
          </a:p>
        </p:txBody>
      </p:sp>
      <p:sp>
        <p:nvSpPr>
          <p:cNvPr id="10" name="TextBox 9">
            <a:extLst>
              <a:ext uri="{FF2B5EF4-FFF2-40B4-BE49-F238E27FC236}">
                <a16:creationId xmlns:a16="http://schemas.microsoft.com/office/drawing/2014/main" id="{CCCA6AFC-9F2E-ACEE-0D82-E09CCBA00F28}"/>
              </a:ext>
            </a:extLst>
          </p:cNvPr>
          <p:cNvSpPr txBox="1"/>
          <p:nvPr/>
        </p:nvSpPr>
        <p:spPr>
          <a:xfrm>
            <a:off x="2743200" y="3428999"/>
            <a:ext cx="2200940" cy="523220"/>
          </a:xfrm>
          <a:prstGeom prst="rect">
            <a:avLst/>
          </a:prstGeom>
          <a:noFill/>
        </p:spPr>
        <p:txBody>
          <a:bodyPr wrap="square" rtlCol="0">
            <a:spAutoFit/>
          </a:bodyPr>
          <a:lstStyle/>
          <a:p>
            <a:pPr algn="ctr"/>
            <a:r>
              <a:rPr lang="en-US" sz="1400" b="1" dirty="0"/>
              <a:t>Investigation Procedures</a:t>
            </a:r>
          </a:p>
          <a:p>
            <a:pPr algn="ctr"/>
            <a:r>
              <a:rPr lang="en-US" sz="1400" dirty="0"/>
              <a:t>Accidents/Complaints</a:t>
            </a:r>
          </a:p>
        </p:txBody>
      </p:sp>
      <p:sp>
        <p:nvSpPr>
          <p:cNvPr id="4" name="TextBox 3">
            <a:extLst>
              <a:ext uri="{FF2B5EF4-FFF2-40B4-BE49-F238E27FC236}">
                <a16:creationId xmlns:a16="http://schemas.microsoft.com/office/drawing/2014/main" id="{CC698D50-5139-A726-2FAA-402DBA49E686}"/>
              </a:ext>
            </a:extLst>
          </p:cNvPr>
          <p:cNvSpPr txBox="1"/>
          <p:nvPr/>
        </p:nvSpPr>
        <p:spPr>
          <a:xfrm>
            <a:off x="180754" y="2041450"/>
            <a:ext cx="2307264" cy="369332"/>
          </a:xfrm>
          <a:prstGeom prst="rect">
            <a:avLst/>
          </a:prstGeom>
          <a:noFill/>
        </p:spPr>
        <p:txBody>
          <a:bodyPr wrap="square" rtlCol="0">
            <a:spAutoFit/>
          </a:bodyPr>
          <a:lstStyle/>
          <a:p>
            <a:pPr algn="ctr"/>
            <a:r>
              <a:rPr lang="en-US" b="1" dirty="0"/>
              <a:t>New Hire</a:t>
            </a:r>
          </a:p>
        </p:txBody>
      </p:sp>
      <p:sp>
        <p:nvSpPr>
          <p:cNvPr id="7" name="TextBox 6">
            <a:extLst>
              <a:ext uri="{FF2B5EF4-FFF2-40B4-BE49-F238E27FC236}">
                <a16:creationId xmlns:a16="http://schemas.microsoft.com/office/drawing/2014/main" id="{4A6839CD-BEC0-51A3-BA5E-09D1AB42DE4D}"/>
              </a:ext>
            </a:extLst>
          </p:cNvPr>
          <p:cNvSpPr txBox="1"/>
          <p:nvPr/>
        </p:nvSpPr>
        <p:spPr>
          <a:xfrm>
            <a:off x="2743199" y="1839433"/>
            <a:ext cx="2307264" cy="553998"/>
          </a:xfrm>
          <a:prstGeom prst="rect">
            <a:avLst/>
          </a:prstGeom>
          <a:noFill/>
        </p:spPr>
        <p:txBody>
          <a:bodyPr wrap="square" rtlCol="0">
            <a:spAutoFit/>
          </a:bodyPr>
          <a:lstStyle/>
          <a:p>
            <a:pPr algn="ctr"/>
            <a:r>
              <a:rPr lang="en-US" sz="1600" b="1" dirty="0"/>
              <a:t>Termination</a:t>
            </a:r>
          </a:p>
          <a:p>
            <a:pPr algn="ctr"/>
            <a:r>
              <a:rPr lang="en-US" sz="1400" dirty="0"/>
              <a:t>(Voluntary and Involuntary)</a:t>
            </a:r>
          </a:p>
        </p:txBody>
      </p:sp>
      <p:sp>
        <p:nvSpPr>
          <p:cNvPr id="11" name="TextBox 10">
            <a:extLst>
              <a:ext uri="{FF2B5EF4-FFF2-40B4-BE49-F238E27FC236}">
                <a16:creationId xmlns:a16="http://schemas.microsoft.com/office/drawing/2014/main" id="{28206AF9-A538-925E-EB51-31D3EA3A7A55}"/>
              </a:ext>
            </a:extLst>
          </p:cNvPr>
          <p:cNvSpPr txBox="1"/>
          <p:nvPr/>
        </p:nvSpPr>
        <p:spPr>
          <a:xfrm>
            <a:off x="5305644" y="2035452"/>
            <a:ext cx="2107762" cy="584775"/>
          </a:xfrm>
          <a:prstGeom prst="rect">
            <a:avLst/>
          </a:prstGeom>
          <a:noFill/>
        </p:spPr>
        <p:txBody>
          <a:bodyPr wrap="square" rtlCol="0">
            <a:spAutoFit/>
          </a:bodyPr>
          <a:lstStyle/>
          <a:p>
            <a:pPr algn="ctr"/>
            <a:r>
              <a:rPr lang="en-US" sz="1600" b="1" dirty="0"/>
              <a:t>Death of an Employee</a:t>
            </a:r>
          </a:p>
        </p:txBody>
      </p:sp>
      <p:sp>
        <p:nvSpPr>
          <p:cNvPr id="12" name="TextBox 11">
            <a:extLst>
              <a:ext uri="{FF2B5EF4-FFF2-40B4-BE49-F238E27FC236}">
                <a16:creationId xmlns:a16="http://schemas.microsoft.com/office/drawing/2014/main" id="{DB6C1B9D-791D-C16F-24D1-00A856BFF785}"/>
              </a:ext>
            </a:extLst>
          </p:cNvPr>
          <p:cNvSpPr txBox="1"/>
          <p:nvPr/>
        </p:nvSpPr>
        <p:spPr>
          <a:xfrm>
            <a:off x="1509823" y="5039833"/>
            <a:ext cx="2091074" cy="523220"/>
          </a:xfrm>
          <a:prstGeom prst="rect">
            <a:avLst/>
          </a:prstGeom>
          <a:noFill/>
        </p:spPr>
        <p:txBody>
          <a:bodyPr wrap="square" rtlCol="0">
            <a:spAutoFit/>
          </a:bodyPr>
          <a:lstStyle/>
          <a:p>
            <a:pPr algn="ctr"/>
            <a:r>
              <a:rPr lang="en-US" sz="1400" b="1" dirty="0"/>
              <a:t>Leave Requests</a:t>
            </a:r>
          </a:p>
          <a:p>
            <a:pPr algn="ctr"/>
            <a:r>
              <a:rPr lang="en-US" sz="1400" dirty="0"/>
              <a:t>(FLMA or Firm Policy)</a:t>
            </a:r>
          </a:p>
        </p:txBody>
      </p:sp>
      <p:sp>
        <p:nvSpPr>
          <p:cNvPr id="13" name="TextBox 12">
            <a:extLst>
              <a:ext uri="{FF2B5EF4-FFF2-40B4-BE49-F238E27FC236}">
                <a16:creationId xmlns:a16="http://schemas.microsoft.com/office/drawing/2014/main" id="{3874DA17-5F72-B63B-32CB-D35ED9041556}"/>
              </a:ext>
            </a:extLst>
          </p:cNvPr>
          <p:cNvSpPr txBox="1"/>
          <p:nvPr/>
        </p:nvSpPr>
        <p:spPr>
          <a:xfrm>
            <a:off x="3934048" y="5039833"/>
            <a:ext cx="2307264" cy="523220"/>
          </a:xfrm>
          <a:prstGeom prst="rect">
            <a:avLst/>
          </a:prstGeom>
          <a:noFill/>
        </p:spPr>
        <p:txBody>
          <a:bodyPr wrap="square" rtlCol="0">
            <a:spAutoFit/>
          </a:bodyPr>
          <a:lstStyle/>
          <a:p>
            <a:pPr algn="ctr"/>
            <a:r>
              <a:rPr lang="en-US" sz="1400" b="1" dirty="0"/>
              <a:t>Financial Requests</a:t>
            </a:r>
          </a:p>
          <a:p>
            <a:pPr algn="ctr"/>
            <a:r>
              <a:rPr lang="en-US" sz="1400" dirty="0"/>
              <a:t>Garnishments/401k Loans</a:t>
            </a:r>
          </a:p>
        </p:txBody>
      </p:sp>
    </p:spTree>
    <p:extLst>
      <p:ext uri="{BB962C8B-B14F-4D97-AF65-F5344CB8AC3E}">
        <p14:creationId xmlns:p14="http://schemas.microsoft.com/office/powerpoint/2010/main" val="3446797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3F67-9C70-4748-8C0C-3A7863422F99}"/>
              </a:ext>
            </a:extLst>
          </p:cNvPr>
          <p:cNvSpPr>
            <a:spLocks noGrp="1"/>
          </p:cNvSpPr>
          <p:nvPr>
            <p:ph type="title"/>
          </p:nvPr>
        </p:nvSpPr>
        <p:spPr/>
        <p:txBody>
          <a:bodyPr/>
          <a:lstStyle/>
          <a:p>
            <a:r>
              <a:rPr lang="en-US" dirty="0"/>
              <a:t>Operations Management </a:t>
            </a:r>
          </a:p>
        </p:txBody>
      </p:sp>
      <p:sp>
        <p:nvSpPr>
          <p:cNvPr id="3" name="Content Placeholder 2">
            <a:extLst>
              <a:ext uri="{FF2B5EF4-FFF2-40B4-BE49-F238E27FC236}">
                <a16:creationId xmlns:a16="http://schemas.microsoft.com/office/drawing/2014/main" id="{95B371F2-DBA5-415A-82C8-651F587B857A}"/>
              </a:ext>
            </a:extLst>
          </p:cNvPr>
          <p:cNvSpPr>
            <a:spLocks noGrp="1"/>
          </p:cNvSpPr>
          <p:nvPr>
            <p:ph type="body" idx="1"/>
          </p:nvPr>
        </p:nvSpPr>
        <p:spPr>
          <a:xfrm>
            <a:off x="381000" y="2392327"/>
            <a:ext cx="10565675" cy="3697324"/>
          </a:xfrm>
        </p:spPr>
        <p:txBody>
          <a:bodyPr vert="horz" lIns="91440" tIns="45720" rIns="91440" bIns="45720" rtlCol="0" anchor="t">
            <a:normAutofit/>
          </a:bodyPr>
          <a:lstStyle/>
          <a:p>
            <a:r>
              <a:rPr lang="en-US" sz="1400" dirty="0"/>
              <a:t>Oversees and manages operational processes for the entire firm.</a:t>
            </a:r>
          </a:p>
          <a:p>
            <a:pPr marL="285750" indent="-285750" algn="l">
              <a:buFont typeface="Arial" panose="020B0604020202020204" pitchFamily="34" charset="0"/>
              <a:buChar char="•"/>
            </a:pPr>
            <a:r>
              <a:rPr lang="en-US" sz="1400" b="1" i="0" u="none" strike="noStrike" baseline="0" dirty="0"/>
              <a:t>Operations and Maintenance: </a:t>
            </a:r>
            <a:r>
              <a:rPr lang="en-US" sz="1400" b="0" i="0" u="none" strike="noStrike" baseline="0" dirty="0"/>
              <a:t>Processes associated with assessing the condition of the facility and managing facility operations and maintenance activities, including remote/work from home offices.</a:t>
            </a:r>
            <a:r>
              <a:rPr lang="en-US" sz="1400" dirty="0"/>
              <a:t> </a:t>
            </a:r>
          </a:p>
          <a:p>
            <a:pPr marL="285750" indent="-285750" algn="l">
              <a:buFont typeface="Arial" panose="020B0604020202020204" pitchFamily="34" charset="0"/>
              <a:buChar char="•"/>
            </a:pPr>
            <a:r>
              <a:rPr lang="en-US" sz="1400" b="1" i="0" u="none" strike="noStrike" baseline="0" dirty="0"/>
              <a:t>Emergency Preparedness: </a:t>
            </a:r>
            <a:r>
              <a:rPr lang="en-US" sz="1400" b="0" i="0" u="none" strike="noStrike" baseline="0" dirty="0"/>
              <a:t>Processes associated with preparing for and responding to an unplanned event that can cause deaths or significant injuries to employees, customers or the public, or that can shutdown your business, disrupt operations, cause physical or environmental damage, or threaten the facility’s financial standing or public image.</a:t>
            </a:r>
          </a:p>
          <a:p>
            <a:pPr marL="285750" indent="-285750" algn="l">
              <a:buFont typeface="Arial" panose="020B0604020202020204" pitchFamily="34" charset="0"/>
              <a:buChar char="•"/>
            </a:pPr>
            <a:r>
              <a:rPr lang="en-US" sz="1400" b="1" i="0" u="none" strike="noStrike" baseline="0" dirty="0"/>
              <a:t>Procurement: </a:t>
            </a:r>
            <a:r>
              <a:rPr lang="en-US" sz="1400" b="0" i="0" u="none" strike="noStrike" baseline="0" dirty="0"/>
              <a:t>Processes associated with obtaining or buying goods and services.</a:t>
            </a:r>
          </a:p>
          <a:p>
            <a:pPr marL="285750" indent="-285750" algn="l">
              <a:buFont typeface="Arial" panose="020B0604020202020204" pitchFamily="34" charset="0"/>
              <a:buChar char="•"/>
            </a:pPr>
            <a:r>
              <a:rPr lang="en-US" sz="1400" b="1" i="0" u="none" strike="noStrike" baseline="0" dirty="0"/>
              <a:t>Supplier Relationship Management (SRM): </a:t>
            </a:r>
            <a:r>
              <a:rPr lang="en-US" sz="1400" b="0" i="0" u="none" strike="noStrike" baseline="0" dirty="0"/>
              <a:t>Processes associated with specifying, obtaining and managing products or services provided by suppliers (includes contractors, subcontractors, vendors and business partners).</a:t>
            </a:r>
          </a:p>
        </p:txBody>
      </p:sp>
      <p:sp>
        <p:nvSpPr>
          <p:cNvPr id="4" name="Date Placeholder 3">
            <a:extLst>
              <a:ext uri="{FF2B5EF4-FFF2-40B4-BE49-F238E27FC236}">
                <a16:creationId xmlns:a16="http://schemas.microsoft.com/office/drawing/2014/main" id="{DB056174-CBC5-7B48-9681-7DDAC423337E}"/>
              </a:ext>
            </a:extLst>
          </p:cNvPr>
          <p:cNvSpPr>
            <a:spLocks noGrp="1"/>
          </p:cNvSpPr>
          <p:nvPr>
            <p:ph type="dt" sz="half" idx="10"/>
          </p:nvPr>
        </p:nvSpPr>
        <p:spPr/>
        <p:txBody>
          <a:bodyPr/>
          <a:lstStyle/>
          <a:p>
            <a:r>
              <a:rPr lang="en-US" dirty="0"/>
              <a:t>2/17/2023</a:t>
            </a:r>
          </a:p>
        </p:txBody>
      </p:sp>
      <p:sp>
        <p:nvSpPr>
          <p:cNvPr id="5" name="Footer Placeholder 4">
            <a:extLst>
              <a:ext uri="{FF2B5EF4-FFF2-40B4-BE49-F238E27FC236}">
                <a16:creationId xmlns:a16="http://schemas.microsoft.com/office/drawing/2014/main" id="{D593FA18-50D6-0344-B477-1D7C91CF4029}"/>
              </a:ext>
            </a:extLst>
          </p:cNvPr>
          <p:cNvSpPr>
            <a:spLocks noGrp="1"/>
          </p:cNvSpPr>
          <p:nvPr>
            <p:ph type="ftr" sz="quarter" idx="11"/>
          </p:nvPr>
        </p:nvSpPr>
        <p:spPr/>
        <p:txBody>
          <a:bodyPr/>
          <a:lstStyle/>
          <a:p>
            <a:r>
              <a:rPr lang="en-US" dirty="0"/>
              <a:t>Firm Management- What’s On Your Calendar?</a:t>
            </a:r>
          </a:p>
        </p:txBody>
      </p:sp>
      <p:sp>
        <p:nvSpPr>
          <p:cNvPr id="6" name="Slide Number Placeholder 5">
            <a:extLst>
              <a:ext uri="{FF2B5EF4-FFF2-40B4-BE49-F238E27FC236}">
                <a16:creationId xmlns:a16="http://schemas.microsoft.com/office/drawing/2014/main" id="{134C72D2-EFDF-844A-8472-CB49A59B127B}"/>
              </a:ext>
            </a:extLst>
          </p:cNvPr>
          <p:cNvSpPr>
            <a:spLocks noGrp="1"/>
          </p:cNvSpPr>
          <p:nvPr>
            <p:ph type="sldNum" sz="quarter" idx="12"/>
          </p:nvPr>
        </p:nvSpPr>
        <p:spPr/>
        <p:txBody>
          <a:bodyPr/>
          <a:lstStyle/>
          <a:p>
            <a:fld id="{294A09A9-5501-47C1-A89A-A340965A2BE2}" type="slidenum">
              <a:rPr lang="en-US" smtClean="0"/>
              <a:pPr/>
              <a:t>7</a:t>
            </a:fld>
            <a:endParaRPr lang="en-US" dirty="0"/>
          </a:p>
        </p:txBody>
      </p:sp>
    </p:spTree>
    <p:extLst>
      <p:ext uri="{BB962C8B-B14F-4D97-AF65-F5344CB8AC3E}">
        <p14:creationId xmlns:p14="http://schemas.microsoft.com/office/powerpoint/2010/main" val="2070306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55E2E3E-148D-4BE4-88A4-447C4BC35E68}"/>
              </a:ext>
            </a:extLst>
          </p:cNvPr>
          <p:cNvSpPr>
            <a:spLocks noGrp="1"/>
          </p:cNvSpPr>
          <p:nvPr>
            <p:ph type="title"/>
          </p:nvPr>
        </p:nvSpPr>
        <p:spPr>
          <a:xfrm>
            <a:off x="520996" y="381001"/>
            <a:ext cx="10425680" cy="618460"/>
          </a:xfrm>
        </p:spPr>
        <p:txBody>
          <a:bodyPr/>
          <a:lstStyle/>
          <a:p>
            <a:pPr algn="ctr"/>
            <a:r>
              <a:rPr lang="en-US" dirty="0"/>
              <a:t>Operations Management Timeline </a:t>
            </a:r>
          </a:p>
        </p:txBody>
      </p:sp>
      <p:sp>
        <p:nvSpPr>
          <p:cNvPr id="4" name="Date Placeholder 3">
            <a:extLst>
              <a:ext uri="{FF2B5EF4-FFF2-40B4-BE49-F238E27FC236}">
                <a16:creationId xmlns:a16="http://schemas.microsoft.com/office/drawing/2014/main" id="{374915C9-579A-6644-A782-7D56C8F5561E}"/>
              </a:ext>
            </a:extLst>
          </p:cNvPr>
          <p:cNvSpPr>
            <a:spLocks noGrp="1"/>
          </p:cNvSpPr>
          <p:nvPr>
            <p:ph type="dt" sz="half" idx="2"/>
          </p:nvPr>
        </p:nvSpPr>
        <p:spPr/>
        <p:txBody>
          <a:bodyPr/>
          <a:lstStyle/>
          <a:p>
            <a:r>
              <a:rPr lang="en-US" dirty="0"/>
              <a:t>2/17/2023</a:t>
            </a:r>
          </a:p>
        </p:txBody>
      </p:sp>
      <p:sp>
        <p:nvSpPr>
          <p:cNvPr id="5" name="Footer Placeholder 4">
            <a:extLst>
              <a:ext uri="{FF2B5EF4-FFF2-40B4-BE49-F238E27FC236}">
                <a16:creationId xmlns:a16="http://schemas.microsoft.com/office/drawing/2014/main" id="{140F55DB-0AAD-684A-B0E2-8EF58E039423}"/>
              </a:ext>
            </a:extLst>
          </p:cNvPr>
          <p:cNvSpPr>
            <a:spLocks noGrp="1"/>
          </p:cNvSpPr>
          <p:nvPr>
            <p:ph type="ftr" sz="quarter" idx="3"/>
          </p:nvPr>
        </p:nvSpPr>
        <p:spPr/>
        <p:txBody>
          <a:bodyPr/>
          <a:lstStyle/>
          <a:p>
            <a:r>
              <a:rPr lang="en-US" dirty="0"/>
              <a:t>Firm Management- What’s On Your Calendar?</a:t>
            </a:r>
          </a:p>
        </p:txBody>
      </p:sp>
      <p:sp>
        <p:nvSpPr>
          <p:cNvPr id="6" name="Slide Number Placeholder 5">
            <a:extLst>
              <a:ext uri="{FF2B5EF4-FFF2-40B4-BE49-F238E27FC236}">
                <a16:creationId xmlns:a16="http://schemas.microsoft.com/office/drawing/2014/main" id="{280037C3-0E79-CD4B-92A9-5B5F9E74A60B}"/>
              </a:ext>
            </a:extLst>
          </p:cNvPr>
          <p:cNvSpPr>
            <a:spLocks noGrp="1"/>
          </p:cNvSpPr>
          <p:nvPr>
            <p:ph type="sldNum" sz="quarter" idx="4"/>
          </p:nvPr>
        </p:nvSpPr>
        <p:spPr/>
        <p:txBody>
          <a:bodyPr/>
          <a:lstStyle/>
          <a:p>
            <a:fld id="{294A09A9-5501-47C1-A89A-A340965A2BE2}" type="slidenum">
              <a:rPr lang="en-US" smtClean="0"/>
              <a:t>8</a:t>
            </a:fld>
            <a:endParaRPr lang="en-US" dirty="0"/>
          </a:p>
        </p:txBody>
      </p:sp>
      <p:sp>
        <p:nvSpPr>
          <p:cNvPr id="7" name="Flowchart: Off-page Connector 6">
            <a:extLst>
              <a:ext uri="{FF2B5EF4-FFF2-40B4-BE49-F238E27FC236}">
                <a16:creationId xmlns:a16="http://schemas.microsoft.com/office/drawing/2014/main" id="{7D03C2BF-3DB9-4E04-BF9F-20A5D64F833D}"/>
              </a:ext>
            </a:extLst>
          </p:cNvPr>
          <p:cNvSpPr/>
          <p:nvPr/>
        </p:nvSpPr>
        <p:spPr>
          <a:xfrm>
            <a:off x="733646" y="1302489"/>
            <a:ext cx="612648" cy="612648"/>
          </a:xfrm>
          <a:prstGeom prst="flowChartOffpageConnec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8" name="Flowchart: Off-page Connector 7">
            <a:extLst>
              <a:ext uri="{FF2B5EF4-FFF2-40B4-BE49-F238E27FC236}">
                <a16:creationId xmlns:a16="http://schemas.microsoft.com/office/drawing/2014/main" id="{303B340C-7156-0CE5-1667-67D16F11D2A4}"/>
              </a:ext>
            </a:extLst>
          </p:cNvPr>
          <p:cNvSpPr/>
          <p:nvPr/>
        </p:nvSpPr>
        <p:spPr>
          <a:xfrm rot="10800000">
            <a:off x="5277043" y="3830839"/>
            <a:ext cx="612648" cy="612648"/>
          </a:xfrm>
          <a:prstGeom prst="flowChartOffpageConnec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7CC6238F-8EEE-FA27-01BA-E1EEC27CD070}"/>
              </a:ext>
            </a:extLst>
          </p:cNvPr>
          <p:cNvSpPr/>
          <p:nvPr/>
        </p:nvSpPr>
        <p:spPr>
          <a:xfrm>
            <a:off x="811370" y="1389234"/>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993EB665-03F8-4759-70E1-3724776F2EDC}"/>
              </a:ext>
            </a:extLst>
          </p:cNvPr>
          <p:cNvSpPr/>
          <p:nvPr/>
        </p:nvSpPr>
        <p:spPr>
          <a:xfrm>
            <a:off x="5354766" y="3911832"/>
            <a:ext cx="457200" cy="43264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EC260A15-C402-EF99-4FE9-10DFE03A7098}"/>
              </a:ext>
            </a:extLst>
          </p:cNvPr>
          <p:cNvSpPr txBox="1"/>
          <p:nvPr/>
        </p:nvSpPr>
        <p:spPr>
          <a:xfrm>
            <a:off x="1487652" y="1252709"/>
            <a:ext cx="3233204" cy="369332"/>
          </a:xfrm>
          <a:prstGeom prst="rect">
            <a:avLst/>
          </a:prstGeom>
          <a:noFill/>
        </p:spPr>
        <p:txBody>
          <a:bodyPr wrap="square" rtlCol="0">
            <a:spAutoFit/>
          </a:bodyPr>
          <a:lstStyle/>
          <a:p>
            <a:r>
              <a:rPr lang="en-US" b="1" dirty="0">
                <a:solidFill>
                  <a:schemeClr val="bg2"/>
                </a:solidFill>
              </a:rPr>
              <a:t>October - November</a:t>
            </a:r>
          </a:p>
        </p:txBody>
      </p:sp>
      <p:sp>
        <p:nvSpPr>
          <p:cNvPr id="15" name="TextBox 14">
            <a:extLst>
              <a:ext uri="{FF2B5EF4-FFF2-40B4-BE49-F238E27FC236}">
                <a16:creationId xmlns:a16="http://schemas.microsoft.com/office/drawing/2014/main" id="{E941DB41-9E36-E8E8-8F09-8FC8E73F1909}"/>
              </a:ext>
            </a:extLst>
          </p:cNvPr>
          <p:cNvSpPr txBox="1"/>
          <p:nvPr/>
        </p:nvSpPr>
        <p:spPr>
          <a:xfrm>
            <a:off x="1515438" y="1622041"/>
            <a:ext cx="550205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bg2"/>
                </a:solidFill>
              </a:rPr>
              <a:t>Confirm IT Department is current with all software patches and security updates</a:t>
            </a:r>
          </a:p>
          <a:p>
            <a:pPr marL="285750" indent="-285750">
              <a:buFont typeface="Arial" panose="020B0604020202020204" pitchFamily="34" charset="0"/>
              <a:buChar char="•"/>
            </a:pPr>
            <a:r>
              <a:rPr lang="en-US" sz="1400" dirty="0">
                <a:solidFill>
                  <a:schemeClr val="bg2"/>
                </a:solidFill>
              </a:rPr>
              <a:t>Confirm with IT Department all equipment and operating system will continue to be supported in the coming year.</a:t>
            </a:r>
          </a:p>
        </p:txBody>
      </p:sp>
      <p:sp>
        <p:nvSpPr>
          <p:cNvPr id="16" name="TextBox 15">
            <a:extLst>
              <a:ext uri="{FF2B5EF4-FFF2-40B4-BE49-F238E27FC236}">
                <a16:creationId xmlns:a16="http://schemas.microsoft.com/office/drawing/2014/main" id="{23A65043-E6B3-D8D4-99D1-2E3C1F1452C8}"/>
              </a:ext>
            </a:extLst>
          </p:cNvPr>
          <p:cNvSpPr txBox="1"/>
          <p:nvPr/>
        </p:nvSpPr>
        <p:spPr>
          <a:xfrm>
            <a:off x="6241312" y="3896459"/>
            <a:ext cx="5295013" cy="369332"/>
          </a:xfrm>
          <a:prstGeom prst="rect">
            <a:avLst/>
          </a:prstGeom>
          <a:noFill/>
        </p:spPr>
        <p:txBody>
          <a:bodyPr wrap="square" rtlCol="0">
            <a:spAutoFit/>
          </a:bodyPr>
          <a:lstStyle/>
          <a:p>
            <a:r>
              <a:rPr lang="en-US" b="1" dirty="0">
                <a:solidFill>
                  <a:schemeClr val="bg2"/>
                </a:solidFill>
              </a:rPr>
              <a:t>December - January</a:t>
            </a:r>
          </a:p>
        </p:txBody>
      </p:sp>
      <p:sp>
        <p:nvSpPr>
          <p:cNvPr id="17" name="TextBox 16">
            <a:extLst>
              <a:ext uri="{FF2B5EF4-FFF2-40B4-BE49-F238E27FC236}">
                <a16:creationId xmlns:a16="http://schemas.microsoft.com/office/drawing/2014/main" id="{EC1DB351-5935-496D-D56B-6E2980A4ADE4}"/>
              </a:ext>
            </a:extLst>
          </p:cNvPr>
          <p:cNvSpPr txBox="1"/>
          <p:nvPr/>
        </p:nvSpPr>
        <p:spPr>
          <a:xfrm>
            <a:off x="6241312" y="4329100"/>
            <a:ext cx="5569687" cy="1815882"/>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bg2"/>
                </a:solidFill>
              </a:rPr>
              <a:t>Calendar any contract renewals/expirations, including “notification to cease” deadlines.</a:t>
            </a:r>
          </a:p>
          <a:p>
            <a:pPr marL="742950" lvl="1" indent="-285750">
              <a:buFont typeface="Arial" panose="020B0604020202020204" pitchFamily="34" charset="0"/>
              <a:buChar char="•"/>
            </a:pPr>
            <a:r>
              <a:rPr lang="en-US" sz="1400" dirty="0">
                <a:solidFill>
                  <a:schemeClr val="bg2"/>
                </a:solidFill>
              </a:rPr>
              <a:t>Leased equipment</a:t>
            </a:r>
          </a:p>
          <a:p>
            <a:pPr marL="742950" lvl="1" indent="-285750">
              <a:buFont typeface="Arial" panose="020B0604020202020204" pitchFamily="34" charset="0"/>
              <a:buChar char="•"/>
            </a:pPr>
            <a:r>
              <a:rPr lang="en-US" sz="1400" dirty="0">
                <a:solidFill>
                  <a:schemeClr val="bg2"/>
                </a:solidFill>
              </a:rPr>
              <a:t>Software licenses</a:t>
            </a:r>
          </a:p>
          <a:p>
            <a:pPr marL="742950" lvl="1" indent="-285750">
              <a:buFont typeface="Arial" panose="020B0604020202020204" pitchFamily="34" charset="0"/>
              <a:buChar char="•"/>
            </a:pPr>
            <a:r>
              <a:rPr lang="en-US" sz="1400" dirty="0">
                <a:solidFill>
                  <a:schemeClr val="bg2"/>
                </a:solidFill>
              </a:rPr>
              <a:t>Legal research (on-line and library)</a:t>
            </a:r>
          </a:p>
          <a:p>
            <a:pPr marL="742950" lvl="1" indent="-285750">
              <a:buFont typeface="Arial" panose="020B0604020202020204" pitchFamily="34" charset="0"/>
              <a:buChar char="•"/>
            </a:pPr>
            <a:r>
              <a:rPr lang="en-US" sz="1400" dirty="0">
                <a:solidFill>
                  <a:schemeClr val="bg2"/>
                </a:solidFill>
              </a:rPr>
              <a:t>Advertising/marketing contracts</a:t>
            </a:r>
          </a:p>
          <a:p>
            <a:pPr marL="285750" indent="-285750">
              <a:buFont typeface="Arial" panose="020B0604020202020204" pitchFamily="34" charset="0"/>
              <a:buChar char="•"/>
            </a:pPr>
            <a:r>
              <a:rPr lang="en-US" sz="1400" dirty="0">
                <a:solidFill>
                  <a:schemeClr val="bg2"/>
                </a:solidFill>
              </a:rPr>
              <a:t>Calendar all insurance renewal dates</a:t>
            </a:r>
          </a:p>
          <a:p>
            <a:endParaRPr lang="en-US" sz="1400" dirty="0">
              <a:solidFill>
                <a:schemeClr val="bg2"/>
              </a:solidFill>
            </a:endParaRPr>
          </a:p>
        </p:txBody>
      </p:sp>
      <p:cxnSp>
        <p:nvCxnSpPr>
          <p:cNvPr id="21" name="Straight Arrow Connector 20">
            <a:extLst>
              <a:ext uri="{FF2B5EF4-FFF2-40B4-BE49-F238E27FC236}">
                <a16:creationId xmlns:a16="http://schemas.microsoft.com/office/drawing/2014/main" id="{EE6261FF-6E6A-3645-62C0-FE8147DA14C8}"/>
              </a:ext>
            </a:extLst>
          </p:cNvPr>
          <p:cNvCxnSpPr>
            <a:cxnSpLocks/>
          </p:cNvCxnSpPr>
          <p:nvPr/>
        </p:nvCxnSpPr>
        <p:spPr>
          <a:xfrm>
            <a:off x="265814" y="2923953"/>
            <a:ext cx="11451265" cy="0"/>
          </a:xfrm>
          <a:prstGeom prst="straightConnector1">
            <a:avLst/>
          </a:prstGeom>
          <a:ln w="38100">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6" name="Straight Arrow Connector 25">
            <a:extLst>
              <a:ext uri="{FF2B5EF4-FFF2-40B4-BE49-F238E27FC236}">
                <a16:creationId xmlns:a16="http://schemas.microsoft.com/office/drawing/2014/main" id="{14686CAE-DE04-5B03-4DD9-F54C9ADF7089}"/>
              </a:ext>
            </a:extLst>
          </p:cNvPr>
          <p:cNvCxnSpPr>
            <a:cxnSpLocks/>
          </p:cNvCxnSpPr>
          <p:nvPr/>
        </p:nvCxnSpPr>
        <p:spPr>
          <a:xfrm>
            <a:off x="1041991" y="1927064"/>
            <a:ext cx="0" cy="996889"/>
          </a:xfrm>
          <a:prstGeom prst="straightConnector1">
            <a:avLst/>
          </a:prstGeom>
          <a:ln w="19050">
            <a:prstDash val="dash"/>
            <a:tailEnd type="triangle"/>
          </a:ln>
        </p:spPr>
        <p:style>
          <a:lnRef idx="1">
            <a:schemeClr val="accent2"/>
          </a:lnRef>
          <a:fillRef idx="0">
            <a:schemeClr val="accent2"/>
          </a:fillRef>
          <a:effectRef idx="0">
            <a:schemeClr val="accent2"/>
          </a:effectRef>
          <a:fontRef idx="minor">
            <a:schemeClr val="tx1"/>
          </a:fontRef>
        </p:style>
      </p:cxnSp>
      <p:cxnSp>
        <p:nvCxnSpPr>
          <p:cNvPr id="32" name="Straight Arrow Connector 31">
            <a:extLst>
              <a:ext uri="{FF2B5EF4-FFF2-40B4-BE49-F238E27FC236}">
                <a16:creationId xmlns:a16="http://schemas.microsoft.com/office/drawing/2014/main" id="{929C83C4-4085-8E11-4E55-723D37F8F412}"/>
              </a:ext>
            </a:extLst>
          </p:cNvPr>
          <p:cNvCxnSpPr>
            <a:cxnSpLocks/>
          </p:cNvCxnSpPr>
          <p:nvPr/>
        </p:nvCxnSpPr>
        <p:spPr>
          <a:xfrm flipV="1">
            <a:off x="5583367" y="2980356"/>
            <a:ext cx="0" cy="844914"/>
          </a:xfrm>
          <a:prstGeom prst="straightConnector1">
            <a:avLst/>
          </a:prstGeom>
          <a:ln w="19050">
            <a:prstDash val="dash"/>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383575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295B-54B9-4937-90E3-BAB9CE69E30B}"/>
              </a:ext>
            </a:extLst>
          </p:cNvPr>
          <p:cNvSpPr>
            <a:spLocks noGrp="1"/>
          </p:cNvSpPr>
          <p:nvPr>
            <p:ph type="ctrTitle"/>
          </p:nvPr>
        </p:nvSpPr>
        <p:spPr>
          <a:xfrm>
            <a:off x="180754" y="529026"/>
            <a:ext cx="7232652" cy="789412"/>
          </a:xfrm>
        </p:spPr>
        <p:txBody>
          <a:bodyPr/>
          <a:lstStyle/>
          <a:p>
            <a:r>
              <a:rPr lang="en-US" sz="5400" dirty="0"/>
              <a:t>Operations Checklists</a:t>
            </a:r>
          </a:p>
        </p:txBody>
      </p:sp>
      <p:graphicFrame>
        <p:nvGraphicFramePr>
          <p:cNvPr id="6" name="Diagram 5">
            <a:extLst>
              <a:ext uri="{FF2B5EF4-FFF2-40B4-BE49-F238E27FC236}">
                <a16:creationId xmlns:a16="http://schemas.microsoft.com/office/drawing/2014/main" id="{90E943E6-75D2-AB04-DE72-62CFC53F3972}"/>
              </a:ext>
            </a:extLst>
          </p:cNvPr>
          <p:cNvGraphicFramePr/>
          <p:nvPr>
            <p:extLst>
              <p:ext uri="{D42A27DB-BD31-4B8C-83A1-F6EECF244321}">
                <p14:modId xmlns:p14="http://schemas.microsoft.com/office/powerpoint/2010/main" val="4173633561"/>
              </p:ext>
            </p:extLst>
          </p:nvPr>
        </p:nvGraphicFramePr>
        <p:xfrm>
          <a:off x="180754" y="1477926"/>
          <a:ext cx="6826102" cy="46604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8BFD11ED-C270-E64D-3B00-0BE08DB8836A}"/>
              </a:ext>
            </a:extLst>
          </p:cNvPr>
          <p:cNvSpPr txBox="1"/>
          <p:nvPr/>
        </p:nvSpPr>
        <p:spPr>
          <a:xfrm>
            <a:off x="1233377" y="1637414"/>
            <a:ext cx="2232838" cy="1001172"/>
          </a:xfrm>
          <a:prstGeom prst="rect">
            <a:avLst/>
          </a:prstGeom>
          <a:noFill/>
        </p:spPr>
        <p:txBody>
          <a:bodyPr wrap="square" rtlCol="0">
            <a:spAutoFit/>
          </a:bodyPr>
          <a:lstStyle/>
          <a:p>
            <a:pPr marR="0" lvl="0" algn="ctr">
              <a:lnSpc>
                <a:spcPct val="107000"/>
              </a:lnSpc>
              <a:spcBef>
                <a:spcPts val="0"/>
              </a:spcBef>
              <a:spcAft>
                <a:spcPts val="0"/>
              </a:spcAft>
            </a:pPr>
            <a:r>
              <a:rPr lang="en-US" sz="1400" b="1" dirty="0">
                <a:effectLst/>
                <a:ea typeface="Calibri" panose="020F0502020204030204" pitchFamily="34" charset="0"/>
                <a:cs typeface="Times New Roman" panose="02020603050405020304" pitchFamily="18" charset="0"/>
              </a:rPr>
              <a:t>Vendor Contract Specs</a:t>
            </a:r>
          </a:p>
          <a:p>
            <a:pPr marL="285750" marR="0" indent="-285750">
              <a:lnSpc>
                <a:spcPct val="107000"/>
              </a:lnSpc>
              <a:spcBef>
                <a:spcPts val="0"/>
              </a:spcBef>
              <a:buFont typeface="Arial" panose="020B0604020202020204" pitchFamily="34" charset="0"/>
              <a:buChar char="•"/>
            </a:pPr>
            <a:r>
              <a:rPr lang="en-US" sz="1400" dirty="0">
                <a:effectLst/>
                <a:ea typeface="Calibri" panose="020F0502020204030204" pitchFamily="34" charset="0"/>
                <a:cs typeface="Times New Roman" panose="02020603050405020304" pitchFamily="18" charset="0"/>
              </a:rPr>
              <a:t>Supplies Provided </a:t>
            </a:r>
          </a:p>
          <a:p>
            <a:pPr marL="285750" marR="0" indent="-285750">
              <a:lnSpc>
                <a:spcPct val="107000"/>
              </a:lnSpc>
              <a:spcBef>
                <a:spcPts val="0"/>
              </a:spcBef>
              <a:buFont typeface="Arial" panose="020B0604020202020204" pitchFamily="34" charset="0"/>
              <a:buChar char="•"/>
            </a:pPr>
            <a:r>
              <a:rPr lang="en-US" sz="1400" dirty="0">
                <a:effectLst/>
                <a:ea typeface="Calibri" panose="020F0502020204030204" pitchFamily="34" charset="0"/>
                <a:cs typeface="Times New Roman" panose="02020603050405020304" pitchFamily="18" charset="0"/>
              </a:rPr>
              <a:t>Maintenance covered</a:t>
            </a:r>
          </a:p>
          <a:p>
            <a:pPr marL="285750" marR="0" indent="-285750">
              <a:lnSpc>
                <a:spcPct val="107000"/>
              </a:lnSpc>
              <a:spcBef>
                <a:spcPts val="0"/>
              </a:spcBef>
              <a:buFont typeface="Arial" panose="020B0604020202020204" pitchFamily="34" charset="0"/>
              <a:buChar char="•"/>
            </a:pPr>
            <a:r>
              <a:rPr lang="en-US" sz="1400" dirty="0">
                <a:effectLst/>
                <a:ea typeface="Calibri" panose="020F0502020204030204" pitchFamily="34" charset="0"/>
                <a:cs typeface="Times New Roman" panose="02020603050405020304" pitchFamily="18" charset="0"/>
              </a:rPr>
              <a:t>Renewal Dates</a:t>
            </a:r>
          </a:p>
        </p:txBody>
      </p:sp>
      <p:sp>
        <p:nvSpPr>
          <p:cNvPr id="4" name="TextBox 3">
            <a:extLst>
              <a:ext uri="{FF2B5EF4-FFF2-40B4-BE49-F238E27FC236}">
                <a16:creationId xmlns:a16="http://schemas.microsoft.com/office/drawing/2014/main" id="{7157E1DD-84DF-DC61-7AC3-EEA81977F72E}"/>
              </a:ext>
            </a:extLst>
          </p:cNvPr>
          <p:cNvSpPr txBox="1"/>
          <p:nvPr/>
        </p:nvSpPr>
        <p:spPr>
          <a:xfrm>
            <a:off x="3785190" y="1637414"/>
            <a:ext cx="2232838" cy="738664"/>
          </a:xfrm>
          <a:prstGeom prst="rect">
            <a:avLst/>
          </a:prstGeom>
          <a:noFill/>
        </p:spPr>
        <p:txBody>
          <a:bodyPr wrap="square" rtlCol="0">
            <a:spAutoFit/>
          </a:bodyPr>
          <a:lstStyle/>
          <a:p>
            <a:pPr algn="ctr"/>
            <a:r>
              <a:rPr lang="en-US" sz="1400" b="1" dirty="0"/>
              <a:t>Vendors Reference Guide</a:t>
            </a:r>
          </a:p>
          <a:p>
            <a:pPr marL="285750" indent="-285750">
              <a:buFont typeface="Arial" panose="020B0604020202020204" pitchFamily="34" charset="0"/>
              <a:buChar char="•"/>
            </a:pPr>
            <a:r>
              <a:rPr lang="en-US" sz="1400" dirty="0"/>
              <a:t>Contacts</a:t>
            </a:r>
          </a:p>
          <a:p>
            <a:pPr marL="285750" indent="-285750">
              <a:buFont typeface="Arial" panose="020B0604020202020204" pitchFamily="34" charset="0"/>
              <a:buChar char="•"/>
            </a:pPr>
            <a:r>
              <a:rPr lang="en-US" sz="1400" dirty="0"/>
              <a:t>Account Numbers</a:t>
            </a:r>
          </a:p>
        </p:txBody>
      </p:sp>
      <p:sp>
        <p:nvSpPr>
          <p:cNvPr id="5" name="TextBox 4">
            <a:extLst>
              <a:ext uri="{FF2B5EF4-FFF2-40B4-BE49-F238E27FC236}">
                <a16:creationId xmlns:a16="http://schemas.microsoft.com/office/drawing/2014/main" id="{696CCE7F-95F0-70EB-234B-C66FC9F59EF1}"/>
              </a:ext>
            </a:extLst>
          </p:cNvPr>
          <p:cNvSpPr txBox="1"/>
          <p:nvPr/>
        </p:nvSpPr>
        <p:spPr>
          <a:xfrm>
            <a:off x="1318437" y="3189769"/>
            <a:ext cx="2052083" cy="954107"/>
          </a:xfrm>
          <a:prstGeom prst="rect">
            <a:avLst/>
          </a:prstGeom>
          <a:noFill/>
        </p:spPr>
        <p:txBody>
          <a:bodyPr wrap="square" rtlCol="0">
            <a:spAutoFit/>
          </a:bodyPr>
          <a:lstStyle/>
          <a:p>
            <a:r>
              <a:rPr lang="en-US" sz="1400" b="1" dirty="0">
                <a:effectLst/>
                <a:ea typeface="Calibri" panose="020F0502020204030204" pitchFamily="34" charset="0"/>
                <a:cs typeface="Times New Roman" panose="02020603050405020304" pitchFamily="18" charset="0"/>
              </a:rPr>
              <a:t>Logins and Passwords</a:t>
            </a:r>
          </a:p>
          <a:p>
            <a:pPr marL="285750" indent="-285750">
              <a:buFont typeface="Arial" panose="020B0604020202020204" pitchFamily="34" charset="0"/>
              <a:buChar char="•"/>
            </a:pPr>
            <a:r>
              <a:rPr lang="en-US" sz="1400" dirty="0"/>
              <a:t>Management</a:t>
            </a:r>
          </a:p>
          <a:p>
            <a:pPr marL="285750" indent="-285750">
              <a:buFont typeface="Arial" panose="020B0604020202020204" pitchFamily="34" charset="0"/>
              <a:buChar char="•"/>
            </a:pPr>
            <a:r>
              <a:rPr lang="en-US" sz="1400" dirty="0"/>
              <a:t>Attorneys</a:t>
            </a:r>
          </a:p>
          <a:p>
            <a:pPr marL="285750" indent="-285750">
              <a:buFont typeface="Arial" panose="020B0604020202020204" pitchFamily="34" charset="0"/>
              <a:buChar char="•"/>
            </a:pPr>
            <a:r>
              <a:rPr lang="en-US" sz="1400" dirty="0"/>
              <a:t>Employees</a:t>
            </a:r>
          </a:p>
        </p:txBody>
      </p:sp>
      <p:sp>
        <p:nvSpPr>
          <p:cNvPr id="7" name="TextBox 6">
            <a:extLst>
              <a:ext uri="{FF2B5EF4-FFF2-40B4-BE49-F238E27FC236}">
                <a16:creationId xmlns:a16="http://schemas.microsoft.com/office/drawing/2014/main" id="{8F1A79BA-55CC-93A8-DD03-51AD8CC70848}"/>
              </a:ext>
            </a:extLst>
          </p:cNvPr>
          <p:cNvSpPr txBox="1"/>
          <p:nvPr/>
        </p:nvSpPr>
        <p:spPr>
          <a:xfrm>
            <a:off x="3785190" y="3224459"/>
            <a:ext cx="2232838" cy="1169551"/>
          </a:xfrm>
          <a:prstGeom prst="rect">
            <a:avLst/>
          </a:prstGeom>
          <a:noFill/>
        </p:spPr>
        <p:txBody>
          <a:bodyPr wrap="square" rtlCol="0">
            <a:spAutoFit/>
          </a:bodyPr>
          <a:lstStyle/>
          <a:p>
            <a:pPr algn="ctr"/>
            <a:r>
              <a:rPr lang="en-US" sz="1400" b="1" dirty="0">
                <a:effectLst/>
                <a:ea typeface="Calibri" panose="020F0502020204030204" pitchFamily="34" charset="0"/>
                <a:cs typeface="Times New Roman" panose="02020603050405020304" pitchFamily="18" charset="0"/>
              </a:rPr>
              <a:t>Insurance Policy Reference Guide</a:t>
            </a:r>
          </a:p>
          <a:p>
            <a:pPr marL="285750" indent="-285750">
              <a:buFont typeface="Arial" panose="020B0604020202020204" pitchFamily="34" charset="0"/>
              <a:buChar char="•"/>
            </a:pPr>
            <a:r>
              <a:rPr lang="en-US" sz="1400" dirty="0">
                <a:cs typeface="Times New Roman" panose="02020603050405020304" pitchFamily="18" charset="0"/>
              </a:rPr>
              <a:t>Type of Coverage</a:t>
            </a:r>
          </a:p>
          <a:p>
            <a:pPr marL="285750" indent="-285750">
              <a:buFont typeface="Arial" panose="020B0604020202020204" pitchFamily="34" charset="0"/>
              <a:buChar char="•"/>
            </a:pPr>
            <a:r>
              <a:rPr lang="en-US" sz="1400" dirty="0">
                <a:cs typeface="Times New Roman" panose="02020603050405020304" pitchFamily="18" charset="0"/>
              </a:rPr>
              <a:t>Limits</a:t>
            </a:r>
          </a:p>
          <a:p>
            <a:pPr marL="285750" indent="-285750">
              <a:buFont typeface="Arial" panose="020B0604020202020204" pitchFamily="34" charset="0"/>
              <a:buChar char="•"/>
            </a:pPr>
            <a:r>
              <a:rPr lang="en-US" sz="1400" dirty="0">
                <a:cs typeface="Times New Roman" panose="02020603050405020304" pitchFamily="18" charset="0"/>
              </a:rPr>
              <a:t>Contact for event</a:t>
            </a:r>
            <a:endParaRPr lang="en-US" sz="1400" dirty="0"/>
          </a:p>
        </p:txBody>
      </p:sp>
      <p:sp>
        <p:nvSpPr>
          <p:cNvPr id="11" name="TextBox 10">
            <a:extLst>
              <a:ext uri="{FF2B5EF4-FFF2-40B4-BE49-F238E27FC236}">
                <a16:creationId xmlns:a16="http://schemas.microsoft.com/office/drawing/2014/main" id="{42F1496A-94B6-9AEF-05AD-827B4CDD3197}"/>
              </a:ext>
            </a:extLst>
          </p:cNvPr>
          <p:cNvSpPr txBox="1"/>
          <p:nvPr/>
        </p:nvSpPr>
        <p:spPr>
          <a:xfrm>
            <a:off x="2466754" y="4775061"/>
            <a:ext cx="2232838" cy="1231106"/>
          </a:xfrm>
          <a:prstGeom prst="rect">
            <a:avLst/>
          </a:prstGeom>
          <a:noFill/>
        </p:spPr>
        <p:txBody>
          <a:bodyPr wrap="square" rtlCol="0">
            <a:spAutoFit/>
          </a:bodyPr>
          <a:lstStyle/>
          <a:p>
            <a:pPr algn="ctr"/>
            <a:r>
              <a:rPr lang="en-US" sz="1400" b="1" dirty="0">
                <a:effectLst/>
                <a:ea typeface="Calibri" panose="020F0502020204030204" pitchFamily="34" charset="0"/>
                <a:cs typeface="Times New Roman" panose="02020603050405020304" pitchFamily="18" charset="0"/>
              </a:rPr>
              <a:t>Disaster Plan</a:t>
            </a:r>
          </a:p>
          <a:p>
            <a:pPr marL="285750" indent="-285750">
              <a:buFont typeface="Arial" panose="020B0604020202020204" pitchFamily="34" charset="0"/>
              <a:buChar char="•"/>
            </a:pPr>
            <a:r>
              <a:rPr lang="en-US" sz="1400" dirty="0">
                <a:ea typeface="Calibri" panose="020F0502020204030204" pitchFamily="34" charset="0"/>
                <a:cs typeface="Times New Roman" panose="02020603050405020304" pitchFamily="18" charset="0"/>
              </a:rPr>
              <a:t>Inclement Weather</a:t>
            </a:r>
          </a:p>
          <a:p>
            <a:pPr marL="285750" indent="-285750">
              <a:buFont typeface="Arial" panose="020B0604020202020204" pitchFamily="34" charset="0"/>
              <a:buChar char="•"/>
            </a:pPr>
            <a:r>
              <a:rPr lang="en-US" sz="1400" dirty="0">
                <a:effectLst/>
                <a:ea typeface="Calibri" panose="020F0502020204030204" pitchFamily="34" charset="0"/>
                <a:cs typeface="Times New Roman" panose="02020603050405020304" pitchFamily="18" charset="0"/>
              </a:rPr>
              <a:t>Cyber Attack</a:t>
            </a:r>
          </a:p>
          <a:p>
            <a:pPr marL="285750" indent="-285750">
              <a:buFont typeface="Arial" panose="020B0604020202020204" pitchFamily="34" charset="0"/>
              <a:buChar char="•"/>
            </a:pPr>
            <a:r>
              <a:rPr lang="en-US" sz="1400" dirty="0">
                <a:ea typeface="Calibri" panose="020F0502020204030204" pitchFamily="34" charset="0"/>
                <a:cs typeface="Times New Roman" panose="02020603050405020304" pitchFamily="18" charset="0"/>
              </a:rPr>
              <a:t>Pandemic</a:t>
            </a:r>
            <a:endParaRPr lang="en-US" sz="14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79167109"/>
      </p:ext>
    </p:extLst>
  </p:cSld>
  <p:clrMapOvr>
    <a:masterClrMapping/>
  </p:clrMapOvr>
</p:sld>
</file>

<file path=ppt/theme/theme1.xml><?xml version="1.0" encoding="utf-8"?>
<a:theme xmlns:a="http://schemas.openxmlformats.org/drawingml/2006/main" name="Office Theme">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al Color Block_Win32_AP_v2" id="{3EA4D81A-EBDE-431D-8B15-A5A6F500D5A4}" vid="{8EBF5489-0BE1-418D-A69C-2193D304C7E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b0d0b4d8-dac0-442f-a11d-e01bf3bc84e2" xsi:nil="true"/>
    <MediaServiceKeyPoints xmlns="744202fd-3e75-4cc7-8984-1a5c95849eff" xsi:nil="true"/>
    <TaxKeywordTaxHTField xmlns="b0d0b4d8-dac0-442f-a11d-e01bf3bc84e2">
      <Terms xmlns="http://schemas.microsoft.com/office/infopath/2007/PartnerControls"/>
    </TaxKeywordTaxHTField>
    <Retention_x0020_Date xmlns="b0d0b4d8-dac0-442f-a11d-e01bf3bc84e2">5 Years</Retention_x0020_Dat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CABCF17E4B7484C8496872B31B21BA2" ma:contentTypeVersion="18" ma:contentTypeDescription="Create a new document." ma:contentTypeScope="" ma:versionID="06ac7584dceaa433d02c547822f9c50f">
  <xsd:schema xmlns:xsd="http://www.w3.org/2001/XMLSchema" xmlns:xs="http://www.w3.org/2001/XMLSchema" xmlns:p="http://schemas.microsoft.com/office/2006/metadata/properties" xmlns:ns2="b0d0b4d8-dac0-442f-a11d-e01bf3bc84e2" xmlns:ns3="e649193c-9f92-47ef-b741-3f893ccb0712" xmlns:ns4="744202fd-3e75-4cc7-8984-1a5c95849eff" targetNamespace="http://schemas.microsoft.com/office/2006/metadata/properties" ma:root="true" ma:fieldsID="57c4ff30ae59096d8596fb877694164d" ns2:_="" ns3:_="" ns4:_="">
    <xsd:import namespace="b0d0b4d8-dac0-442f-a11d-e01bf3bc84e2"/>
    <xsd:import namespace="e649193c-9f92-47ef-b741-3f893ccb0712"/>
    <xsd:import namespace="744202fd-3e75-4cc7-8984-1a5c95849eff"/>
    <xsd:element name="properties">
      <xsd:complexType>
        <xsd:sequence>
          <xsd:element name="documentManagement">
            <xsd:complexType>
              <xsd:all>
                <xsd:element ref="ns2:SharedWithUsers" minOccurs="0"/>
                <xsd:element ref="ns2:SharingHintHash" minOccurs="0"/>
                <xsd:element ref="ns2:SharedWithDetails" minOccurs="0"/>
                <xsd:element ref="ns3:LastSharedByUser" minOccurs="0"/>
                <xsd:element ref="ns3:LastSharedByTime" minOccurs="0"/>
                <xsd:element ref="ns4:MediaServiceMetadata" minOccurs="0"/>
                <xsd:element ref="ns4:MediaServiceFastMetadata" minOccurs="0"/>
                <xsd:element ref="ns4:MediaServiceDateTaken" minOccurs="0"/>
                <xsd:element ref="ns2:TaxKeywordTaxHTField" minOccurs="0"/>
                <xsd:element ref="ns2:TaxCatchAll" minOccurs="0"/>
                <xsd:element ref="ns2:Retention_x0020_Date" minOccurs="0"/>
                <xsd:element ref="ns2:_dlc_DocId" minOccurs="0"/>
                <xsd:element ref="ns2:_dlc_DocIdUrl" minOccurs="0"/>
                <xsd:element ref="ns2:_dlc_DocIdPersistId"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d0b4d8-dac0-442f-a11d-e01bf3bc84e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element name="TaxKeywordTaxHTField" ma:index="17" nillable="true" ma:taxonomy="true" ma:internalName="TaxKeywordTaxHTField" ma:taxonomyFieldName="TaxKeyword" ma:displayName="Enterprise Keywords" ma:fieldId="{23f27201-bee3-471e-b2e7-b64fd8b7ca38}" ma:taxonomyMulti="true" ma:sspId="e99fb18b-195f-4cbe-b952-cf12f91f9893"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7dde1d07-175e-4208-85f5-5974fcc063e7}" ma:internalName="TaxCatchAll" ma:showField="CatchAllData" ma:web="b0d0b4d8-dac0-442f-a11d-e01bf3bc84e2">
      <xsd:complexType>
        <xsd:complexContent>
          <xsd:extension base="dms:MultiChoiceLookup">
            <xsd:sequence>
              <xsd:element name="Value" type="dms:Lookup" maxOccurs="unbounded" minOccurs="0" nillable="true"/>
            </xsd:sequence>
          </xsd:extension>
        </xsd:complexContent>
      </xsd:complexType>
    </xsd:element>
    <xsd:element name="Retention_x0020_Date" ma:index="19" nillable="true" ma:displayName="Retention Date" ma:default="5 Years" ma:format="Dropdown" ma:internalName="Retention_x0020_Date">
      <xsd:simpleType>
        <xsd:restriction base="dms:Choice">
          <xsd:enumeration value="1 Year"/>
          <xsd:enumeration value="2 Years"/>
          <xsd:enumeration value="3 Years"/>
          <xsd:enumeration value="4 Years"/>
          <xsd:enumeration value="5 Years"/>
          <xsd:enumeration value="6 Years"/>
          <xsd:enumeration value="7 Years"/>
          <xsd:enumeration value="8 Years"/>
          <xsd:enumeration value="9 Years"/>
          <xsd:enumeration value="10 Years"/>
          <xsd:enumeration value="Permanent"/>
        </xsd:restriction>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e649193c-9f92-47ef-b741-3f893ccb0712" elementFormDefault="qualified">
    <xsd:import namespace="http://schemas.microsoft.com/office/2006/documentManagement/types"/>
    <xsd:import namespace="http://schemas.microsoft.com/office/infopath/2007/PartnerControls"/>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744202fd-3e75-4cc7-8984-1a5c95849eff"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element name="MediaServiceAutoTags" ma:index="25" nillable="true" ma:displayName="Tags" ma:internalName="MediaServiceAutoTags" ma:readOnly="true">
      <xsd:simpleType>
        <xsd:restriction base="dms:Text"/>
      </xsd:simpleType>
    </xsd:element>
    <xsd:element name="MediaServiceOCR" ma:index="26" nillable="true" ma:displayName="Extracted Text" ma:internalName="MediaServiceOCR" ma:readOnly="true">
      <xsd:simpleType>
        <xsd:restriction base="dms:Note">
          <xsd:maxLength value="255"/>
        </xsd:restriction>
      </xsd:simpleType>
    </xsd:element>
    <xsd:element name="MediaServiceGenerationTime" ma:index="27" nillable="true" ma:displayName="MediaServiceGenerationTime" ma:hidden="true" ma:internalName="MediaServiceGenerationTime" ma:readOnly="true">
      <xsd:simpleType>
        <xsd:restriction base="dms:Text"/>
      </xsd:simpleType>
    </xsd:element>
    <xsd:element name="MediaServiceEventHashCode" ma:index="28" nillable="true" ma:displayName="MediaServiceEventHashCode" ma:hidden="true" ma:internalName="MediaServiceEventHashCode" ma:readOnly="true">
      <xsd:simpleType>
        <xsd:restriction base="dms:Text"/>
      </xsd:simpleType>
    </xsd:element>
    <xsd:element name="MediaLengthInSeconds" ma:index="29"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85334180-0405-413B-834A-44FA9E05ADB7}">
  <ds:schemaRefs>
    <ds:schemaRef ds:uri="http://schemas.microsoft.com/sharepoint/v3/contenttype/forms"/>
  </ds:schemaRefs>
</ds:datastoreItem>
</file>

<file path=customXml/itemProps2.xml><?xml version="1.0" encoding="utf-8"?>
<ds:datastoreItem xmlns:ds="http://schemas.openxmlformats.org/officeDocument/2006/customXml" ds:itemID="{4D5BAB77-79E1-4739-AA51-10C9079186D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69C6D92C-37AD-463D-A00B-DE24C7AAA2E6}"/>
</file>

<file path=customXml/itemProps4.xml><?xml version="1.0" encoding="utf-8"?>
<ds:datastoreItem xmlns:ds="http://schemas.openxmlformats.org/officeDocument/2006/customXml" ds:itemID="{36901B1F-F095-416F-AABC-BDB3517944EC}"/>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
  <TotalTime>2275</TotalTime>
  <Words>1236</Words>
  <Application>Microsoft Office PowerPoint</Application>
  <PresentationFormat>Widescreen</PresentationFormat>
  <Paragraphs>205</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Courier New</vt:lpstr>
      <vt:lpstr>Symbol</vt:lpstr>
      <vt:lpstr>Tenorite</vt:lpstr>
      <vt:lpstr>Office Theme</vt:lpstr>
      <vt:lpstr>Firm Management: What’s on Your Calendar?</vt:lpstr>
      <vt:lpstr>Agenda- Timelines and Checklists</vt:lpstr>
      <vt:lpstr>Human Resource Management</vt:lpstr>
      <vt:lpstr>Human Resources Timeline </vt:lpstr>
      <vt:lpstr>Open Enrollment- Countdown</vt:lpstr>
      <vt:lpstr>HR Checklists</vt:lpstr>
      <vt:lpstr>Operations Management </vt:lpstr>
      <vt:lpstr>Operations Management Timeline </vt:lpstr>
      <vt:lpstr>Operations Checklists</vt:lpstr>
      <vt:lpstr>Business/Financial Management </vt:lpstr>
      <vt:lpstr>Business/Financial Management  Timeline </vt:lpstr>
      <vt:lpstr>Business/Financial   Checklists &amp; Reports</vt:lpstr>
      <vt:lpstr>General Management </vt:lpstr>
      <vt:lpstr>General Management Timeline </vt:lpstr>
      <vt:lpstr>Summary </vt:lpstr>
      <vt:lpstr>Resources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Firm Management: What’s on Your Calendar?</dc:title>
  <dc:creator>Abigail Davis-Hess</dc:creator>
  <cp:lastModifiedBy>Abigail Davis-Hess</cp:lastModifiedBy>
  <cp:revision>1</cp:revision>
  <dcterms:created xsi:type="dcterms:W3CDTF">2023-02-02T20:22:25Z</dcterms:created>
  <dcterms:modified xsi:type="dcterms:W3CDTF">2023-02-17T02:12:36Z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