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6" r:id="rId5"/>
    <p:sldId id="273" r:id="rId6"/>
    <p:sldId id="296" r:id="rId7"/>
    <p:sldId id="300" r:id="rId8"/>
    <p:sldId id="298" r:id="rId9"/>
    <p:sldId id="299" r:id="rId10"/>
    <p:sldId id="308" r:id="rId1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A8EF8-226B-4D76-852A-A0879E69FACB}" type="doc">
      <dgm:prSet loTypeId="urn:microsoft.com/office/officeart/2011/layout/CircleProcess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194981-D5C5-4C9C-8BFE-156AAA236C9C}">
      <dgm:prSet custT="1"/>
      <dgm:spPr/>
      <dgm:t>
        <a:bodyPr/>
        <a:lstStyle/>
        <a:p>
          <a:r>
            <a:rPr lang="en-US" sz="2000" i="0"/>
            <a:t>Legal Management industry’s continuous state of change</a:t>
          </a:r>
          <a:br>
            <a:rPr lang="en-US" sz="2000" i="0"/>
          </a:br>
          <a:r>
            <a:rPr lang="en-US" sz="900" i="0"/>
            <a:t>(functional specialties, technological advances, fee structures, increased competition, etc.)</a:t>
          </a:r>
          <a:br>
            <a:rPr lang="en-US" sz="900" i="0"/>
          </a:br>
          <a:endParaRPr lang="en-US" sz="1000"/>
        </a:p>
      </dgm:t>
    </dgm:pt>
    <dgm:pt modelId="{89DF00D4-5155-47DE-9266-DDBFFD186379}" type="parTrans" cxnId="{042A4C1A-8451-46E8-B4F8-0DAD7F996D6E}">
      <dgm:prSet/>
      <dgm:spPr/>
      <dgm:t>
        <a:bodyPr/>
        <a:lstStyle/>
        <a:p>
          <a:endParaRPr lang="en-US"/>
        </a:p>
      </dgm:t>
    </dgm:pt>
    <dgm:pt modelId="{2D8579C0-0BD6-46BA-82FB-B82C431599B6}" type="sibTrans" cxnId="{042A4C1A-8451-46E8-B4F8-0DAD7F996D6E}">
      <dgm:prSet/>
      <dgm:spPr/>
      <dgm:t>
        <a:bodyPr/>
        <a:lstStyle/>
        <a:p>
          <a:endParaRPr lang="en-US"/>
        </a:p>
      </dgm:t>
    </dgm:pt>
    <dgm:pt modelId="{527047A2-7479-4E4A-A7EF-42FF0356066C}">
      <dgm:prSet custT="1"/>
      <dgm:spPr/>
      <dgm:t>
        <a:bodyPr/>
        <a:lstStyle/>
        <a:p>
          <a:r>
            <a:rPr lang="en-US" sz="2000" i="0"/>
            <a:t>Evolution of membership make-up since 2000</a:t>
          </a:r>
          <a:br>
            <a:rPr lang="en-US" sz="2000" i="0"/>
          </a:br>
          <a:r>
            <a:rPr lang="en-US" sz="900" i="0" u="none"/>
            <a:t>(eligibility, demographics, new job titles, etc.)</a:t>
          </a:r>
          <a:br>
            <a:rPr lang="en-US" sz="700" i="1"/>
          </a:br>
          <a:br>
            <a:rPr lang="en-US" sz="700" i="1"/>
          </a:br>
          <a:endParaRPr lang="en-US" sz="1000" i="1"/>
        </a:p>
      </dgm:t>
    </dgm:pt>
    <dgm:pt modelId="{D028A127-97ED-407F-986F-CDC9C35E4670}" type="parTrans" cxnId="{DC91221B-9017-441A-ABC7-A3A051BB3BE8}">
      <dgm:prSet/>
      <dgm:spPr/>
      <dgm:t>
        <a:bodyPr/>
        <a:lstStyle/>
        <a:p>
          <a:endParaRPr lang="en-US"/>
        </a:p>
      </dgm:t>
    </dgm:pt>
    <dgm:pt modelId="{02B7D906-C7FF-4286-B37F-CBC7DDF48C5D}" type="sibTrans" cxnId="{DC91221B-9017-441A-ABC7-A3A051BB3BE8}">
      <dgm:prSet/>
      <dgm:spPr/>
      <dgm:t>
        <a:bodyPr/>
        <a:lstStyle/>
        <a:p>
          <a:endParaRPr lang="en-US"/>
        </a:p>
      </dgm:t>
    </dgm:pt>
    <dgm:pt modelId="{D961B5ED-63DD-4B6C-B23D-1F4D43EA7C05}">
      <dgm:prSet custT="1"/>
      <dgm:spPr/>
      <dgm:t>
        <a:bodyPr/>
        <a:lstStyle/>
        <a:p>
          <a:r>
            <a:rPr lang="en-US" sz="1800" b="1"/>
            <a:t>Our research is trying to measure:</a:t>
          </a:r>
          <a:br>
            <a:rPr lang="en-US" sz="1800" b="1"/>
          </a:br>
          <a:br>
            <a:rPr lang="en-US" sz="900" b="1"/>
          </a:br>
          <a:r>
            <a:rPr lang="en-US" sz="1300" b="1" i="1"/>
            <a:t>How much a part of the ALA identity is the name itself?</a:t>
          </a:r>
          <a:br>
            <a:rPr lang="en-US" sz="1300" b="1" i="1"/>
          </a:br>
          <a:br>
            <a:rPr lang="en-US" sz="1300" b="1" i="1"/>
          </a:br>
          <a:r>
            <a:rPr lang="en-US" sz="1300" b="1" i="1"/>
            <a:t>Is “legal administrator” limiting?</a:t>
          </a:r>
          <a:br>
            <a:rPr lang="en-US" sz="1300" b="1" i="1"/>
          </a:br>
          <a:br>
            <a:rPr lang="en-US" sz="1300" b="1" i="1"/>
          </a:br>
          <a:r>
            <a:rPr lang="en-US" sz="1300" b="1" i="1"/>
            <a:t>How much part of ALA’s identity is the word “association”?</a:t>
          </a:r>
          <a:endParaRPr lang="en-US" sz="1300" b="1"/>
        </a:p>
      </dgm:t>
    </dgm:pt>
    <dgm:pt modelId="{45AE0F1B-16F5-4CEB-B097-70513604F1F5}" type="parTrans" cxnId="{8DA4350D-95E3-4754-ABB4-9B509C215717}">
      <dgm:prSet/>
      <dgm:spPr/>
      <dgm:t>
        <a:bodyPr/>
        <a:lstStyle/>
        <a:p>
          <a:endParaRPr lang="en-US"/>
        </a:p>
      </dgm:t>
    </dgm:pt>
    <dgm:pt modelId="{B0ACB675-558A-40A4-9E5F-B7094738622C}" type="sibTrans" cxnId="{8DA4350D-95E3-4754-ABB4-9B509C215717}">
      <dgm:prSet/>
      <dgm:spPr/>
      <dgm:t>
        <a:bodyPr/>
        <a:lstStyle/>
        <a:p>
          <a:endParaRPr lang="en-US"/>
        </a:p>
      </dgm:t>
    </dgm:pt>
    <dgm:pt modelId="{B829880E-6F98-4D86-803D-96FCC059978D}" type="pres">
      <dgm:prSet presAssocID="{0F0A8EF8-226B-4D76-852A-A0879E69FACB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88DB019-80F1-4C08-9CA7-D46EA8AF7A76}" type="pres">
      <dgm:prSet presAssocID="{D961B5ED-63DD-4B6C-B23D-1F4D43EA7C05}" presName="Accent3" presStyleCnt="0"/>
      <dgm:spPr/>
    </dgm:pt>
    <dgm:pt modelId="{D776FCA8-6E7E-4DAF-9BE4-5DF046887FDE}" type="pres">
      <dgm:prSet presAssocID="{D961B5ED-63DD-4B6C-B23D-1F4D43EA7C05}" presName="Accent" presStyleLbl="node1" presStyleIdx="0" presStyleCnt="3"/>
      <dgm:spPr/>
    </dgm:pt>
    <dgm:pt modelId="{1078E34A-5637-4D52-8756-0655D79B9AB8}" type="pres">
      <dgm:prSet presAssocID="{D961B5ED-63DD-4B6C-B23D-1F4D43EA7C05}" presName="ParentBackground3" presStyleCnt="0"/>
      <dgm:spPr/>
    </dgm:pt>
    <dgm:pt modelId="{8D01A5D3-6365-41EF-A823-E6BE09AD102E}" type="pres">
      <dgm:prSet presAssocID="{D961B5ED-63DD-4B6C-B23D-1F4D43EA7C05}" presName="ParentBackground" presStyleLbl="fgAcc1" presStyleIdx="0" presStyleCnt="3"/>
      <dgm:spPr/>
    </dgm:pt>
    <dgm:pt modelId="{29A012DA-3567-41C2-96E5-103FEDA611DE}" type="pres">
      <dgm:prSet presAssocID="{D961B5ED-63DD-4B6C-B23D-1F4D43EA7C0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064FA05-B05E-4816-897F-A1716FCAA423}" type="pres">
      <dgm:prSet presAssocID="{527047A2-7479-4E4A-A7EF-42FF0356066C}" presName="Accent2" presStyleCnt="0"/>
      <dgm:spPr/>
    </dgm:pt>
    <dgm:pt modelId="{84B153A1-DB9C-43E4-A7B0-0C55813FC612}" type="pres">
      <dgm:prSet presAssocID="{527047A2-7479-4E4A-A7EF-42FF0356066C}" presName="Accent" presStyleLbl="node1" presStyleIdx="1" presStyleCnt="3"/>
      <dgm:spPr/>
    </dgm:pt>
    <dgm:pt modelId="{E54CFEC1-2D93-419D-854F-73A777A7174C}" type="pres">
      <dgm:prSet presAssocID="{527047A2-7479-4E4A-A7EF-42FF0356066C}" presName="ParentBackground2" presStyleCnt="0"/>
      <dgm:spPr/>
    </dgm:pt>
    <dgm:pt modelId="{83D8DB9C-582E-4D73-A770-29B5D70112F6}" type="pres">
      <dgm:prSet presAssocID="{527047A2-7479-4E4A-A7EF-42FF0356066C}" presName="ParentBackground" presStyleLbl="fgAcc1" presStyleIdx="1" presStyleCnt="3"/>
      <dgm:spPr/>
    </dgm:pt>
    <dgm:pt modelId="{159A23AC-923C-4E72-AC76-20F10E12192C}" type="pres">
      <dgm:prSet presAssocID="{527047A2-7479-4E4A-A7EF-42FF0356066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38506E8-CBD6-476F-9D0D-7FEE3FCA6E88}" type="pres">
      <dgm:prSet presAssocID="{2D194981-D5C5-4C9C-8BFE-156AAA236C9C}" presName="Accent1" presStyleCnt="0"/>
      <dgm:spPr/>
    </dgm:pt>
    <dgm:pt modelId="{908C76FA-945E-4040-9EB5-E2EBA29EB5B1}" type="pres">
      <dgm:prSet presAssocID="{2D194981-D5C5-4C9C-8BFE-156AAA236C9C}" presName="Accent" presStyleLbl="node1" presStyleIdx="2" presStyleCnt="3"/>
      <dgm:spPr/>
    </dgm:pt>
    <dgm:pt modelId="{4AA4FC8A-6577-4F5C-99F9-5C90962B3FDD}" type="pres">
      <dgm:prSet presAssocID="{2D194981-D5C5-4C9C-8BFE-156AAA236C9C}" presName="ParentBackground1" presStyleCnt="0"/>
      <dgm:spPr/>
    </dgm:pt>
    <dgm:pt modelId="{6AF82D73-20D9-4A79-816B-382A436689E8}" type="pres">
      <dgm:prSet presAssocID="{2D194981-D5C5-4C9C-8BFE-156AAA236C9C}" presName="ParentBackground" presStyleLbl="fgAcc1" presStyleIdx="2" presStyleCnt="3"/>
      <dgm:spPr/>
    </dgm:pt>
    <dgm:pt modelId="{7499E91E-437B-4A6B-96FC-6C4D7721B028}" type="pres">
      <dgm:prSet presAssocID="{2D194981-D5C5-4C9C-8BFE-156AAA236C9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27138EE-0A2C-4812-8524-D2901051B2E4}" type="presOf" srcId="{D961B5ED-63DD-4B6C-B23D-1F4D43EA7C05}" destId="{8D01A5D3-6365-41EF-A823-E6BE09AD102E}" srcOrd="0" destOrd="0" presId="urn:microsoft.com/office/officeart/2011/layout/CircleProcess"/>
    <dgm:cxn modelId="{8AB422C6-1641-44B6-9101-EFF462F7AAE3}" type="presOf" srcId="{527047A2-7479-4E4A-A7EF-42FF0356066C}" destId="{159A23AC-923C-4E72-AC76-20F10E12192C}" srcOrd="1" destOrd="0" presId="urn:microsoft.com/office/officeart/2011/layout/CircleProcess"/>
    <dgm:cxn modelId="{9B0626B2-A967-46DF-9644-4247A3F1D090}" type="presOf" srcId="{2D194981-D5C5-4C9C-8BFE-156AAA236C9C}" destId="{7499E91E-437B-4A6B-96FC-6C4D7721B028}" srcOrd="1" destOrd="0" presId="urn:microsoft.com/office/officeart/2011/layout/CircleProcess"/>
    <dgm:cxn modelId="{CD9CACA2-D9F5-4CF0-BB55-0DDE80A67839}" type="presOf" srcId="{527047A2-7479-4E4A-A7EF-42FF0356066C}" destId="{83D8DB9C-582E-4D73-A770-29B5D70112F6}" srcOrd="0" destOrd="0" presId="urn:microsoft.com/office/officeart/2011/layout/CircleProcess"/>
    <dgm:cxn modelId="{042A4C1A-8451-46E8-B4F8-0DAD7F996D6E}" srcId="{0F0A8EF8-226B-4D76-852A-A0879E69FACB}" destId="{2D194981-D5C5-4C9C-8BFE-156AAA236C9C}" srcOrd="0" destOrd="0" parTransId="{89DF00D4-5155-47DE-9266-DDBFFD186379}" sibTransId="{2D8579C0-0BD6-46BA-82FB-B82C431599B6}"/>
    <dgm:cxn modelId="{B096A724-4AB2-489B-B8EA-2B3DD04E18D8}" type="presOf" srcId="{D961B5ED-63DD-4B6C-B23D-1F4D43EA7C05}" destId="{29A012DA-3567-41C2-96E5-103FEDA611DE}" srcOrd="1" destOrd="0" presId="urn:microsoft.com/office/officeart/2011/layout/CircleProcess"/>
    <dgm:cxn modelId="{38E01D37-9372-4AE5-A67A-94AAF3FC2912}" type="presOf" srcId="{0F0A8EF8-226B-4D76-852A-A0879E69FACB}" destId="{B829880E-6F98-4D86-803D-96FCC059978D}" srcOrd="0" destOrd="0" presId="urn:microsoft.com/office/officeart/2011/layout/CircleProcess"/>
    <dgm:cxn modelId="{DC91221B-9017-441A-ABC7-A3A051BB3BE8}" srcId="{0F0A8EF8-226B-4D76-852A-A0879E69FACB}" destId="{527047A2-7479-4E4A-A7EF-42FF0356066C}" srcOrd="1" destOrd="0" parTransId="{D028A127-97ED-407F-986F-CDC9C35E4670}" sibTransId="{02B7D906-C7FF-4286-B37F-CBC7DDF48C5D}"/>
    <dgm:cxn modelId="{8DA4350D-95E3-4754-ABB4-9B509C215717}" srcId="{0F0A8EF8-226B-4D76-852A-A0879E69FACB}" destId="{D961B5ED-63DD-4B6C-B23D-1F4D43EA7C05}" srcOrd="2" destOrd="0" parTransId="{45AE0F1B-16F5-4CEB-B097-70513604F1F5}" sibTransId="{B0ACB675-558A-40A4-9E5F-B7094738622C}"/>
    <dgm:cxn modelId="{9EB2AFD5-0FA4-4C22-AE3A-B1A6E340814B}" type="presOf" srcId="{2D194981-D5C5-4C9C-8BFE-156AAA236C9C}" destId="{6AF82D73-20D9-4A79-816B-382A436689E8}" srcOrd="0" destOrd="0" presId="urn:microsoft.com/office/officeart/2011/layout/CircleProcess"/>
    <dgm:cxn modelId="{59504593-CAEF-44BB-9D9D-3658DE13CEAC}" type="presParOf" srcId="{B829880E-6F98-4D86-803D-96FCC059978D}" destId="{888DB019-80F1-4C08-9CA7-D46EA8AF7A76}" srcOrd="0" destOrd="0" presId="urn:microsoft.com/office/officeart/2011/layout/CircleProcess"/>
    <dgm:cxn modelId="{C398BC53-6F24-4719-A0F7-B044D772DD56}" type="presParOf" srcId="{888DB019-80F1-4C08-9CA7-D46EA8AF7A76}" destId="{D776FCA8-6E7E-4DAF-9BE4-5DF046887FDE}" srcOrd="0" destOrd="0" presId="urn:microsoft.com/office/officeart/2011/layout/CircleProcess"/>
    <dgm:cxn modelId="{CC327E6C-6D8D-4720-854F-CC4B96280B51}" type="presParOf" srcId="{B829880E-6F98-4D86-803D-96FCC059978D}" destId="{1078E34A-5637-4D52-8756-0655D79B9AB8}" srcOrd="1" destOrd="0" presId="urn:microsoft.com/office/officeart/2011/layout/CircleProcess"/>
    <dgm:cxn modelId="{36D18D41-E73D-4EDE-AE62-286715106FE6}" type="presParOf" srcId="{1078E34A-5637-4D52-8756-0655D79B9AB8}" destId="{8D01A5D3-6365-41EF-A823-E6BE09AD102E}" srcOrd="0" destOrd="0" presId="urn:microsoft.com/office/officeart/2011/layout/CircleProcess"/>
    <dgm:cxn modelId="{5F24D1F7-80B0-4E54-B32A-C4987EEAA9DC}" type="presParOf" srcId="{B829880E-6F98-4D86-803D-96FCC059978D}" destId="{29A012DA-3567-41C2-96E5-103FEDA611DE}" srcOrd="2" destOrd="0" presId="urn:microsoft.com/office/officeart/2011/layout/CircleProcess"/>
    <dgm:cxn modelId="{B1408923-C53C-4FB6-9D8B-475C32FD7508}" type="presParOf" srcId="{B829880E-6F98-4D86-803D-96FCC059978D}" destId="{2064FA05-B05E-4816-897F-A1716FCAA423}" srcOrd="3" destOrd="0" presId="urn:microsoft.com/office/officeart/2011/layout/CircleProcess"/>
    <dgm:cxn modelId="{CB51E2F6-0FF4-4B79-B9CB-D98676520A11}" type="presParOf" srcId="{2064FA05-B05E-4816-897F-A1716FCAA423}" destId="{84B153A1-DB9C-43E4-A7B0-0C55813FC612}" srcOrd="0" destOrd="0" presId="urn:microsoft.com/office/officeart/2011/layout/CircleProcess"/>
    <dgm:cxn modelId="{EA11E9DC-2321-4C76-9B34-B753494CD4B1}" type="presParOf" srcId="{B829880E-6F98-4D86-803D-96FCC059978D}" destId="{E54CFEC1-2D93-419D-854F-73A777A7174C}" srcOrd="4" destOrd="0" presId="urn:microsoft.com/office/officeart/2011/layout/CircleProcess"/>
    <dgm:cxn modelId="{FBF68314-E655-44CB-8409-E0C4B8B9CE1A}" type="presParOf" srcId="{E54CFEC1-2D93-419D-854F-73A777A7174C}" destId="{83D8DB9C-582E-4D73-A770-29B5D70112F6}" srcOrd="0" destOrd="0" presId="urn:microsoft.com/office/officeart/2011/layout/CircleProcess"/>
    <dgm:cxn modelId="{4ED116A2-4BFB-4126-9A15-50D878C7F37D}" type="presParOf" srcId="{B829880E-6F98-4D86-803D-96FCC059978D}" destId="{159A23AC-923C-4E72-AC76-20F10E12192C}" srcOrd="5" destOrd="0" presId="urn:microsoft.com/office/officeart/2011/layout/CircleProcess"/>
    <dgm:cxn modelId="{FD751C0D-FFF9-48F5-B8BC-A862B19934EC}" type="presParOf" srcId="{B829880E-6F98-4D86-803D-96FCC059978D}" destId="{438506E8-CBD6-476F-9D0D-7FEE3FCA6E88}" srcOrd="6" destOrd="0" presId="urn:microsoft.com/office/officeart/2011/layout/CircleProcess"/>
    <dgm:cxn modelId="{3FF75777-7969-4536-9F46-5C3CF0520D2F}" type="presParOf" srcId="{438506E8-CBD6-476F-9D0D-7FEE3FCA6E88}" destId="{908C76FA-945E-4040-9EB5-E2EBA29EB5B1}" srcOrd="0" destOrd="0" presId="urn:microsoft.com/office/officeart/2011/layout/CircleProcess"/>
    <dgm:cxn modelId="{34DD2808-5D85-4C79-AF50-C5B53D53BCB5}" type="presParOf" srcId="{B829880E-6F98-4D86-803D-96FCC059978D}" destId="{4AA4FC8A-6577-4F5C-99F9-5C90962B3FDD}" srcOrd="7" destOrd="0" presId="urn:microsoft.com/office/officeart/2011/layout/CircleProcess"/>
    <dgm:cxn modelId="{346FC975-A729-4950-A54E-2FDCEBD23A33}" type="presParOf" srcId="{4AA4FC8A-6577-4F5C-99F9-5C90962B3FDD}" destId="{6AF82D73-20D9-4A79-816B-382A436689E8}" srcOrd="0" destOrd="0" presId="urn:microsoft.com/office/officeart/2011/layout/CircleProcess"/>
    <dgm:cxn modelId="{1E1ECC34-24F4-434E-94F7-062CC84EBE19}" type="presParOf" srcId="{B829880E-6F98-4D86-803D-96FCC059978D}" destId="{7499E91E-437B-4A6B-96FC-6C4D7721B028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1808B-8370-46F5-8EF5-EA4F534D66D1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ADBE62-767F-4B5B-B3C6-4A04F563C880}">
      <dgm:prSet phldrT="[Text]"/>
      <dgm:spPr/>
      <dgm:t>
        <a:bodyPr/>
        <a:lstStyle/>
        <a:p>
          <a:r>
            <a:rPr lang="en-US" b="1"/>
            <a:t>Members</a:t>
          </a:r>
        </a:p>
      </dgm:t>
    </dgm:pt>
    <dgm:pt modelId="{616DAD80-B726-4B31-9E60-658955F96DE0}" type="parTrans" cxnId="{F2A5849C-550C-417D-807C-E1BA163BC006}">
      <dgm:prSet/>
      <dgm:spPr/>
      <dgm:t>
        <a:bodyPr/>
        <a:lstStyle/>
        <a:p>
          <a:endParaRPr lang="en-US"/>
        </a:p>
      </dgm:t>
    </dgm:pt>
    <dgm:pt modelId="{5A0A7F18-BD40-4D11-8FE4-23161BFACBA9}" type="sibTrans" cxnId="{F2A5849C-550C-417D-807C-E1BA163BC006}">
      <dgm:prSet/>
      <dgm:spPr/>
      <dgm:t>
        <a:bodyPr/>
        <a:lstStyle/>
        <a:p>
          <a:endParaRPr lang="en-US"/>
        </a:p>
      </dgm:t>
    </dgm:pt>
    <dgm:pt modelId="{35725C19-E0DF-4B0A-9147-67D501D174B3}">
      <dgm:prSet phldrT="[Text]"/>
      <dgm:spPr/>
      <dgm:t>
        <a:bodyPr/>
        <a:lstStyle/>
        <a:p>
          <a:r>
            <a:rPr lang="en-US" b="1"/>
            <a:t>Non-members</a:t>
          </a:r>
        </a:p>
      </dgm:t>
    </dgm:pt>
    <dgm:pt modelId="{9664CE48-FF86-4884-9D09-E8CB472B8F89}" type="parTrans" cxnId="{332336EF-B5BF-4B5B-8FCF-33342A54F4B7}">
      <dgm:prSet/>
      <dgm:spPr/>
      <dgm:t>
        <a:bodyPr/>
        <a:lstStyle/>
        <a:p>
          <a:endParaRPr lang="en-US"/>
        </a:p>
      </dgm:t>
    </dgm:pt>
    <dgm:pt modelId="{DF5F08D3-8CEE-4657-AC98-D4B807CAB1FD}" type="sibTrans" cxnId="{332336EF-B5BF-4B5B-8FCF-33342A54F4B7}">
      <dgm:prSet/>
      <dgm:spPr/>
      <dgm:t>
        <a:bodyPr/>
        <a:lstStyle/>
        <a:p>
          <a:endParaRPr lang="en-US"/>
        </a:p>
      </dgm:t>
    </dgm:pt>
    <dgm:pt modelId="{9889B291-AD0C-40B9-8C91-324B5368F396}">
      <dgm:prSet phldrT="[Text]"/>
      <dgm:spPr/>
      <dgm:t>
        <a:bodyPr/>
        <a:lstStyle/>
        <a:p>
          <a:r>
            <a:rPr lang="en-US" b="1"/>
            <a:t>Business Partners</a:t>
          </a:r>
        </a:p>
      </dgm:t>
    </dgm:pt>
    <dgm:pt modelId="{E4445F14-E135-4F72-8939-0FB3A7A78964}" type="parTrans" cxnId="{5E42E831-E26A-4321-825A-C116B79E1E08}">
      <dgm:prSet/>
      <dgm:spPr/>
      <dgm:t>
        <a:bodyPr/>
        <a:lstStyle/>
        <a:p>
          <a:endParaRPr lang="en-US"/>
        </a:p>
      </dgm:t>
    </dgm:pt>
    <dgm:pt modelId="{B7C13163-80B6-4E8E-94C0-03D7C41BFEF7}" type="sibTrans" cxnId="{5E42E831-E26A-4321-825A-C116B79E1E08}">
      <dgm:prSet/>
      <dgm:spPr/>
      <dgm:t>
        <a:bodyPr/>
        <a:lstStyle/>
        <a:p>
          <a:endParaRPr lang="en-US"/>
        </a:p>
      </dgm:t>
    </dgm:pt>
    <dgm:pt modelId="{F20CDA36-B3E8-480F-807A-EEE66D315AF5}">
      <dgm:prSet phldrT="[Text]"/>
      <dgm:spPr/>
      <dgm:t>
        <a:bodyPr/>
        <a:lstStyle/>
        <a:p>
          <a:r>
            <a:rPr lang="en-US" b="1"/>
            <a:t>Representative Samples</a:t>
          </a:r>
        </a:p>
      </dgm:t>
    </dgm:pt>
    <dgm:pt modelId="{8C9B6873-C6AA-4254-8959-92954F1FD37D}" type="parTrans" cxnId="{390A27BF-79E8-4986-A995-70B6F1E94D47}">
      <dgm:prSet/>
      <dgm:spPr/>
      <dgm:t>
        <a:bodyPr/>
        <a:lstStyle/>
        <a:p>
          <a:endParaRPr lang="en-US"/>
        </a:p>
      </dgm:t>
    </dgm:pt>
    <dgm:pt modelId="{3533467B-2240-4E21-B871-BFEB3427A92F}" type="sibTrans" cxnId="{390A27BF-79E8-4986-A995-70B6F1E94D47}">
      <dgm:prSet/>
      <dgm:spPr/>
      <dgm:t>
        <a:bodyPr/>
        <a:lstStyle/>
        <a:p>
          <a:endParaRPr lang="en-US"/>
        </a:p>
      </dgm:t>
    </dgm:pt>
    <dgm:pt modelId="{42B4D511-BFC6-49C3-A0C6-63DFA6083B22}" type="pres">
      <dgm:prSet presAssocID="{9F91808B-8370-46F5-8EF5-EA4F534D66D1}" presName="Name0" presStyleCnt="0">
        <dgm:presLayoutVars>
          <dgm:chMax val="4"/>
          <dgm:resizeHandles val="exact"/>
        </dgm:presLayoutVars>
      </dgm:prSet>
      <dgm:spPr/>
    </dgm:pt>
    <dgm:pt modelId="{E3C7D143-1F5D-4E86-B08E-05F279487B9D}" type="pres">
      <dgm:prSet presAssocID="{9F91808B-8370-46F5-8EF5-EA4F534D66D1}" presName="ellipse" presStyleLbl="trBgShp" presStyleIdx="0" presStyleCnt="1"/>
      <dgm:spPr/>
    </dgm:pt>
    <dgm:pt modelId="{7B331AE6-EE1B-4608-8D5C-FC30B4D58AF1}" type="pres">
      <dgm:prSet presAssocID="{9F91808B-8370-46F5-8EF5-EA4F534D66D1}" presName="arrow1" presStyleLbl="fgShp" presStyleIdx="0" presStyleCnt="1"/>
      <dgm:spPr/>
    </dgm:pt>
    <dgm:pt modelId="{9128979D-E7B5-4967-BC21-E8A6AE007FB6}" type="pres">
      <dgm:prSet presAssocID="{9F91808B-8370-46F5-8EF5-EA4F534D66D1}" presName="rectangle" presStyleLbl="revTx" presStyleIdx="0" presStyleCnt="1">
        <dgm:presLayoutVars>
          <dgm:bulletEnabled val="1"/>
        </dgm:presLayoutVars>
      </dgm:prSet>
      <dgm:spPr/>
    </dgm:pt>
    <dgm:pt modelId="{AAA5E65A-8E03-48ED-9549-662EC7328682}" type="pres">
      <dgm:prSet presAssocID="{35725C19-E0DF-4B0A-9147-67D501D174B3}" presName="item1" presStyleLbl="node1" presStyleIdx="0" presStyleCnt="3">
        <dgm:presLayoutVars>
          <dgm:bulletEnabled val="1"/>
        </dgm:presLayoutVars>
      </dgm:prSet>
      <dgm:spPr/>
    </dgm:pt>
    <dgm:pt modelId="{390926FB-5EE0-47F0-8D1F-6F552754C81E}" type="pres">
      <dgm:prSet presAssocID="{9889B291-AD0C-40B9-8C91-324B5368F396}" presName="item2" presStyleLbl="node1" presStyleIdx="1" presStyleCnt="3">
        <dgm:presLayoutVars>
          <dgm:bulletEnabled val="1"/>
        </dgm:presLayoutVars>
      </dgm:prSet>
      <dgm:spPr/>
    </dgm:pt>
    <dgm:pt modelId="{CF914A11-A2B5-4204-AF76-143856CE772B}" type="pres">
      <dgm:prSet presAssocID="{F20CDA36-B3E8-480F-807A-EEE66D315AF5}" presName="item3" presStyleLbl="node1" presStyleIdx="2" presStyleCnt="3">
        <dgm:presLayoutVars>
          <dgm:bulletEnabled val="1"/>
        </dgm:presLayoutVars>
      </dgm:prSet>
      <dgm:spPr/>
    </dgm:pt>
    <dgm:pt modelId="{4CB7A0A6-094A-463F-A6CF-5A15F90FCD46}" type="pres">
      <dgm:prSet presAssocID="{9F91808B-8370-46F5-8EF5-EA4F534D66D1}" presName="funnel" presStyleLbl="trAlignAcc1" presStyleIdx="0" presStyleCnt="1"/>
      <dgm:spPr/>
    </dgm:pt>
  </dgm:ptLst>
  <dgm:cxnLst>
    <dgm:cxn modelId="{332336EF-B5BF-4B5B-8FCF-33342A54F4B7}" srcId="{9F91808B-8370-46F5-8EF5-EA4F534D66D1}" destId="{35725C19-E0DF-4B0A-9147-67D501D174B3}" srcOrd="1" destOrd="0" parTransId="{9664CE48-FF86-4884-9D09-E8CB472B8F89}" sibTransId="{DF5F08D3-8CEE-4657-AC98-D4B807CAB1FD}"/>
    <dgm:cxn modelId="{D74DCD91-E48E-456B-8475-CE24505D88E1}" type="presOf" srcId="{35725C19-E0DF-4B0A-9147-67D501D174B3}" destId="{390926FB-5EE0-47F0-8D1F-6F552754C81E}" srcOrd="0" destOrd="0" presId="urn:microsoft.com/office/officeart/2005/8/layout/funnel1"/>
    <dgm:cxn modelId="{672E7673-8ACF-45FC-9356-1EDC7AE51391}" type="presOf" srcId="{F20CDA36-B3E8-480F-807A-EEE66D315AF5}" destId="{9128979D-E7B5-4967-BC21-E8A6AE007FB6}" srcOrd="0" destOrd="0" presId="urn:microsoft.com/office/officeart/2005/8/layout/funnel1"/>
    <dgm:cxn modelId="{6A796DE0-BBD2-4802-B342-53A5C9649CBB}" type="presOf" srcId="{9889B291-AD0C-40B9-8C91-324B5368F396}" destId="{AAA5E65A-8E03-48ED-9549-662EC7328682}" srcOrd="0" destOrd="0" presId="urn:microsoft.com/office/officeart/2005/8/layout/funnel1"/>
    <dgm:cxn modelId="{5E42E831-E26A-4321-825A-C116B79E1E08}" srcId="{9F91808B-8370-46F5-8EF5-EA4F534D66D1}" destId="{9889B291-AD0C-40B9-8C91-324B5368F396}" srcOrd="2" destOrd="0" parTransId="{E4445F14-E135-4F72-8939-0FB3A7A78964}" sibTransId="{B7C13163-80B6-4E8E-94C0-03D7C41BFEF7}"/>
    <dgm:cxn modelId="{2D230DF6-01A6-49AF-B74A-B806797C6468}" type="presOf" srcId="{9F91808B-8370-46F5-8EF5-EA4F534D66D1}" destId="{42B4D511-BFC6-49C3-A0C6-63DFA6083B22}" srcOrd="0" destOrd="0" presId="urn:microsoft.com/office/officeart/2005/8/layout/funnel1"/>
    <dgm:cxn modelId="{F2A5849C-550C-417D-807C-E1BA163BC006}" srcId="{9F91808B-8370-46F5-8EF5-EA4F534D66D1}" destId="{03ADBE62-767F-4B5B-B3C6-4A04F563C880}" srcOrd="0" destOrd="0" parTransId="{616DAD80-B726-4B31-9E60-658955F96DE0}" sibTransId="{5A0A7F18-BD40-4D11-8FE4-23161BFACBA9}"/>
    <dgm:cxn modelId="{C40E1EE0-70A1-4C47-9719-D52457F8A856}" type="presOf" srcId="{03ADBE62-767F-4B5B-B3C6-4A04F563C880}" destId="{CF914A11-A2B5-4204-AF76-143856CE772B}" srcOrd="0" destOrd="0" presId="urn:microsoft.com/office/officeart/2005/8/layout/funnel1"/>
    <dgm:cxn modelId="{390A27BF-79E8-4986-A995-70B6F1E94D47}" srcId="{9F91808B-8370-46F5-8EF5-EA4F534D66D1}" destId="{F20CDA36-B3E8-480F-807A-EEE66D315AF5}" srcOrd="3" destOrd="0" parTransId="{8C9B6873-C6AA-4254-8959-92954F1FD37D}" sibTransId="{3533467B-2240-4E21-B871-BFEB3427A92F}"/>
    <dgm:cxn modelId="{A203A97F-6C09-4A38-9AAC-2CCEC53D4B33}" type="presParOf" srcId="{42B4D511-BFC6-49C3-A0C6-63DFA6083B22}" destId="{E3C7D143-1F5D-4E86-B08E-05F279487B9D}" srcOrd="0" destOrd="0" presId="urn:microsoft.com/office/officeart/2005/8/layout/funnel1"/>
    <dgm:cxn modelId="{756EB871-8A70-47A7-81CB-47B48E61FABD}" type="presParOf" srcId="{42B4D511-BFC6-49C3-A0C6-63DFA6083B22}" destId="{7B331AE6-EE1B-4608-8D5C-FC30B4D58AF1}" srcOrd="1" destOrd="0" presId="urn:microsoft.com/office/officeart/2005/8/layout/funnel1"/>
    <dgm:cxn modelId="{B795904F-A47A-40C5-9165-047B73613577}" type="presParOf" srcId="{42B4D511-BFC6-49C3-A0C6-63DFA6083B22}" destId="{9128979D-E7B5-4967-BC21-E8A6AE007FB6}" srcOrd="2" destOrd="0" presId="urn:microsoft.com/office/officeart/2005/8/layout/funnel1"/>
    <dgm:cxn modelId="{F05D773E-D9D3-4C7C-B77C-A6E7FF93864D}" type="presParOf" srcId="{42B4D511-BFC6-49C3-A0C6-63DFA6083B22}" destId="{AAA5E65A-8E03-48ED-9549-662EC7328682}" srcOrd="3" destOrd="0" presId="urn:microsoft.com/office/officeart/2005/8/layout/funnel1"/>
    <dgm:cxn modelId="{862BE861-9261-4C7C-A7A9-54A7A14AA80F}" type="presParOf" srcId="{42B4D511-BFC6-49C3-A0C6-63DFA6083B22}" destId="{390926FB-5EE0-47F0-8D1F-6F552754C81E}" srcOrd="4" destOrd="0" presId="urn:microsoft.com/office/officeart/2005/8/layout/funnel1"/>
    <dgm:cxn modelId="{08100306-3552-41B5-AB93-016A254E9360}" type="presParOf" srcId="{42B4D511-BFC6-49C3-A0C6-63DFA6083B22}" destId="{CF914A11-A2B5-4204-AF76-143856CE772B}" srcOrd="5" destOrd="0" presId="urn:microsoft.com/office/officeart/2005/8/layout/funnel1"/>
    <dgm:cxn modelId="{A5171238-9ED4-48CC-B909-BA6D93DD5887}" type="presParOf" srcId="{42B4D511-BFC6-49C3-A0C6-63DFA6083B22}" destId="{4CB7A0A6-094A-463F-A6CF-5A15F90FCD4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FD637-0D0F-43EC-999C-2AD950860F1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630163-BEB9-4879-808B-80543C29AF8D}">
      <dgm:prSet phldrT="[Text]"/>
      <dgm:spPr/>
      <dgm:t>
        <a:bodyPr/>
        <a:lstStyle/>
        <a:p>
          <a:r>
            <a:rPr lang="en-US"/>
            <a:t>Demographic</a:t>
          </a:r>
        </a:p>
      </dgm:t>
    </dgm:pt>
    <dgm:pt modelId="{1AC2A272-45B8-481F-9A8C-5A4363BD3F90}" type="parTrans" cxnId="{553F6135-9F3C-4EC5-A15E-1694A339F576}">
      <dgm:prSet/>
      <dgm:spPr/>
      <dgm:t>
        <a:bodyPr/>
        <a:lstStyle/>
        <a:p>
          <a:endParaRPr lang="en-US"/>
        </a:p>
      </dgm:t>
    </dgm:pt>
    <dgm:pt modelId="{A770E15F-8E6C-4EB4-AC12-CA4E7762575F}" type="sibTrans" cxnId="{553F6135-9F3C-4EC5-A15E-1694A339F576}">
      <dgm:prSet/>
      <dgm:spPr/>
      <dgm:t>
        <a:bodyPr/>
        <a:lstStyle/>
        <a:p>
          <a:endParaRPr lang="en-US"/>
        </a:p>
      </dgm:t>
    </dgm:pt>
    <dgm:pt modelId="{157912C5-28DC-41D9-9C17-54E7C888AE38}">
      <dgm:prSet phldrT="[Text]" custT="1"/>
      <dgm:spPr/>
      <dgm:t>
        <a:bodyPr/>
        <a:lstStyle/>
        <a:p>
          <a:r>
            <a:rPr lang="en-US" sz="2400"/>
            <a:t>Gender</a:t>
          </a:r>
        </a:p>
      </dgm:t>
    </dgm:pt>
    <dgm:pt modelId="{DA0ABAE1-9B1C-44BB-A506-E9CC021A33E2}" type="parTrans" cxnId="{F1D152DB-A522-4530-9EAB-A6CAFA910361}">
      <dgm:prSet/>
      <dgm:spPr/>
      <dgm:t>
        <a:bodyPr/>
        <a:lstStyle/>
        <a:p>
          <a:endParaRPr lang="en-US"/>
        </a:p>
      </dgm:t>
    </dgm:pt>
    <dgm:pt modelId="{4C3C4551-E5D7-4509-B498-051B0D65EA84}" type="sibTrans" cxnId="{F1D152DB-A522-4530-9EAB-A6CAFA910361}">
      <dgm:prSet/>
      <dgm:spPr/>
      <dgm:t>
        <a:bodyPr/>
        <a:lstStyle/>
        <a:p>
          <a:endParaRPr lang="en-US"/>
        </a:p>
      </dgm:t>
    </dgm:pt>
    <dgm:pt modelId="{23EE78AD-34E1-4E3D-9489-2371CC760B80}">
      <dgm:prSet phldrT="[Text]" custT="1"/>
      <dgm:spPr/>
      <dgm:t>
        <a:bodyPr/>
        <a:lstStyle/>
        <a:p>
          <a:r>
            <a:rPr lang="en-US" sz="2400"/>
            <a:t>Geography</a:t>
          </a:r>
        </a:p>
      </dgm:t>
    </dgm:pt>
    <dgm:pt modelId="{3ED3A55A-5E77-4CF4-AB62-76B1F4EBF2FD}" type="parTrans" cxnId="{A62FE45E-4E67-413A-91E9-62B11519A04F}">
      <dgm:prSet/>
      <dgm:spPr/>
      <dgm:t>
        <a:bodyPr/>
        <a:lstStyle/>
        <a:p>
          <a:endParaRPr lang="en-US"/>
        </a:p>
      </dgm:t>
    </dgm:pt>
    <dgm:pt modelId="{6A1A54C4-107A-4345-8024-A72927015DB0}" type="sibTrans" cxnId="{A62FE45E-4E67-413A-91E9-62B11519A04F}">
      <dgm:prSet/>
      <dgm:spPr/>
      <dgm:t>
        <a:bodyPr/>
        <a:lstStyle/>
        <a:p>
          <a:endParaRPr lang="en-US"/>
        </a:p>
      </dgm:t>
    </dgm:pt>
    <dgm:pt modelId="{F80B2E50-5E30-4378-9CE0-432BB3FF095B}">
      <dgm:prSet phldrT="[Text]"/>
      <dgm:spPr/>
      <dgm:t>
        <a:bodyPr/>
        <a:lstStyle/>
        <a:p>
          <a:r>
            <a:rPr lang="en-US"/>
            <a:t>Engagement</a:t>
          </a:r>
        </a:p>
      </dgm:t>
    </dgm:pt>
    <dgm:pt modelId="{FAABA040-1744-41AB-AC3F-76686CABBDD8}" type="parTrans" cxnId="{8F5C9435-8FCF-4CAB-862D-156EEAD48080}">
      <dgm:prSet/>
      <dgm:spPr/>
      <dgm:t>
        <a:bodyPr/>
        <a:lstStyle/>
        <a:p>
          <a:endParaRPr lang="en-US"/>
        </a:p>
      </dgm:t>
    </dgm:pt>
    <dgm:pt modelId="{ACD0950B-0C6A-4B4A-8722-20D0A60A1B73}" type="sibTrans" cxnId="{8F5C9435-8FCF-4CAB-862D-156EEAD48080}">
      <dgm:prSet/>
      <dgm:spPr/>
      <dgm:t>
        <a:bodyPr/>
        <a:lstStyle/>
        <a:p>
          <a:endParaRPr lang="en-US"/>
        </a:p>
      </dgm:t>
    </dgm:pt>
    <dgm:pt modelId="{54FF81CE-D6D1-4D0A-A545-72CC14424FB3}">
      <dgm:prSet phldrT="[Text]" custT="1"/>
      <dgm:spPr/>
      <dgm:t>
        <a:bodyPr/>
        <a:lstStyle/>
        <a:p>
          <a:r>
            <a:rPr lang="en-US" sz="2400"/>
            <a:t>CLM’s</a:t>
          </a:r>
        </a:p>
      </dgm:t>
    </dgm:pt>
    <dgm:pt modelId="{235DF469-9C21-4D27-B145-9DB51D75C90F}" type="parTrans" cxnId="{3E837272-9834-4993-B4B9-1601D12CA3FD}">
      <dgm:prSet/>
      <dgm:spPr/>
      <dgm:t>
        <a:bodyPr/>
        <a:lstStyle/>
        <a:p>
          <a:endParaRPr lang="en-US"/>
        </a:p>
      </dgm:t>
    </dgm:pt>
    <dgm:pt modelId="{17A9AD40-1D35-41B8-A00E-DFBDFBA32016}" type="sibTrans" cxnId="{3E837272-9834-4993-B4B9-1601D12CA3FD}">
      <dgm:prSet/>
      <dgm:spPr/>
      <dgm:t>
        <a:bodyPr/>
        <a:lstStyle/>
        <a:p>
          <a:endParaRPr lang="en-US"/>
        </a:p>
      </dgm:t>
    </dgm:pt>
    <dgm:pt modelId="{F273B61F-03FD-4F44-A690-8995664EEDAD}">
      <dgm:prSet phldrT="[Text]" custT="1"/>
      <dgm:spPr/>
      <dgm:t>
        <a:bodyPr/>
        <a:lstStyle/>
        <a:p>
          <a:r>
            <a:rPr lang="en-US" sz="2400"/>
            <a:t>Products used</a:t>
          </a:r>
        </a:p>
      </dgm:t>
    </dgm:pt>
    <dgm:pt modelId="{0A846274-18FA-485B-80E8-9CD89AAFDB48}" type="parTrans" cxnId="{065529F4-118C-4A7E-84AF-CD383CD983B7}">
      <dgm:prSet/>
      <dgm:spPr/>
      <dgm:t>
        <a:bodyPr/>
        <a:lstStyle/>
        <a:p>
          <a:endParaRPr lang="en-US"/>
        </a:p>
      </dgm:t>
    </dgm:pt>
    <dgm:pt modelId="{438651F9-A720-46AC-9E6F-ACE2FE359FF2}" type="sibTrans" cxnId="{065529F4-118C-4A7E-84AF-CD383CD983B7}">
      <dgm:prSet/>
      <dgm:spPr/>
      <dgm:t>
        <a:bodyPr/>
        <a:lstStyle/>
        <a:p>
          <a:endParaRPr lang="en-US"/>
        </a:p>
      </dgm:t>
    </dgm:pt>
    <dgm:pt modelId="{3AFA72B9-1CE8-452F-A8A1-8EB6E23D937B}">
      <dgm:prSet phldrT="[Text]"/>
      <dgm:spPr/>
      <dgm:t>
        <a:bodyPr/>
        <a:lstStyle/>
        <a:p>
          <a:r>
            <a:rPr lang="en-US"/>
            <a:t>Industry</a:t>
          </a:r>
        </a:p>
      </dgm:t>
    </dgm:pt>
    <dgm:pt modelId="{85FED35E-C8BD-4780-873A-D4094027248A}" type="parTrans" cxnId="{2DC152F7-04CA-419F-87C7-3D8E03CD7971}">
      <dgm:prSet/>
      <dgm:spPr/>
      <dgm:t>
        <a:bodyPr/>
        <a:lstStyle/>
        <a:p>
          <a:endParaRPr lang="en-US"/>
        </a:p>
      </dgm:t>
    </dgm:pt>
    <dgm:pt modelId="{96BC9BF7-22EE-4BA7-B932-E99F08D7ABA4}" type="sibTrans" cxnId="{2DC152F7-04CA-419F-87C7-3D8E03CD7971}">
      <dgm:prSet/>
      <dgm:spPr/>
      <dgm:t>
        <a:bodyPr/>
        <a:lstStyle/>
        <a:p>
          <a:endParaRPr lang="en-US"/>
        </a:p>
      </dgm:t>
    </dgm:pt>
    <dgm:pt modelId="{5BC117FB-803B-40A0-9D62-6FB2A9925E7E}">
      <dgm:prSet phldrT="[Text]" custT="1"/>
      <dgm:spPr/>
      <dgm:t>
        <a:bodyPr/>
        <a:lstStyle/>
        <a:p>
          <a:r>
            <a:rPr lang="en-US" sz="2400"/>
            <a:t>Job title</a:t>
          </a:r>
        </a:p>
      </dgm:t>
    </dgm:pt>
    <dgm:pt modelId="{429ED958-6092-4691-8D16-BD8A98941193}" type="parTrans" cxnId="{481C1597-053D-4349-8EA0-486206DF192C}">
      <dgm:prSet/>
      <dgm:spPr/>
      <dgm:t>
        <a:bodyPr/>
        <a:lstStyle/>
        <a:p>
          <a:endParaRPr lang="en-US"/>
        </a:p>
      </dgm:t>
    </dgm:pt>
    <dgm:pt modelId="{CAEDCBEB-7921-462A-B912-E20F9245854E}" type="sibTrans" cxnId="{481C1597-053D-4349-8EA0-486206DF192C}">
      <dgm:prSet/>
      <dgm:spPr/>
      <dgm:t>
        <a:bodyPr/>
        <a:lstStyle/>
        <a:p>
          <a:endParaRPr lang="en-US"/>
        </a:p>
      </dgm:t>
    </dgm:pt>
    <dgm:pt modelId="{D21E9FDA-C124-4FFF-B57B-5B09CC2AF221}">
      <dgm:prSet phldrT="[Text]" custT="1"/>
      <dgm:spPr/>
      <dgm:t>
        <a:bodyPr/>
        <a:lstStyle/>
        <a:p>
          <a:r>
            <a:rPr lang="en-US" sz="2400"/>
            <a:t>Employer make-up</a:t>
          </a:r>
        </a:p>
      </dgm:t>
    </dgm:pt>
    <dgm:pt modelId="{1CF1BC48-2E5D-4F1C-B0FB-1EE98AA48BD0}" type="parTrans" cxnId="{5CBF9F07-2B0B-425A-A35D-7E3D39E6917C}">
      <dgm:prSet/>
      <dgm:spPr/>
      <dgm:t>
        <a:bodyPr/>
        <a:lstStyle/>
        <a:p>
          <a:endParaRPr lang="en-US"/>
        </a:p>
      </dgm:t>
    </dgm:pt>
    <dgm:pt modelId="{67FAF00E-3F64-4A41-8EA4-83740B25AF3F}" type="sibTrans" cxnId="{5CBF9F07-2B0B-425A-A35D-7E3D39E6917C}">
      <dgm:prSet/>
      <dgm:spPr/>
      <dgm:t>
        <a:bodyPr/>
        <a:lstStyle/>
        <a:p>
          <a:endParaRPr lang="en-US"/>
        </a:p>
      </dgm:t>
    </dgm:pt>
    <dgm:pt modelId="{88A2BED6-94C9-4D67-8D5C-5D20588EA3A1}">
      <dgm:prSet phldrT="[Text]" custT="1"/>
      <dgm:spPr/>
      <dgm:t>
        <a:bodyPr/>
        <a:lstStyle/>
        <a:p>
          <a:r>
            <a:rPr lang="en-US" sz="2400"/>
            <a:t>Years of membership</a:t>
          </a:r>
        </a:p>
      </dgm:t>
    </dgm:pt>
    <dgm:pt modelId="{D1793EDE-C43B-42F2-ACD3-28BA3CB863BD}" type="parTrans" cxnId="{37D2CBFF-7975-4299-95BC-1BF6684EDBCA}">
      <dgm:prSet/>
      <dgm:spPr/>
      <dgm:t>
        <a:bodyPr/>
        <a:lstStyle/>
        <a:p>
          <a:endParaRPr lang="en-US"/>
        </a:p>
      </dgm:t>
    </dgm:pt>
    <dgm:pt modelId="{C9D4EF97-4152-432C-93DE-FD0EB17474F0}" type="sibTrans" cxnId="{37D2CBFF-7975-4299-95BC-1BF6684EDBCA}">
      <dgm:prSet/>
      <dgm:spPr/>
      <dgm:t>
        <a:bodyPr/>
        <a:lstStyle/>
        <a:p>
          <a:endParaRPr lang="en-US"/>
        </a:p>
      </dgm:t>
    </dgm:pt>
    <dgm:pt modelId="{E2DD63BA-121F-4CBB-A5C6-DF8A9F4B5CB6}">
      <dgm:prSet phldrT="[Text]"/>
      <dgm:spPr/>
      <dgm:t>
        <a:bodyPr/>
        <a:lstStyle/>
        <a:p>
          <a:endParaRPr lang="en-US" sz="2800"/>
        </a:p>
      </dgm:t>
    </dgm:pt>
    <dgm:pt modelId="{CDCFB6EB-CEE5-41D0-889E-9DDB963025E1}" type="parTrans" cxnId="{557EA619-8148-4487-8E11-FEC65D1E85BB}">
      <dgm:prSet/>
      <dgm:spPr/>
      <dgm:t>
        <a:bodyPr/>
        <a:lstStyle/>
        <a:p>
          <a:endParaRPr lang="en-US"/>
        </a:p>
      </dgm:t>
    </dgm:pt>
    <dgm:pt modelId="{7378E6BA-A6C0-4B2C-86FF-38BB01BB5198}" type="sibTrans" cxnId="{557EA619-8148-4487-8E11-FEC65D1E85BB}">
      <dgm:prSet/>
      <dgm:spPr/>
      <dgm:t>
        <a:bodyPr/>
        <a:lstStyle/>
        <a:p>
          <a:endParaRPr lang="en-US"/>
        </a:p>
      </dgm:t>
    </dgm:pt>
    <dgm:pt modelId="{5AF4180E-4505-4FF6-B092-10EA1B030628}">
      <dgm:prSet phldrT="[Text]" custT="1"/>
      <dgm:spPr/>
      <dgm:t>
        <a:bodyPr/>
        <a:lstStyle/>
        <a:p>
          <a:r>
            <a:rPr lang="en-US" sz="2400"/>
            <a:t>Role</a:t>
          </a:r>
        </a:p>
      </dgm:t>
    </dgm:pt>
    <dgm:pt modelId="{4C0BA253-E5F5-4DB8-9661-BD9E797237B8}" type="parTrans" cxnId="{9CD2F064-FD5B-45EA-9C2D-16354CCD2BEF}">
      <dgm:prSet/>
      <dgm:spPr/>
      <dgm:t>
        <a:bodyPr/>
        <a:lstStyle/>
        <a:p>
          <a:endParaRPr lang="en-US"/>
        </a:p>
      </dgm:t>
    </dgm:pt>
    <dgm:pt modelId="{75CD962A-55BB-4A19-999D-C6B5E82CC00F}" type="sibTrans" cxnId="{9CD2F064-FD5B-45EA-9C2D-16354CCD2BEF}">
      <dgm:prSet/>
      <dgm:spPr/>
      <dgm:t>
        <a:bodyPr/>
        <a:lstStyle/>
        <a:p>
          <a:endParaRPr lang="en-US"/>
        </a:p>
      </dgm:t>
    </dgm:pt>
    <dgm:pt modelId="{4B55D19C-C53A-4C24-95C8-F57768AD7A8B}">
      <dgm:prSet phldrT="[Text]" custT="1"/>
      <dgm:spPr/>
      <dgm:t>
        <a:bodyPr/>
        <a:lstStyle/>
        <a:p>
          <a:r>
            <a:rPr lang="en-US" sz="2400"/>
            <a:t>Event attendance</a:t>
          </a:r>
        </a:p>
      </dgm:t>
    </dgm:pt>
    <dgm:pt modelId="{C8702723-BCE8-413C-8393-B5B462E34852}" type="parTrans" cxnId="{A79F7AD8-110B-4793-B5DA-01C49052887D}">
      <dgm:prSet/>
      <dgm:spPr/>
      <dgm:t>
        <a:bodyPr/>
        <a:lstStyle/>
        <a:p>
          <a:endParaRPr lang="en-US"/>
        </a:p>
      </dgm:t>
    </dgm:pt>
    <dgm:pt modelId="{6D08A9C9-E66F-45E2-8BD5-E50A251926DA}" type="sibTrans" cxnId="{A79F7AD8-110B-4793-B5DA-01C49052887D}">
      <dgm:prSet/>
      <dgm:spPr/>
      <dgm:t>
        <a:bodyPr/>
        <a:lstStyle/>
        <a:p>
          <a:endParaRPr lang="en-US"/>
        </a:p>
      </dgm:t>
    </dgm:pt>
    <dgm:pt modelId="{4378127F-FF6D-43A2-98A9-D4013B43D1E6}" type="pres">
      <dgm:prSet presAssocID="{97DFD637-0D0F-43EC-999C-2AD950860F10}" presName="Name0" presStyleCnt="0">
        <dgm:presLayoutVars>
          <dgm:dir/>
          <dgm:animLvl val="lvl"/>
          <dgm:resizeHandles val="exact"/>
        </dgm:presLayoutVars>
      </dgm:prSet>
      <dgm:spPr/>
    </dgm:pt>
    <dgm:pt modelId="{1A057456-7357-48CD-95ED-2F2255D085C6}" type="pres">
      <dgm:prSet presAssocID="{81630163-BEB9-4879-808B-80543C29AF8D}" presName="composite" presStyleCnt="0"/>
      <dgm:spPr/>
    </dgm:pt>
    <dgm:pt modelId="{D9DAF525-4B10-4021-9765-2BD4DCDD5D8A}" type="pres">
      <dgm:prSet presAssocID="{81630163-BEB9-4879-808B-80543C29AF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4356EA9-7EAE-44EA-B805-5C6F08B248C0}" type="pres">
      <dgm:prSet presAssocID="{81630163-BEB9-4879-808B-80543C29AF8D}" presName="desTx" presStyleLbl="alignAccFollowNode1" presStyleIdx="0" presStyleCnt="3">
        <dgm:presLayoutVars>
          <dgm:bulletEnabled val="1"/>
        </dgm:presLayoutVars>
      </dgm:prSet>
      <dgm:spPr/>
    </dgm:pt>
    <dgm:pt modelId="{903A0012-9960-4D57-BBA3-214ABB76DB2C}" type="pres">
      <dgm:prSet presAssocID="{A770E15F-8E6C-4EB4-AC12-CA4E7762575F}" presName="space" presStyleCnt="0"/>
      <dgm:spPr/>
    </dgm:pt>
    <dgm:pt modelId="{602CF87F-C540-4290-A803-AFD9447A602F}" type="pres">
      <dgm:prSet presAssocID="{F80B2E50-5E30-4378-9CE0-432BB3FF095B}" presName="composite" presStyleCnt="0"/>
      <dgm:spPr/>
    </dgm:pt>
    <dgm:pt modelId="{576DF7C4-0535-4D62-87A9-008CE0208693}" type="pres">
      <dgm:prSet presAssocID="{F80B2E50-5E30-4378-9CE0-432BB3FF09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A9EBF58-5547-42AD-8C5E-D498699D1E2A}" type="pres">
      <dgm:prSet presAssocID="{F80B2E50-5E30-4378-9CE0-432BB3FF095B}" presName="desTx" presStyleLbl="alignAccFollowNode1" presStyleIdx="1" presStyleCnt="3">
        <dgm:presLayoutVars>
          <dgm:bulletEnabled val="1"/>
        </dgm:presLayoutVars>
      </dgm:prSet>
      <dgm:spPr/>
    </dgm:pt>
    <dgm:pt modelId="{145D7842-02A4-4769-A258-61E4D9F0AAB6}" type="pres">
      <dgm:prSet presAssocID="{ACD0950B-0C6A-4B4A-8722-20D0A60A1B73}" presName="space" presStyleCnt="0"/>
      <dgm:spPr/>
    </dgm:pt>
    <dgm:pt modelId="{559EB906-13EF-4A45-85A0-C1FC9ADFFD0B}" type="pres">
      <dgm:prSet presAssocID="{3AFA72B9-1CE8-452F-A8A1-8EB6E23D937B}" presName="composite" presStyleCnt="0"/>
      <dgm:spPr/>
    </dgm:pt>
    <dgm:pt modelId="{DCD0DA65-2CCF-4794-8FD3-A2A7B0E2F80E}" type="pres">
      <dgm:prSet presAssocID="{3AFA72B9-1CE8-452F-A8A1-8EB6E23D937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46584AA-C445-4E92-AFA6-F91EE1081E79}" type="pres">
      <dgm:prSet presAssocID="{3AFA72B9-1CE8-452F-A8A1-8EB6E23D937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E837272-9834-4993-B4B9-1601D12CA3FD}" srcId="{F80B2E50-5E30-4378-9CE0-432BB3FF095B}" destId="{54FF81CE-D6D1-4D0A-A545-72CC14424FB3}" srcOrd="0" destOrd="0" parTransId="{235DF469-9C21-4D27-B145-9DB51D75C90F}" sibTransId="{17A9AD40-1D35-41B8-A00E-DFBDFBA32016}"/>
    <dgm:cxn modelId="{5BA10DF2-A75D-48AC-971E-3B3A1BE8B20F}" type="presOf" srcId="{F273B61F-03FD-4F44-A690-8995664EEDAD}" destId="{BA9EBF58-5547-42AD-8C5E-D498699D1E2A}" srcOrd="0" destOrd="1" presId="urn:microsoft.com/office/officeart/2005/8/layout/hList1"/>
    <dgm:cxn modelId="{A62FE45E-4E67-413A-91E9-62B11519A04F}" srcId="{81630163-BEB9-4879-808B-80543C29AF8D}" destId="{23EE78AD-34E1-4E3D-9489-2371CC760B80}" srcOrd="1" destOrd="0" parTransId="{3ED3A55A-5E77-4CF4-AB62-76B1F4EBF2FD}" sibTransId="{6A1A54C4-107A-4345-8024-A72927015DB0}"/>
    <dgm:cxn modelId="{A79F7AD8-110B-4793-B5DA-01C49052887D}" srcId="{F80B2E50-5E30-4378-9CE0-432BB3FF095B}" destId="{4B55D19C-C53A-4C24-95C8-F57768AD7A8B}" srcOrd="2" destOrd="0" parTransId="{C8702723-BCE8-413C-8393-B5B462E34852}" sibTransId="{6D08A9C9-E66F-45E2-8BD5-E50A251926DA}"/>
    <dgm:cxn modelId="{2040D079-FF96-40E8-AD53-56F09FE3C11A}" type="presOf" srcId="{88A2BED6-94C9-4D67-8D5C-5D20588EA3A1}" destId="{64356EA9-7EAE-44EA-B805-5C6F08B248C0}" srcOrd="0" destOrd="2" presId="urn:microsoft.com/office/officeart/2005/8/layout/hList1"/>
    <dgm:cxn modelId="{0FF18F0B-7287-4C60-B4F0-AD33218E50EF}" type="presOf" srcId="{D21E9FDA-C124-4FFF-B57B-5B09CC2AF221}" destId="{746584AA-C445-4E92-AFA6-F91EE1081E79}" srcOrd="0" destOrd="2" presId="urn:microsoft.com/office/officeart/2005/8/layout/hList1"/>
    <dgm:cxn modelId="{BC48E203-4B63-4D6E-9087-F082AB690882}" type="presOf" srcId="{54FF81CE-D6D1-4D0A-A545-72CC14424FB3}" destId="{BA9EBF58-5547-42AD-8C5E-D498699D1E2A}" srcOrd="0" destOrd="0" presId="urn:microsoft.com/office/officeart/2005/8/layout/hList1"/>
    <dgm:cxn modelId="{8F5C9435-8FCF-4CAB-862D-156EEAD48080}" srcId="{97DFD637-0D0F-43EC-999C-2AD950860F10}" destId="{F80B2E50-5E30-4378-9CE0-432BB3FF095B}" srcOrd="1" destOrd="0" parTransId="{FAABA040-1744-41AB-AC3F-76686CABBDD8}" sibTransId="{ACD0950B-0C6A-4B4A-8722-20D0A60A1B73}"/>
    <dgm:cxn modelId="{2A3953A3-A076-4A03-94E4-9CDFA20377CF}" type="presOf" srcId="{97DFD637-0D0F-43EC-999C-2AD950860F10}" destId="{4378127F-FF6D-43A2-98A9-D4013B43D1E6}" srcOrd="0" destOrd="0" presId="urn:microsoft.com/office/officeart/2005/8/layout/hList1"/>
    <dgm:cxn modelId="{5CBF9F07-2B0B-425A-A35D-7E3D39E6917C}" srcId="{3AFA72B9-1CE8-452F-A8A1-8EB6E23D937B}" destId="{D21E9FDA-C124-4FFF-B57B-5B09CC2AF221}" srcOrd="2" destOrd="0" parTransId="{1CF1BC48-2E5D-4F1C-B0FB-1EE98AA48BD0}" sibTransId="{67FAF00E-3F64-4A41-8EA4-83740B25AF3F}"/>
    <dgm:cxn modelId="{57D4511D-C8BB-4740-9CF1-0C9F865BCDBB}" type="presOf" srcId="{157912C5-28DC-41D9-9C17-54E7C888AE38}" destId="{64356EA9-7EAE-44EA-B805-5C6F08B248C0}" srcOrd="0" destOrd="0" presId="urn:microsoft.com/office/officeart/2005/8/layout/hList1"/>
    <dgm:cxn modelId="{FFC1CD96-887D-4553-9DA0-3A61C69AAB50}" type="presOf" srcId="{5BC117FB-803B-40A0-9D62-6FB2A9925E7E}" destId="{746584AA-C445-4E92-AFA6-F91EE1081E79}" srcOrd="0" destOrd="0" presId="urn:microsoft.com/office/officeart/2005/8/layout/hList1"/>
    <dgm:cxn modelId="{8F01C431-0A0F-4657-B711-AF68BA95A045}" type="presOf" srcId="{3AFA72B9-1CE8-452F-A8A1-8EB6E23D937B}" destId="{DCD0DA65-2CCF-4794-8FD3-A2A7B0E2F80E}" srcOrd="0" destOrd="0" presId="urn:microsoft.com/office/officeart/2005/8/layout/hList1"/>
    <dgm:cxn modelId="{2DC152F7-04CA-419F-87C7-3D8E03CD7971}" srcId="{97DFD637-0D0F-43EC-999C-2AD950860F10}" destId="{3AFA72B9-1CE8-452F-A8A1-8EB6E23D937B}" srcOrd="2" destOrd="0" parTransId="{85FED35E-C8BD-4780-873A-D4094027248A}" sibTransId="{96BC9BF7-22EE-4BA7-B932-E99F08D7ABA4}"/>
    <dgm:cxn modelId="{62681B3B-C3F3-4B04-B3B2-C842E5AB4AB9}" type="presOf" srcId="{23EE78AD-34E1-4E3D-9489-2371CC760B80}" destId="{64356EA9-7EAE-44EA-B805-5C6F08B248C0}" srcOrd="0" destOrd="1" presId="urn:microsoft.com/office/officeart/2005/8/layout/hList1"/>
    <dgm:cxn modelId="{065529F4-118C-4A7E-84AF-CD383CD983B7}" srcId="{F80B2E50-5E30-4378-9CE0-432BB3FF095B}" destId="{F273B61F-03FD-4F44-A690-8995664EEDAD}" srcOrd="1" destOrd="0" parTransId="{0A846274-18FA-485B-80E8-9CD89AAFDB48}" sibTransId="{438651F9-A720-46AC-9E6F-ACE2FE359FF2}"/>
    <dgm:cxn modelId="{E4070A7A-BD55-4C16-9E25-F0ACAF1B5409}" type="presOf" srcId="{F80B2E50-5E30-4378-9CE0-432BB3FF095B}" destId="{576DF7C4-0535-4D62-87A9-008CE0208693}" srcOrd="0" destOrd="0" presId="urn:microsoft.com/office/officeart/2005/8/layout/hList1"/>
    <dgm:cxn modelId="{75B90594-E1CA-4EEE-B0E7-852E986C449F}" type="presOf" srcId="{E2DD63BA-121F-4CBB-A5C6-DF8A9F4B5CB6}" destId="{BA9EBF58-5547-42AD-8C5E-D498699D1E2A}" srcOrd="0" destOrd="3" presId="urn:microsoft.com/office/officeart/2005/8/layout/hList1"/>
    <dgm:cxn modelId="{9CD2F064-FD5B-45EA-9C2D-16354CCD2BEF}" srcId="{3AFA72B9-1CE8-452F-A8A1-8EB6E23D937B}" destId="{5AF4180E-4505-4FF6-B092-10EA1B030628}" srcOrd="1" destOrd="0" parTransId="{4C0BA253-E5F5-4DB8-9661-BD9E797237B8}" sibTransId="{75CD962A-55BB-4A19-999D-C6B5E82CC00F}"/>
    <dgm:cxn modelId="{481C1597-053D-4349-8EA0-486206DF192C}" srcId="{3AFA72B9-1CE8-452F-A8A1-8EB6E23D937B}" destId="{5BC117FB-803B-40A0-9D62-6FB2A9925E7E}" srcOrd="0" destOrd="0" parTransId="{429ED958-6092-4691-8D16-BD8A98941193}" sibTransId="{CAEDCBEB-7921-462A-B912-E20F9245854E}"/>
    <dgm:cxn modelId="{553F6135-9F3C-4EC5-A15E-1694A339F576}" srcId="{97DFD637-0D0F-43EC-999C-2AD950860F10}" destId="{81630163-BEB9-4879-808B-80543C29AF8D}" srcOrd="0" destOrd="0" parTransId="{1AC2A272-45B8-481F-9A8C-5A4363BD3F90}" sibTransId="{A770E15F-8E6C-4EB4-AC12-CA4E7762575F}"/>
    <dgm:cxn modelId="{557EA619-8148-4487-8E11-FEC65D1E85BB}" srcId="{F80B2E50-5E30-4378-9CE0-432BB3FF095B}" destId="{E2DD63BA-121F-4CBB-A5C6-DF8A9F4B5CB6}" srcOrd="3" destOrd="0" parTransId="{CDCFB6EB-CEE5-41D0-889E-9DDB963025E1}" sibTransId="{7378E6BA-A6C0-4B2C-86FF-38BB01BB5198}"/>
    <dgm:cxn modelId="{37D2CBFF-7975-4299-95BC-1BF6684EDBCA}" srcId="{81630163-BEB9-4879-808B-80543C29AF8D}" destId="{88A2BED6-94C9-4D67-8D5C-5D20588EA3A1}" srcOrd="2" destOrd="0" parTransId="{D1793EDE-C43B-42F2-ACD3-28BA3CB863BD}" sibTransId="{C9D4EF97-4152-432C-93DE-FD0EB17474F0}"/>
    <dgm:cxn modelId="{FE7F196A-4C4F-4DDE-94D6-1610FF4FD700}" type="presOf" srcId="{5AF4180E-4505-4FF6-B092-10EA1B030628}" destId="{746584AA-C445-4E92-AFA6-F91EE1081E79}" srcOrd="0" destOrd="1" presId="urn:microsoft.com/office/officeart/2005/8/layout/hList1"/>
    <dgm:cxn modelId="{855749FE-8EF3-44CB-ACFC-2FC20E89AD16}" type="presOf" srcId="{81630163-BEB9-4879-808B-80543C29AF8D}" destId="{D9DAF525-4B10-4021-9765-2BD4DCDD5D8A}" srcOrd="0" destOrd="0" presId="urn:microsoft.com/office/officeart/2005/8/layout/hList1"/>
    <dgm:cxn modelId="{F1D152DB-A522-4530-9EAB-A6CAFA910361}" srcId="{81630163-BEB9-4879-808B-80543C29AF8D}" destId="{157912C5-28DC-41D9-9C17-54E7C888AE38}" srcOrd="0" destOrd="0" parTransId="{DA0ABAE1-9B1C-44BB-A506-E9CC021A33E2}" sibTransId="{4C3C4551-E5D7-4509-B498-051B0D65EA84}"/>
    <dgm:cxn modelId="{1E578D82-914A-45CA-9352-EF23203355B6}" type="presOf" srcId="{4B55D19C-C53A-4C24-95C8-F57768AD7A8B}" destId="{BA9EBF58-5547-42AD-8C5E-D498699D1E2A}" srcOrd="0" destOrd="2" presId="urn:microsoft.com/office/officeart/2005/8/layout/hList1"/>
    <dgm:cxn modelId="{1F4D689E-2EDF-4050-B03B-0AC641C6D6E6}" type="presParOf" srcId="{4378127F-FF6D-43A2-98A9-D4013B43D1E6}" destId="{1A057456-7357-48CD-95ED-2F2255D085C6}" srcOrd="0" destOrd="0" presId="urn:microsoft.com/office/officeart/2005/8/layout/hList1"/>
    <dgm:cxn modelId="{7BF3A848-78F8-476C-AE28-5DB346F84C66}" type="presParOf" srcId="{1A057456-7357-48CD-95ED-2F2255D085C6}" destId="{D9DAF525-4B10-4021-9765-2BD4DCDD5D8A}" srcOrd="0" destOrd="0" presId="urn:microsoft.com/office/officeart/2005/8/layout/hList1"/>
    <dgm:cxn modelId="{FA85B7CC-8AEF-4615-81F3-0573B6C50F72}" type="presParOf" srcId="{1A057456-7357-48CD-95ED-2F2255D085C6}" destId="{64356EA9-7EAE-44EA-B805-5C6F08B248C0}" srcOrd="1" destOrd="0" presId="urn:microsoft.com/office/officeart/2005/8/layout/hList1"/>
    <dgm:cxn modelId="{B28829A1-13C3-43E3-93EE-D1CA02F8B04B}" type="presParOf" srcId="{4378127F-FF6D-43A2-98A9-D4013B43D1E6}" destId="{903A0012-9960-4D57-BBA3-214ABB76DB2C}" srcOrd="1" destOrd="0" presId="urn:microsoft.com/office/officeart/2005/8/layout/hList1"/>
    <dgm:cxn modelId="{48AAED57-B76A-494B-BEE6-F4D66E299A17}" type="presParOf" srcId="{4378127F-FF6D-43A2-98A9-D4013B43D1E6}" destId="{602CF87F-C540-4290-A803-AFD9447A602F}" srcOrd="2" destOrd="0" presId="urn:microsoft.com/office/officeart/2005/8/layout/hList1"/>
    <dgm:cxn modelId="{8BF7CE81-EB3C-4C57-BBA6-46FBC60AD7C9}" type="presParOf" srcId="{602CF87F-C540-4290-A803-AFD9447A602F}" destId="{576DF7C4-0535-4D62-87A9-008CE0208693}" srcOrd="0" destOrd="0" presId="urn:microsoft.com/office/officeart/2005/8/layout/hList1"/>
    <dgm:cxn modelId="{F73D8DD2-AB6B-4B14-A1E0-570E234CF1E6}" type="presParOf" srcId="{602CF87F-C540-4290-A803-AFD9447A602F}" destId="{BA9EBF58-5547-42AD-8C5E-D498699D1E2A}" srcOrd="1" destOrd="0" presId="urn:microsoft.com/office/officeart/2005/8/layout/hList1"/>
    <dgm:cxn modelId="{9F25B876-ED4B-4E1C-8EBE-DF8453BC8130}" type="presParOf" srcId="{4378127F-FF6D-43A2-98A9-D4013B43D1E6}" destId="{145D7842-02A4-4769-A258-61E4D9F0AAB6}" srcOrd="3" destOrd="0" presId="urn:microsoft.com/office/officeart/2005/8/layout/hList1"/>
    <dgm:cxn modelId="{9295B325-ED5F-4F4F-830B-7939770338A0}" type="presParOf" srcId="{4378127F-FF6D-43A2-98A9-D4013B43D1E6}" destId="{559EB906-13EF-4A45-85A0-C1FC9ADFFD0B}" srcOrd="4" destOrd="0" presId="urn:microsoft.com/office/officeart/2005/8/layout/hList1"/>
    <dgm:cxn modelId="{2F3BF301-E019-4FFE-A585-2AD00FDEE433}" type="presParOf" srcId="{559EB906-13EF-4A45-85A0-C1FC9ADFFD0B}" destId="{DCD0DA65-2CCF-4794-8FD3-A2A7B0E2F80E}" srcOrd="0" destOrd="0" presId="urn:microsoft.com/office/officeart/2005/8/layout/hList1"/>
    <dgm:cxn modelId="{D87A2AD1-1F8C-4E79-96BA-B9AC521849F4}" type="presParOf" srcId="{559EB906-13EF-4A45-85A0-C1FC9ADFFD0B}" destId="{746584AA-C445-4E92-AFA6-F91EE1081E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DFD637-0D0F-43EC-999C-2AD950860F1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630163-BEB9-4879-808B-80543C29AF8D}">
      <dgm:prSet phldrT="[Text]"/>
      <dgm:spPr/>
      <dgm:t>
        <a:bodyPr/>
        <a:lstStyle/>
        <a:p>
          <a:r>
            <a:rPr lang="en-US" dirty="0"/>
            <a:t>Segment 1</a:t>
          </a:r>
        </a:p>
      </dgm:t>
    </dgm:pt>
    <dgm:pt modelId="{1AC2A272-45B8-481F-9A8C-5A4363BD3F90}" type="parTrans" cxnId="{553F6135-9F3C-4EC5-A15E-1694A339F576}">
      <dgm:prSet/>
      <dgm:spPr/>
      <dgm:t>
        <a:bodyPr/>
        <a:lstStyle/>
        <a:p>
          <a:endParaRPr lang="en-US"/>
        </a:p>
      </dgm:t>
    </dgm:pt>
    <dgm:pt modelId="{A770E15F-8E6C-4EB4-AC12-CA4E7762575F}" type="sibTrans" cxnId="{553F6135-9F3C-4EC5-A15E-1694A339F576}">
      <dgm:prSet/>
      <dgm:spPr/>
      <dgm:t>
        <a:bodyPr/>
        <a:lstStyle/>
        <a:p>
          <a:endParaRPr lang="en-US"/>
        </a:p>
      </dgm:t>
    </dgm:pt>
    <dgm:pt modelId="{157912C5-28DC-41D9-9C17-54E7C888AE3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Years of membership </a:t>
          </a:r>
          <a:r>
            <a:rPr lang="en-US" sz="1800" u="sng" dirty="0"/>
            <a:t>&lt;</a:t>
          </a:r>
          <a:r>
            <a:rPr lang="en-US" sz="1800" dirty="0"/>
            <a:t> 4</a:t>
          </a:r>
        </a:p>
      </dgm:t>
    </dgm:pt>
    <dgm:pt modelId="{DA0ABAE1-9B1C-44BB-A506-E9CC021A33E2}" type="parTrans" cxnId="{F1D152DB-A522-4530-9EAB-A6CAFA910361}">
      <dgm:prSet/>
      <dgm:spPr/>
      <dgm:t>
        <a:bodyPr/>
        <a:lstStyle/>
        <a:p>
          <a:endParaRPr lang="en-US"/>
        </a:p>
      </dgm:t>
    </dgm:pt>
    <dgm:pt modelId="{4C3C4551-E5D7-4509-B498-051B0D65EA84}" type="sibTrans" cxnId="{F1D152DB-A522-4530-9EAB-A6CAFA910361}">
      <dgm:prSet/>
      <dgm:spPr/>
      <dgm:t>
        <a:bodyPr/>
        <a:lstStyle/>
        <a:p>
          <a:endParaRPr lang="en-US"/>
        </a:p>
      </dgm:t>
    </dgm:pt>
    <dgm:pt modelId="{23EE78AD-34E1-4E3D-9489-2371CC760B8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All job titles</a:t>
          </a:r>
        </a:p>
      </dgm:t>
    </dgm:pt>
    <dgm:pt modelId="{3ED3A55A-5E77-4CF4-AB62-76B1F4EBF2FD}" type="parTrans" cxnId="{A62FE45E-4E67-413A-91E9-62B11519A04F}">
      <dgm:prSet/>
      <dgm:spPr/>
      <dgm:t>
        <a:bodyPr/>
        <a:lstStyle/>
        <a:p>
          <a:endParaRPr lang="en-US"/>
        </a:p>
      </dgm:t>
    </dgm:pt>
    <dgm:pt modelId="{6A1A54C4-107A-4345-8024-A72927015DB0}" type="sibTrans" cxnId="{A62FE45E-4E67-413A-91E9-62B11519A04F}">
      <dgm:prSet/>
      <dgm:spPr/>
      <dgm:t>
        <a:bodyPr/>
        <a:lstStyle/>
        <a:p>
          <a:endParaRPr lang="en-US"/>
        </a:p>
      </dgm:t>
    </dgm:pt>
    <dgm:pt modelId="{F80B2E50-5E30-4378-9CE0-432BB3FF095B}">
      <dgm:prSet phldrT="[Text]"/>
      <dgm:spPr/>
      <dgm:t>
        <a:bodyPr/>
        <a:lstStyle/>
        <a:p>
          <a:r>
            <a:rPr lang="en-US" dirty="0"/>
            <a:t>Segment 2</a:t>
          </a:r>
        </a:p>
      </dgm:t>
    </dgm:pt>
    <dgm:pt modelId="{FAABA040-1744-41AB-AC3F-76686CABBDD8}" type="parTrans" cxnId="{8F5C9435-8FCF-4CAB-862D-156EEAD48080}">
      <dgm:prSet/>
      <dgm:spPr/>
      <dgm:t>
        <a:bodyPr/>
        <a:lstStyle/>
        <a:p>
          <a:endParaRPr lang="en-US"/>
        </a:p>
      </dgm:t>
    </dgm:pt>
    <dgm:pt modelId="{ACD0950B-0C6A-4B4A-8722-20D0A60A1B73}" type="sibTrans" cxnId="{8F5C9435-8FCF-4CAB-862D-156EEAD48080}">
      <dgm:prSet/>
      <dgm:spPr/>
      <dgm:t>
        <a:bodyPr/>
        <a:lstStyle/>
        <a:p>
          <a:endParaRPr lang="en-US"/>
        </a:p>
      </dgm:t>
    </dgm:pt>
    <dgm:pt modelId="{54FF81CE-D6D1-4D0A-A545-72CC14424FB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Mixed years of membership</a:t>
          </a:r>
        </a:p>
      </dgm:t>
    </dgm:pt>
    <dgm:pt modelId="{235DF469-9C21-4D27-B145-9DB51D75C90F}" type="parTrans" cxnId="{3E837272-9834-4993-B4B9-1601D12CA3FD}">
      <dgm:prSet/>
      <dgm:spPr/>
      <dgm:t>
        <a:bodyPr/>
        <a:lstStyle/>
        <a:p>
          <a:endParaRPr lang="en-US"/>
        </a:p>
      </dgm:t>
    </dgm:pt>
    <dgm:pt modelId="{17A9AD40-1D35-41B8-A00E-DFBDFBA32016}" type="sibTrans" cxnId="{3E837272-9834-4993-B4B9-1601D12CA3FD}">
      <dgm:prSet/>
      <dgm:spPr/>
      <dgm:t>
        <a:bodyPr/>
        <a:lstStyle/>
        <a:p>
          <a:endParaRPr lang="en-US"/>
        </a:p>
      </dgm:t>
    </dgm:pt>
    <dgm:pt modelId="{3AFA72B9-1CE8-452F-A8A1-8EB6E23D937B}">
      <dgm:prSet phldrT="[Text]"/>
      <dgm:spPr/>
      <dgm:t>
        <a:bodyPr/>
        <a:lstStyle/>
        <a:p>
          <a:r>
            <a:rPr lang="en-US" dirty="0"/>
            <a:t>Segment 3</a:t>
          </a:r>
        </a:p>
      </dgm:t>
    </dgm:pt>
    <dgm:pt modelId="{85FED35E-C8BD-4780-873A-D4094027248A}" type="parTrans" cxnId="{2DC152F7-04CA-419F-87C7-3D8E03CD7971}">
      <dgm:prSet/>
      <dgm:spPr/>
      <dgm:t>
        <a:bodyPr/>
        <a:lstStyle/>
        <a:p>
          <a:endParaRPr lang="en-US"/>
        </a:p>
      </dgm:t>
    </dgm:pt>
    <dgm:pt modelId="{96BC9BF7-22EE-4BA7-B932-E99F08D7ABA4}" type="sibTrans" cxnId="{2DC152F7-04CA-419F-87C7-3D8E03CD7971}">
      <dgm:prSet/>
      <dgm:spPr/>
      <dgm:t>
        <a:bodyPr/>
        <a:lstStyle/>
        <a:p>
          <a:endParaRPr lang="en-US"/>
        </a:p>
      </dgm:t>
    </dgm:pt>
    <dgm:pt modelId="{5BC117FB-803B-40A0-9D62-6FB2A9925E7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Years of membership </a:t>
          </a:r>
          <a:r>
            <a:rPr lang="en-US" sz="1800" u="sng" dirty="0"/>
            <a:t>&gt;</a:t>
          </a:r>
          <a:r>
            <a:rPr lang="en-US" sz="1800" dirty="0"/>
            <a:t> 15</a:t>
          </a:r>
        </a:p>
      </dgm:t>
    </dgm:pt>
    <dgm:pt modelId="{429ED958-6092-4691-8D16-BD8A98941193}" type="parTrans" cxnId="{481C1597-053D-4349-8EA0-486206DF192C}">
      <dgm:prSet/>
      <dgm:spPr/>
      <dgm:t>
        <a:bodyPr/>
        <a:lstStyle/>
        <a:p>
          <a:endParaRPr lang="en-US"/>
        </a:p>
      </dgm:t>
    </dgm:pt>
    <dgm:pt modelId="{CAEDCBEB-7921-462A-B912-E20F9245854E}" type="sibTrans" cxnId="{481C1597-053D-4349-8EA0-486206DF192C}">
      <dgm:prSet/>
      <dgm:spPr/>
      <dgm:t>
        <a:bodyPr/>
        <a:lstStyle/>
        <a:p>
          <a:endParaRPr lang="en-US"/>
        </a:p>
      </dgm:t>
    </dgm:pt>
    <dgm:pt modelId="{88A2BED6-94C9-4D67-8D5C-5D20588EA3A1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Balanced genders</a:t>
          </a:r>
        </a:p>
      </dgm:t>
    </dgm:pt>
    <dgm:pt modelId="{D1793EDE-C43B-42F2-ACD3-28BA3CB863BD}" type="parTrans" cxnId="{37D2CBFF-7975-4299-95BC-1BF6684EDBCA}">
      <dgm:prSet/>
      <dgm:spPr/>
      <dgm:t>
        <a:bodyPr/>
        <a:lstStyle/>
        <a:p>
          <a:endParaRPr lang="en-US"/>
        </a:p>
      </dgm:t>
    </dgm:pt>
    <dgm:pt modelId="{C9D4EF97-4152-432C-93DE-FD0EB17474F0}" type="sibTrans" cxnId="{37D2CBFF-7975-4299-95BC-1BF6684EDBCA}">
      <dgm:prSet/>
      <dgm:spPr/>
      <dgm:t>
        <a:bodyPr/>
        <a:lstStyle/>
        <a:p>
          <a:endParaRPr lang="en-US"/>
        </a:p>
      </dgm:t>
    </dgm:pt>
    <dgm:pt modelId="{68C17458-8BD3-4352-A0F9-0692CA692D9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Mixed geography, Chapter status</a:t>
          </a:r>
        </a:p>
      </dgm:t>
    </dgm:pt>
    <dgm:pt modelId="{945A7515-4FCA-4278-841F-689DF903C076}" type="parTrans" cxnId="{2C36FBCB-1F5C-444E-9C5C-3AF68C8ADD78}">
      <dgm:prSet/>
      <dgm:spPr/>
      <dgm:t>
        <a:bodyPr/>
        <a:lstStyle/>
        <a:p>
          <a:endParaRPr lang="en-US"/>
        </a:p>
      </dgm:t>
    </dgm:pt>
    <dgm:pt modelId="{F44FA902-72DC-482D-8AB9-42C8E62D97AC}" type="sibTrans" cxnId="{2C36FBCB-1F5C-444E-9C5C-3AF68C8ADD78}">
      <dgm:prSet/>
      <dgm:spPr/>
      <dgm:t>
        <a:bodyPr/>
        <a:lstStyle/>
        <a:p>
          <a:endParaRPr lang="en-US"/>
        </a:p>
      </dgm:t>
    </dgm:pt>
    <dgm:pt modelId="{251CB3BB-B94D-45BB-989F-76B3C8341E7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International, Nonmembers &amp; BP’s</a:t>
          </a:r>
        </a:p>
      </dgm:t>
    </dgm:pt>
    <dgm:pt modelId="{5998B99B-7165-49B4-8297-39841C1ACFAB}" type="parTrans" cxnId="{12A84483-7D6E-4788-87E9-D2A1A150D5BF}">
      <dgm:prSet/>
      <dgm:spPr/>
      <dgm:t>
        <a:bodyPr/>
        <a:lstStyle/>
        <a:p>
          <a:endParaRPr lang="en-US"/>
        </a:p>
      </dgm:t>
    </dgm:pt>
    <dgm:pt modelId="{CC10120F-07E4-4CFB-A45D-696445B3E47F}" type="sibTrans" cxnId="{12A84483-7D6E-4788-87E9-D2A1A150D5BF}">
      <dgm:prSet/>
      <dgm:spPr/>
      <dgm:t>
        <a:bodyPr/>
        <a:lstStyle/>
        <a:p>
          <a:endParaRPr lang="en-US"/>
        </a:p>
      </dgm:t>
    </dgm:pt>
    <dgm:pt modelId="{54BB7960-7B15-411A-AF54-8510FC3559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No “administrator” in titles</a:t>
          </a:r>
        </a:p>
      </dgm:t>
    </dgm:pt>
    <dgm:pt modelId="{F1C16B8A-F01A-4EEA-ACBF-70A403526866}" type="parTrans" cxnId="{D5D9ACC5-E6C9-467B-9C46-F2F4AD3FBB95}">
      <dgm:prSet/>
      <dgm:spPr/>
      <dgm:t>
        <a:bodyPr/>
        <a:lstStyle/>
        <a:p>
          <a:endParaRPr lang="en-US"/>
        </a:p>
      </dgm:t>
    </dgm:pt>
    <dgm:pt modelId="{C4F67CC9-E163-4888-9FC0-C81172E0DF5D}" type="sibTrans" cxnId="{D5D9ACC5-E6C9-467B-9C46-F2F4AD3FBB95}">
      <dgm:prSet/>
      <dgm:spPr/>
      <dgm:t>
        <a:bodyPr/>
        <a:lstStyle/>
        <a:p>
          <a:endParaRPr lang="en-US"/>
        </a:p>
      </dgm:t>
    </dgm:pt>
    <dgm:pt modelId="{1C74E3F8-2D72-457B-B9F3-BA94426262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Balanced genders</a:t>
          </a:r>
        </a:p>
      </dgm:t>
    </dgm:pt>
    <dgm:pt modelId="{6896B402-447A-4595-B60C-FA77D35617E9}" type="parTrans" cxnId="{440FE831-FDB2-4AAC-8356-1287B5F192D5}">
      <dgm:prSet/>
      <dgm:spPr/>
      <dgm:t>
        <a:bodyPr/>
        <a:lstStyle/>
        <a:p>
          <a:endParaRPr lang="en-US"/>
        </a:p>
      </dgm:t>
    </dgm:pt>
    <dgm:pt modelId="{DC2D8461-AF16-45BE-BE06-CD1B833EECE0}" type="sibTrans" cxnId="{440FE831-FDB2-4AAC-8356-1287B5F192D5}">
      <dgm:prSet/>
      <dgm:spPr/>
      <dgm:t>
        <a:bodyPr/>
        <a:lstStyle/>
        <a:p>
          <a:endParaRPr lang="en-US"/>
        </a:p>
      </dgm:t>
    </dgm:pt>
    <dgm:pt modelId="{95BD093A-6897-4471-9203-8AF597BFCD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Mixed geography, Chapter status</a:t>
          </a:r>
        </a:p>
      </dgm:t>
    </dgm:pt>
    <dgm:pt modelId="{1DCF9A74-BCF1-4444-A4F5-8E9D1D132447}" type="parTrans" cxnId="{30870358-292E-40B9-937F-D654D562AD2C}">
      <dgm:prSet/>
      <dgm:spPr/>
      <dgm:t>
        <a:bodyPr/>
        <a:lstStyle/>
        <a:p>
          <a:endParaRPr lang="en-US"/>
        </a:p>
      </dgm:t>
    </dgm:pt>
    <dgm:pt modelId="{180D3178-A632-40E6-B562-B45BCA84C9A8}" type="sibTrans" cxnId="{30870358-292E-40B9-937F-D654D562AD2C}">
      <dgm:prSet/>
      <dgm:spPr/>
      <dgm:t>
        <a:bodyPr/>
        <a:lstStyle/>
        <a:p>
          <a:endParaRPr lang="en-US"/>
        </a:p>
      </dgm:t>
    </dgm:pt>
    <dgm:pt modelId="{B572DC58-DA9B-4C8C-9711-6C54EB91C0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International, Nonmembers &amp; BP’s</a:t>
          </a:r>
        </a:p>
      </dgm:t>
    </dgm:pt>
    <dgm:pt modelId="{5A9F9E64-D5B3-4542-AEB1-A807903CD397}" type="parTrans" cxnId="{06170812-8A29-4984-ABA6-1B2BE0BF9C19}">
      <dgm:prSet/>
      <dgm:spPr/>
      <dgm:t>
        <a:bodyPr/>
        <a:lstStyle/>
        <a:p>
          <a:endParaRPr lang="en-US"/>
        </a:p>
      </dgm:t>
    </dgm:pt>
    <dgm:pt modelId="{2F07F2B7-52D3-46D9-A8C7-7444B5C5ED66}" type="sibTrans" cxnId="{06170812-8A29-4984-ABA6-1B2BE0BF9C19}">
      <dgm:prSet/>
      <dgm:spPr/>
      <dgm:t>
        <a:bodyPr/>
        <a:lstStyle/>
        <a:p>
          <a:endParaRPr lang="en-US"/>
        </a:p>
      </dgm:t>
    </dgm:pt>
    <dgm:pt modelId="{1004A215-B33B-41D9-BD76-FE1B9030E8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All job titles</a:t>
          </a:r>
        </a:p>
      </dgm:t>
    </dgm:pt>
    <dgm:pt modelId="{8606E98F-B052-4033-BE52-FAFAD318C3AE}" type="parTrans" cxnId="{BC2A94A2-184F-4A0D-ADF5-637DF9A62953}">
      <dgm:prSet/>
      <dgm:spPr/>
      <dgm:t>
        <a:bodyPr/>
        <a:lstStyle/>
        <a:p>
          <a:endParaRPr lang="en-US"/>
        </a:p>
      </dgm:t>
    </dgm:pt>
    <dgm:pt modelId="{C00ABA87-5949-485B-9EF4-20FF06C659BA}" type="sibTrans" cxnId="{BC2A94A2-184F-4A0D-ADF5-637DF9A62953}">
      <dgm:prSet/>
      <dgm:spPr/>
      <dgm:t>
        <a:bodyPr/>
        <a:lstStyle/>
        <a:p>
          <a:endParaRPr lang="en-US"/>
        </a:p>
      </dgm:t>
    </dgm:pt>
    <dgm:pt modelId="{5CB73BE4-A89F-4C4C-815A-03270FFC35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Balanced genders</a:t>
          </a:r>
        </a:p>
      </dgm:t>
    </dgm:pt>
    <dgm:pt modelId="{1EB9332F-D774-4193-97FA-64D415781B63}" type="parTrans" cxnId="{E2AB56D9-3679-48C1-B2E9-E8F54A97FBAE}">
      <dgm:prSet/>
      <dgm:spPr/>
      <dgm:t>
        <a:bodyPr/>
        <a:lstStyle/>
        <a:p>
          <a:endParaRPr lang="en-US"/>
        </a:p>
      </dgm:t>
    </dgm:pt>
    <dgm:pt modelId="{9BBEDE93-26D0-45FE-B19E-61AA05F615DA}" type="sibTrans" cxnId="{E2AB56D9-3679-48C1-B2E9-E8F54A97FBAE}">
      <dgm:prSet/>
      <dgm:spPr/>
      <dgm:t>
        <a:bodyPr/>
        <a:lstStyle/>
        <a:p>
          <a:endParaRPr lang="en-US"/>
        </a:p>
      </dgm:t>
    </dgm:pt>
    <dgm:pt modelId="{C293B9A9-DD0C-4254-811F-9FA9AFCD54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Mixed geography, Chapter status</a:t>
          </a:r>
        </a:p>
      </dgm:t>
    </dgm:pt>
    <dgm:pt modelId="{EA95004B-84C5-4622-9B8F-434A84B79B5D}" type="parTrans" cxnId="{541C83FA-1282-4740-8A46-5478E989D92D}">
      <dgm:prSet/>
      <dgm:spPr/>
      <dgm:t>
        <a:bodyPr/>
        <a:lstStyle/>
        <a:p>
          <a:endParaRPr lang="en-US"/>
        </a:p>
      </dgm:t>
    </dgm:pt>
    <dgm:pt modelId="{01A94536-D00E-4459-8251-56B761C71D80}" type="sibTrans" cxnId="{541C83FA-1282-4740-8A46-5478E989D92D}">
      <dgm:prSet/>
      <dgm:spPr/>
      <dgm:t>
        <a:bodyPr/>
        <a:lstStyle/>
        <a:p>
          <a:endParaRPr lang="en-US"/>
        </a:p>
      </dgm:t>
    </dgm:pt>
    <dgm:pt modelId="{E0F81664-E25A-437E-891C-549D0C58157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International, Nonmembers &amp; BP’s</a:t>
          </a:r>
        </a:p>
      </dgm:t>
    </dgm:pt>
    <dgm:pt modelId="{EADFEA03-7CBB-4390-9094-108CBF5CE170}" type="parTrans" cxnId="{A5B2BE30-3F8D-47BA-A151-38B22EFED949}">
      <dgm:prSet/>
      <dgm:spPr/>
      <dgm:t>
        <a:bodyPr/>
        <a:lstStyle/>
        <a:p>
          <a:endParaRPr lang="en-US"/>
        </a:p>
      </dgm:t>
    </dgm:pt>
    <dgm:pt modelId="{D0AFBC71-D032-4119-9D04-786CFF743422}" type="sibTrans" cxnId="{A5B2BE30-3F8D-47BA-A151-38B22EFED949}">
      <dgm:prSet/>
      <dgm:spPr/>
      <dgm:t>
        <a:bodyPr/>
        <a:lstStyle/>
        <a:p>
          <a:endParaRPr lang="en-US"/>
        </a:p>
      </dgm:t>
    </dgm:pt>
    <dgm:pt modelId="{4378127F-FF6D-43A2-98A9-D4013B43D1E6}" type="pres">
      <dgm:prSet presAssocID="{97DFD637-0D0F-43EC-999C-2AD950860F10}" presName="Name0" presStyleCnt="0">
        <dgm:presLayoutVars>
          <dgm:dir/>
          <dgm:animLvl val="lvl"/>
          <dgm:resizeHandles val="exact"/>
        </dgm:presLayoutVars>
      </dgm:prSet>
      <dgm:spPr/>
    </dgm:pt>
    <dgm:pt modelId="{1A057456-7357-48CD-95ED-2F2255D085C6}" type="pres">
      <dgm:prSet presAssocID="{81630163-BEB9-4879-808B-80543C29AF8D}" presName="composite" presStyleCnt="0"/>
      <dgm:spPr/>
    </dgm:pt>
    <dgm:pt modelId="{D9DAF525-4B10-4021-9765-2BD4DCDD5D8A}" type="pres">
      <dgm:prSet presAssocID="{81630163-BEB9-4879-808B-80543C29AF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4356EA9-7EAE-44EA-B805-5C6F08B248C0}" type="pres">
      <dgm:prSet presAssocID="{81630163-BEB9-4879-808B-80543C29AF8D}" presName="desTx" presStyleLbl="alignAccFollowNode1" presStyleIdx="0" presStyleCnt="3">
        <dgm:presLayoutVars>
          <dgm:bulletEnabled val="1"/>
        </dgm:presLayoutVars>
      </dgm:prSet>
      <dgm:spPr/>
    </dgm:pt>
    <dgm:pt modelId="{903A0012-9960-4D57-BBA3-214ABB76DB2C}" type="pres">
      <dgm:prSet presAssocID="{A770E15F-8E6C-4EB4-AC12-CA4E7762575F}" presName="space" presStyleCnt="0"/>
      <dgm:spPr/>
    </dgm:pt>
    <dgm:pt modelId="{602CF87F-C540-4290-A803-AFD9447A602F}" type="pres">
      <dgm:prSet presAssocID="{F80B2E50-5E30-4378-9CE0-432BB3FF095B}" presName="composite" presStyleCnt="0"/>
      <dgm:spPr/>
    </dgm:pt>
    <dgm:pt modelId="{576DF7C4-0535-4D62-87A9-008CE0208693}" type="pres">
      <dgm:prSet presAssocID="{F80B2E50-5E30-4378-9CE0-432BB3FF09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A9EBF58-5547-42AD-8C5E-D498699D1E2A}" type="pres">
      <dgm:prSet presAssocID="{F80B2E50-5E30-4378-9CE0-432BB3FF095B}" presName="desTx" presStyleLbl="alignAccFollowNode1" presStyleIdx="1" presStyleCnt="3">
        <dgm:presLayoutVars>
          <dgm:bulletEnabled val="1"/>
        </dgm:presLayoutVars>
      </dgm:prSet>
      <dgm:spPr/>
    </dgm:pt>
    <dgm:pt modelId="{145D7842-02A4-4769-A258-61E4D9F0AAB6}" type="pres">
      <dgm:prSet presAssocID="{ACD0950B-0C6A-4B4A-8722-20D0A60A1B73}" presName="space" presStyleCnt="0"/>
      <dgm:spPr/>
    </dgm:pt>
    <dgm:pt modelId="{559EB906-13EF-4A45-85A0-C1FC9ADFFD0B}" type="pres">
      <dgm:prSet presAssocID="{3AFA72B9-1CE8-452F-A8A1-8EB6E23D937B}" presName="composite" presStyleCnt="0"/>
      <dgm:spPr/>
    </dgm:pt>
    <dgm:pt modelId="{DCD0DA65-2CCF-4794-8FD3-A2A7B0E2F80E}" type="pres">
      <dgm:prSet presAssocID="{3AFA72B9-1CE8-452F-A8A1-8EB6E23D937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46584AA-C445-4E92-AFA6-F91EE1081E79}" type="pres">
      <dgm:prSet presAssocID="{3AFA72B9-1CE8-452F-A8A1-8EB6E23D937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E837272-9834-4993-B4B9-1601D12CA3FD}" srcId="{F80B2E50-5E30-4378-9CE0-432BB3FF095B}" destId="{54FF81CE-D6D1-4D0A-A545-72CC14424FB3}" srcOrd="0" destOrd="0" parTransId="{235DF469-9C21-4D27-B145-9DB51D75C90F}" sibTransId="{17A9AD40-1D35-41B8-A00E-DFBDFBA32016}"/>
    <dgm:cxn modelId="{35C55D51-D37D-499E-9D6D-BA4EE3C482E7}" type="presOf" srcId="{C293B9A9-DD0C-4254-811F-9FA9AFCD542D}" destId="{746584AA-C445-4E92-AFA6-F91EE1081E79}" srcOrd="0" destOrd="3" presId="urn:microsoft.com/office/officeart/2005/8/layout/hList1"/>
    <dgm:cxn modelId="{2D184612-D8E1-4F74-B830-15F25CE9AF53}" type="presOf" srcId="{B572DC58-DA9B-4C8C-9711-6C54EB91C0FF}" destId="{BA9EBF58-5547-42AD-8C5E-D498699D1E2A}" srcOrd="0" destOrd="4" presId="urn:microsoft.com/office/officeart/2005/8/layout/hList1"/>
    <dgm:cxn modelId="{06170812-8A29-4984-ABA6-1B2BE0BF9C19}" srcId="{F80B2E50-5E30-4378-9CE0-432BB3FF095B}" destId="{B572DC58-DA9B-4C8C-9711-6C54EB91C0FF}" srcOrd="4" destOrd="0" parTransId="{5A9F9E64-D5B3-4542-AEB1-A807903CD397}" sibTransId="{2F07F2B7-52D3-46D9-A8C7-7444B5C5ED66}"/>
    <dgm:cxn modelId="{A62FE45E-4E67-413A-91E9-62B11519A04F}" srcId="{81630163-BEB9-4879-808B-80543C29AF8D}" destId="{23EE78AD-34E1-4E3D-9489-2371CC760B80}" srcOrd="1" destOrd="0" parTransId="{3ED3A55A-5E77-4CF4-AB62-76B1F4EBF2FD}" sibTransId="{6A1A54C4-107A-4345-8024-A72927015DB0}"/>
    <dgm:cxn modelId="{440FE831-FDB2-4AAC-8356-1287B5F192D5}" srcId="{F80B2E50-5E30-4378-9CE0-432BB3FF095B}" destId="{1C74E3F8-2D72-457B-B9F3-BA94426262C2}" srcOrd="2" destOrd="0" parTransId="{6896B402-447A-4595-B60C-FA77D35617E9}" sibTransId="{DC2D8461-AF16-45BE-BE06-CD1B833EECE0}"/>
    <dgm:cxn modelId="{FBF768F4-7052-4B41-B324-A5660348A6AE}" type="presOf" srcId="{1004A215-B33B-41D9-BD76-FE1B9030E89E}" destId="{746584AA-C445-4E92-AFA6-F91EE1081E79}" srcOrd="0" destOrd="1" presId="urn:microsoft.com/office/officeart/2005/8/layout/hList1"/>
    <dgm:cxn modelId="{D5D9ACC5-E6C9-467B-9C46-F2F4AD3FBB95}" srcId="{F80B2E50-5E30-4378-9CE0-432BB3FF095B}" destId="{54BB7960-7B15-411A-AF54-8510FC3559A3}" srcOrd="1" destOrd="0" parTransId="{F1C16B8A-F01A-4EEA-ACBF-70A403526866}" sibTransId="{C4F67CC9-E163-4888-9FC0-C81172E0DF5D}"/>
    <dgm:cxn modelId="{2040D079-FF96-40E8-AD53-56F09FE3C11A}" type="presOf" srcId="{88A2BED6-94C9-4D67-8D5C-5D20588EA3A1}" destId="{64356EA9-7EAE-44EA-B805-5C6F08B248C0}" srcOrd="0" destOrd="2" presId="urn:microsoft.com/office/officeart/2005/8/layout/hList1"/>
    <dgm:cxn modelId="{A5B2BE30-3F8D-47BA-A151-38B22EFED949}" srcId="{3AFA72B9-1CE8-452F-A8A1-8EB6E23D937B}" destId="{E0F81664-E25A-437E-891C-549D0C581578}" srcOrd="4" destOrd="0" parTransId="{EADFEA03-7CBB-4390-9094-108CBF5CE170}" sibTransId="{D0AFBC71-D032-4119-9D04-786CFF743422}"/>
    <dgm:cxn modelId="{12A84483-7D6E-4788-87E9-D2A1A150D5BF}" srcId="{81630163-BEB9-4879-808B-80543C29AF8D}" destId="{251CB3BB-B94D-45BB-989F-76B3C8341E76}" srcOrd="4" destOrd="0" parTransId="{5998B99B-7165-49B4-8297-39841C1ACFAB}" sibTransId="{CC10120F-07E4-4CFB-A45D-696445B3E47F}"/>
    <dgm:cxn modelId="{906945EC-C0A5-4755-9490-77AE12978F0B}" type="presOf" srcId="{E0F81664-E25A-437E-891C-549D0C581578}" destId="{746584AA-C445-4E92-AFA6-F91EE1081E79}" srcOrd="0" destOrd="4" presId="urn:microsoft.com/office/officeart/2005/8/layout/hList1"/>
    <dgm:cxn modelId="{BC48E203-4B63-4D6E-9087-F082AB690882}" type="presOf" srcId="{54FF81CE-D6D1-4D0A-A545-72CC14424FB3}" destId="{BA9EBF58-5547-42AD-8C5E-D498699D1E2A}" srcOrd="0" destOrd="0" presId="urn:microsoft.com/office/officeart/2005/8/layout/hList1"/>
    <dgm:cxn modelId="{8F5C9435-8FCF-4CAB-862D-156EEAD48080}" srcId="{97DFD637-0D0F-43EC-999C-2AD950860F10}" destId="{F80B2E50-5E30-4378-9CE0-432BB3FF095B}" srcOrd="1" destOrd="0" parTransId="{FAABA040-1744-41AB-AC3F-76686CABBDD8}" sibTransId="{ACD0950B-0C6A-4B4A-8722-20D0A60A1B73}"/>
    <dgm:cxn modelId="{F1D879F7-B647-4604-8845-742AEC208CD4}" type="presOf" srcId="{54BB7960-7B15-411A-AF54-8510FC3559A3}" destId="{BA9EBF58-5547-42AD-8C5E-D498699D1E2A}" srcOrd="0" destOrd="1" presId="urn:microsoft.com/office/officeart/2005/8/layout/hList1"/>
    <dgm:cxn modelId="{B161EEE7-FDBC-483D-8265-033475D602C1}" type="presOf" srcId="{68C17458-8BD3-4352-A0F9-0692CA692D9E}" destId="{64356EA9-7EAE-44EA-B805-5C6F08B248C0}" srcOrd="0" destOrd="3" presId="urn:microsoft.com/office/officeart/2005/8/layout/hList1"/>
    <dgm:cxn modelId="{2A3953A3-A076-4A03-94E4-9CDFA20377CF}" type="presOf" srcId="{97DFD637-0D0F-43EC-999C-2AD950860F10}" destId="{4378127F-FF6D-43A2-98A9-D4013B43D1E6}" srcOrd="0" destOrd="0" presId="urn:microsoft.com/office/officeart/2005/8/layout/hList1"/>
    <dgm:cxn modelId="{57D4511D-C8BB-4740-9CF1-0C9F865BCDBB}" type="presOf" srcId="{157912C5-28DC-41D9-9C17-54E7C888AE38}" destId="{64356EA9-7EAE-44EA-B805-5C6F08B248C0}" srcOrd="0" destOrd="0" presId="urn:microsoft.com/office/officeart/2005/8/layout/hList1"/>
    <dgm:cxn modelId="{FFC1CD96-887D-4553-9DA0-3A61C69AAB50}" type="presOf" srcId="{5BC117FB-803B-40A0-9D62-6FB2A9925E7E}" destId="{746584AA-C445-4E92-AFA6-F91EE1081E79}" srcOrd="0" destOrd="0" presId="urn:microsoft.com/office/officeart/2005/8/layout/hList1"/>
    <dgm:cxn modelId="{8F01C431-0A0F-4657-B711-AF68BA95A045}" type="presOf" srcId="{3AFA72B9-1CE8-452F-A8A1-8EB6E23D937B}" destId="{DCD0DA65-2CCF-4794-8FD3-A2A7B0E2F80E}" srcOrd="0" destOrd="0" presId="urn:microsoft.com/office/officeart/2005/8/layout/hList1"/>
    <dgm:cxn modelId="{2DC152F7-04CA-419F-87C7-3D8E03CD7971}" srcId="{97DFD637-0D0F-43EC-999C-2AD950860F10}" destId="{3AFA72B9-1CE8-452F-A8A1-8EB6E23D937B}" srcOrd="2" destOrd="0" parTransId="{85FED35E-C8BD-4780-873A-D4094027248A}" sibTransId="{96BC9BF7-22EE-4BA7-B932-E99F08D7ABA4}"/>
    <dgm:cxn modelId="{30870358-292E-40B9-937F-D654D562AD2C}" srcId="{F80B2E50-5E30-4378-9CE0-432BB3FF095B}" destId="{95BD093A-6897-4471-9203-8AF597BFCD28}" srcOrd="3" destOrd="0" parTransId="{1DCF9A74-BCF1-4444-A4F5-8E9D1D132447}" sibTransId="{180D3178-A632-40E6-B562-B45BCA84C9A8}"/>
    <dgm:cxn modelId="{62681B3B-C3F3-4B04-B3B2-C842E5AB4AB9}" type="presOf" srcId="{23EE78AD-34E1-4E3D-9489-2371CC760B80}" destId="{64356EA9-7EAE-44EA-B805-5C6F08B248C0}" srcOrd="0" destOrd="1" presId="urn:microsoft.com/office/officeart/2005/8/layout/hList1"/>
    <dgm:cxn modelId="{E4070A7A-BD55-4C16-9E25-F0ACAF1B5409}" type="presOf" srcId="{F80B2E50-5E30-4378-9CE0-432BB3FF095B}" destId="{576DF7C4-0535-4D62-87A9-008CE0208693}" srcOrd="0" destOrd="0" presId="urn:microsoft.com/office/officeart/2005/8/layout/hList1"/>
    <dgm:cxn modelId="{202D423F-E22F-4373-BA0B-13882C264942}" type="presOf" srcId="{251CB3BB-B94D-45BB-989F-76B3C8341E76}" destId="{64356EA9-7EAE-44EA-B805-5C6F08B248C0}" srcOrd="0" destOrd="4" presId="urn:microsoft.com/office/officeart/2005/8/layout/hList1"/>
    <dgm:cxn modelId="{98BB6A40-7EBE-4805-BF5A-6A97C548E8CE}" type="presOf" srcId="{5CB73BE4-A89F-4C4C-815A-03270FFC3542}" destId="{746584AA-C445-4E92-AFA6-F91EE1081E79}" srcOrd="0" destOrd="2" presId="urn:microsoft.com/office/officeart/2005/8/layout/hList1"/>
    <dgm:cxn modelId="{541C83FA-1282-4740-8A46-5478E989D92D}" srcId="{3AFA72B9-1CE8-452F-A8A1-8EB6E23D937B}" destId="{C293B9A9-DD0C-4254-811F-9FA9AFCD542D}" srcOrd="3" destOrd="0" parTransId="{EA95004B-84C5-4622-9B8F-434A84B79B5D}" sibTransId="{01A94536-D00E-4459-8251-56B761C71D80}"/>
    <dgm:cxn modelId="{481C1597-053D-4349-8EA0-486206DF192C}" srcId="{3AFA72B9-1CE8-452F-A8A1-8EB6E23D937B}" destId="{5BC117FB-803B-40A0-9D62-6FB2A9925E7E}" srcOrd="0" destOrd="0" parTransId="{429ED958-6092-4691-8D16-BD8A98941193}" sibTransId="{CAEDCBEB-7921-462A-B912-E20F9245854E}"/>
    <dgm:cxn modelId="{553F6135-9F3C-4EC5-A15E-1694A339F576}" srcId="{97DFD637-0D0F-43EC-999C-2AD950860F10}" destId="{81630163-BEB9-4879-808B-80543C29AF8D}" srcOrd="0" destOrd="0" parTransId="{1AC2A272-45B8-481F-9A8C-5A4363BD3F90}" sibTransId="{A770E15F-8E6C-4EB4-AC12-CA4E7762575F}"/>
    <dgm:cxn modelId="{37D2CBFF-7975-4299-95BC-1BF6684EDBCA}" srcId="{81630163-BEB9-4879-808B-80543C29AF8D}" destId="{88A2BED6-94C9-4D67-8D5C-5D20588EA3A1}" srcOrd="2" destOrd="0" parTransId="{D1793EDE-C43B-42F2-ACD3-28BA3CB863BD}" sibTransId="{C9D4EF97-4152-432C-93DE-FD0EB17474F0}"/>
    <dgm:cxn modelId="{BC2A94A2-184F-4A0D-ADF5-637DF9A62953}" srcId="{3AFA72B9-1CE8-452F-A8A1-8EB6E23D937B}" destId="{1004A215-B33B-41D9-BD76-FE1B9030E89E}" srcOrd="1" destOrd="0" parTransId="{8606E98F-B052-4033-BE52-FAFAD318C3AE}" sibTransId="{C00ABA87-5949-485B-9EF4-20FF06C659BA}"/>
    <dgm:cxn modelId="{855749FE-8EF3-44CB-ACFC-2FC20E89AD16}" type="presOf" srcId="{81630163-BEB9-4879-808B-80543C29AF8D}" destId="{D9DAF525-4B10-4021-9765-2BD4DCDD5D8A}" srcOrd="0" destOrd="0" presId="urn:microsoft.com/office/officeart/2005/8/layout/hList1"/>
    <dgm:cxn modelId="{2C36FBCB-1F5C-444E-9C5C-3AF68C8ADD78}" srcId="{81630163-BEB9-4879-808B-80543C29AF8D}" destId="{68C17458-8BD3-4352-A0F9-0692CA692D9E}" srcOrd="3" destOrd="0" parTransId="{945A7515-4FCA-4278-841F-689DF903C076}" sibTransId="{F44FA902-72DC-482D-8AB9-42C8E62D97AC}"/>
    <dgm:cxn modelId="{F1D152DB-A522-4530-9EAB-A6CAFA910361}" srcId="{81630163-BEB9-4879-808B-80543C29AF8D}" destId="{157912C5-28DC-41D9-9C17-54E7C888AE38}" srcOrd="0" destOrd="0" parTransId="{DA0ABAE1-9B1C-44BB-A506-E9CC021A33E2}" sibTransId="{4C3C4551-E5D7-4509-B498-051B0D65EA84}"/>
    <dgm:cxn modelId="{E2AB56D9-3679-48C1-B2E9-E8F54A97FBAE}" srcId="{3AFA72B9-1CE8-452F-A8A1-8EB6E23D937B}" destId="{5CB73BE4-A89F-4C4C-815A-03270FFC3542}" srcOrd="2" destOrd="0" parTransId="{1EB9332F-D774-4193-97FA-64D415781B63}" sibTransId="{9BBEDE93-26D0-45FE-B19E-61AA05F615DA}"/>
    <dgm:cxn modelId="{48557A85-C898-4F09-B81C-45B1DF9D3E2B}" type="presOf" srcId="{95BD093A-6897-4471-9203-8AF597BFCD28}" destId="{BA9EBF58-5547-42AD-8C5E-D498699D1E2A}" srcOrd="0" destOrd="3" presId="urn:microsoft.com/office/officeart/2005/8/layout/hList1"/>
    <dgm:cxn modelId="{5DDFBC8C-5DC0-4ABF-AC2F-0E1F2CD738A3}" type="presOf" srcId="{1C74E3F8-2D72-457B-B9F3-BA94426262C2}" destId="{BA9EBF58-5547-42AD-8C5E-D498699D1E2A}" srcOrd="0" destOrd="2" presId="urn:microsoft.com/office/officeart/2005/8/layout/hList1"/>
    <dgm:cxn modelId="{1F4D689E-2EDF-4050-B03B-0AC641C6D6E6}" type="presParOf" srcId="{4378127F-FF6D-43A2-98A9-D4013B43D1E6}" destId="{1A057456-7357-48CD-95ED-2F2255D085C6}" srcOrd="0" destOrd="0" presId="urn:microsoft.com/office/officeart/2005/8/layout/hList1"/>
    <dgm:cxn modelId="{7BF3A848-78F8-476C-AE28-5DB346F84C66}" type="presParOf" srcId="{1A057456-7357-48CD-95ED-2F2255D085C6}" destId="{D9DAF525-4B10-4021-9765-2BD4DCDD5D8A}" srcOrd="0" destOrd="0" presId="urn:microsoft.com/office/officeart/2005/8/layout/hList1"/>
    <dgm:cxn modelId="{FA85B7CC-8AEF-4615-81F3-0573B6C50F72}" type="presParOf" srcId="{1A057456-7357-48CD-95ED-2F2255D085C6}" destId="{64356EA9-7EAE-44EA-B805-5C6F08B248C0}" srcOrd="1" destOrd="0" presId="urn:microsoft.com/office/officeart/2005/8/layout/hList1"/>
    <dgm:cxn modelId="{B28829A1-13C3-43E3-93EE-D1CA02F8B04B}" type="presParOf" srcId="{4378127F-FF6D-43A2-98A9-D4013B43D1E6}" destId="{903A0012-9960-4D57-BBA3-214ABB76DB2C}" srcOrd="1" destOrd="0" presId="urn:microsoft.com/office/officeart/2005/8/layout/hList1"/>
    <dgm:cxn modelId="{48AAED57-B76A-494B-BEE6-F4D66E299A17}" type="presParOf" srcId="{4378127F-FF6D-43A2-98A9-D4013B43D1E6}" destId="{602CF87F-C540-4290-A803-AFD9447A602F}" srcOrd="2" destOrd="0" presId="urn:microsoft.com/office/officeart/2005/8/layout/hList1"/>
    <dgm:cxn modelId="{8BF7CE81-EB3C-4C57-BBA6-46FBC60AD7C9}" type="presParOf" srcId="{602CF87F-C540-4290-A803-AFD9447A602F}" destId="{576DF7C4-0535-4D62-87A9-008CE0208693}" srcOrd="0" destOrd="0" presId="urn:microsoft.com/office/officeart/2005/8/layout/hList1"/>
    <dgm:cxn modelId="{F73D8DD2-AB6B-4B14-A1E0-570E234CF1E6}" type="presParOf" srcId="{602CF87F-C540-4290-A803-AFD9447A602F}" destId="{BA9EBF58-5547-42AD-8C5E-D498699D1E2A}" srcOrd="1" destOrd="0" presId="urn:microsoft.com/office/officeart/2005/8/layout/hList1"/>
    <dgm:cxn modelId="{9F25B876-ED4B-4E1C-8EBE-DF8453BC8130}" type="presParOf" srcId="{4378127F-FF6D-43A2-98A9-D4013B43D1E6}" destId="{145D7842-02A4-4769-A258-61E4D9F0AAB6}" srcOrd="3" destOrd="0" presId="urn:microsoft.com/office/officeart/2005/8/layout/hList1"/>
    <dgm:cxn modelId="{9295B325-ED5F-4F4F-830B-7939770338A0}" type="presParOf" srcId="{4378127F-FF6D-43A2-98A9-D4013B43D1E6}" destId="{559EB906-13EF-4A45-85A0-C1FC9ADFFD0B}" srcOrd="4" destOrd="0" presId="urn:microsoft.com/office/officeart/2005/8/layout/hList1"/>
    <dgm:cxn modelId="{2F3BF301-E019-4FFE-A585-2AD00FDEE433}" type="presParOf" srcId="{559EB906-13EF-4A45-85A0-C1FC9ADFFD0B}" destId="{DCD0DA65-2CCF-4794-8FD3-A2A7B0E2F80E}" srcOrd="0" destOrd="0" presId="urn:microsoft.com/office/officeart/2005/8/layout/hList1"/>
    <dgm:cxn modelId="{D87A2AD1-1F8C-4E79-96BA-B9AC521849F4}" type="presParOf" srcId="{559EB906-13EF-4A45-85A0-C1FC9ADFFD0B}" destId="{746584AA-C445-4E92-AFA6-F91EE1081E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6FCA8-6E7E-4DAF-9BE4-5DF046887FDE}">
      <dsp:nvSpPr>
        <dsp:cNvPr id="0" name=""/>
        <dsp:cNvSpPr/>
      </dsp:nvSpPr>
      <dsp:spPr>
        <a:xfrm>
          <a:off x="6960618" y="1170194"/>
          <a:ext cx="3062091" cy="30626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1A5D3-6365-41EF-A823-E6BE09AD102E}">
      <dsp:nvSpPr>
        <dsp:cNvPr id="0" name=""/>
        <dsp:cNvSpPr/>
      </dsp:nvSpPr>
      <dsp:spPr>
        <a:xfrm>
          <a:off x="7062289" y="1272301"/>
          <a:ext cx="2858749" cy="28584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Our research is trying to measure:</a:t>
          </a:r>
          <a:br>
            <a:rPr lang="en-US" sz="1800" b="1" kern="1200"/>
          </a:br>
          <a:br>
            <a:rPr lang="en-US" sz="900" b="1" kern="1200"/>
          </a:br>
          <a:r>
            <a:rPr lang="en-US" sz="1300" b="1" i="1" kern="1200"/>
            <a:t>How much a part of the ALA identity is the name itself?</a:t>
          </a:r>
          <a:br>
            <a:rPr lang="en-US" sz="1300" b="1" i="1" kern="1200"/>
          </a:br>
          <a:br>
            <a:rPr lang="en-US" sz="1300" b="1" i="1" kern="1200"/>
          </a:br>
          <a:r>
            <a:rPr lang="en-US" sz="1300" b="1" i="1" kern="1200"/>
            <a:t>Is “legal administrator” limiting?</a:t>
          </a:r>
          <a:br>
            <a:rPr lang="en-US" sz="1300" b="1" i="1" kern="1200"/>
          </a:br>
          <a:br>
            <a:rPr lang="en-US" sz="1300" b="1" i="1" kern="1200"/>
          </a:br>
          <a:r>
            <a:rPr lang="en-US" sz="1300" b="1" i="1" kern="1200"/>
            <a:t>How much part of ALA’s identity is the word “association”?</a:t>
          </a:r>
          <a:endParaRPr lang="en-US" sz="1300" b="1" kern="1200"/>
        </a:p>
      </dsp:txBody>
      <dsp:txXfrm>
        <a:off x="7470966" y="1680727"/>
        <a:ext cx="2041394" cy="2041593"/>
      </dsp:txXfrm>
    </dsp:sp>
    <dsp:sp modelId="{84B153A1-DB9C-43E4-A7B0-0C55813FC612}">
      <dsp:nvSpPr>
        <dsp:cNvPr id="0" name=""/>
        <dsp:cNvSpPr/>
      </dsp:nvSpPr>
      <dsp:spPr>
        <a:xfrm rot="2700000">
          <a:off x="3799546" y="1173896"/>
          <a:ext cx="3054716" cy="3054716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8DB9C-582E-4D73-A770-29B5D70112F6}">
      <dsp:nvSpPr>
        <dsp:cNvPr id="0" name=""/>
        <dsp:cNvSpPr/>
      </dsp:nvSpPr>
      <dsp:spPr>
        <a:xfrm>
          <a:off x="3897529" y="1272301"/>
          <a:ext cx="2858749" cy="28584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0" kern="1200"/>
            <a:t>Evolution of membership make-up since 2000</a:t>
          </a:r>
          <a:br>
            <a:rPr lang="en-US" sz="2000" i="0" kern="1200"/>
          </a:br>
          <a:r>
            <a:rPr lang="en-US" sz="900" i="0" u="none" kern="1200"/>
            <a:t>(eligibility, demographics, new job titles, etc.)</a:t>
          </a:r>
          <a:br>
            <a:rPr lang="en-US" sz="700" i="1" kern="1200"/>
          </a:br>
          <a:br>
            <a:rPr lang="en-US" sz="700" i="1" kern="1200"/>
          </a:br>
          <a:endParaRPr lang="en-US" sz="1000" i="1" kern="1200"/>
        </a:p>
      </dsp:txBody>
      <dsp:txXfrm>
        <a:off x="4306207" y="1680727"/>
        <a:ext cx="2041394" cy="2041593"/>
      </dsp:txXfrm>
    </dsp:sp>
    <dsp:sp modelId="{908C76FA-945E-4040-9EB5-E2EBA29EB5B1}">
      <dsp:nvSpPr>
        <dsp:cNvPr id="0" name=""/>
        <dsp:cNvSpPr/>
      </dsp:nvSpPr>
      <dsp:spPr>
        <a:xfrm rot="2700000">
          <a:off x="634786" y="1173896"/>
          <a:ext cx="3054716" cy="3054716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82D73-20D9-4A79-816B-382A436689E8}">
      <dsp:nvSpPr>
        <dsp:cNvPr id="0" name=""/>
        <dsp:cNvSpPr/>
      </dsp:nvSpPr>
      <dsp:spPr>
        <a:xfrm>
          <a:off x="732770" y="1272301"/>
          <a:ext cx="2858749" cy="28584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0" kern="1200"/>
            <a:t>Legal Management industry’s continuous state of change</a:t>
          </a:r>
          <a:br>
            <a:rPr lang="en-US" sz="2000" i="0" kern="1200"/>
          </a:br>
          <a:r>
            <a:rPr lang="en-US" sz="900" i="0" kern="1200"/>
            <a:t>(functional specialties, technological advances, fee structures, increased competition, etc.)</a:t>
          </a:r>
          <a:br>
            <a:rPr lang="en-US" sz="900" i="0" kern="1200"/>
          </a:br>
          <a:endParaRPr lang="en-US" sz="1000" kern="1200"/>
        </a:p>
      </dsp:txBody>
      <dsp:txXfrm>
        <a:off x="1141447" y="1680727"/>
        <a:ext cx="2041394" cy="2041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7D143-1F5D-4E86-B08E-05F279487B9D}">
      <dsp:nvSpPr>
        <dsp:cNvPr id="0" name=""/>
        <dsp:cNvSpPr/>
      </dsp:nvSpPr>
      <dsp:spPr>
        <a:xfrm>
          <a:off x="2496857" y="180965"/>
          <a:ext cx="3591460" cy="124726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31AE6-EE1B-4608-8D5C-FC30B4D58AF1}">
      <dsp:nvSpPr>
        <dsp:cNvPr id="0" name=""/>
        <dsp:cNvSpPr/>
      </dsp:nvSpPr>
      <dsp:spPr>
        <a:xfrm>
          <a:off x="3950146" y="3235098"/>
          <a:ext cx="696019" cy="445452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8979D-E7B5-4967-BC21-E8A6AE007FB6}">
      <dsp:nvSpPr>
        <dsp:cNvPr id="0" name=""/>
        <dsp:cNvSpPr/>
      </dsp:nvSpPr>
      <dsp:spPr>
        <a:xfrm>
          <a:off x="2627709" y="3591460"/>
          <a:ext cx="3340893" cy="835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Representative Samples</a:t>
          </a:r>
        </a:p>
      </dsp:txBody>
      <dsp:txXfrm>
        <a:off x="2627709" y="3591460"/>
        <a:ext cx="3340893" cy="835223"/>
      </dsp:txXfrm>
    </dsp:sp>
    <dsp:sp modelId="{AAA5E65A-8E03-48ED-9549-662EC7328682}">
      <dsp:nvSpPr>
        <dsp:cNvPr id="0" name=""/>
        <dsp:cNvSpPr/>
      </dsp:nvSpPr>
      <dsp:spPr>
        <a:xfrm>
          <a:off x="3802590" y="1524561"/>
          <a:ext cx="1252835" cy="12528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Business Partners</a:t>
          </a:r>
        </a:p>
      </dsp:txBody>
      <dsp:txXfrm>
        <a:off x="3986063" y="1708034"/>
        <a:ext cx="885889" cy="885889"/>
      </dsp:txXfrm>
    </dsp:sp>
    <dsp:sp modelId="{390926FB-5EE0-47F0-8D1F-6F552754C81E}">
      <dsp:nvSpPr>
        <dsp:cNvPr id="0" name=""/>
        <dsp:cNvSpPr/>
      </dsp:nvSpPr>
      <dsp:spPr>
        <a:xfrm>
          <a:off x="2906116" y="584656"/>
          <a:ext cx="1252835" cy="12528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Non-members</a:t>
          </a:r>
        </a:p>
      </dsp:txBody>
      <dsp:txXfrm>
        <a:off x="3089589" y="768129"/>
        <a:ext cx="885889" cy="885889"/>
      </dsp:txXfrm>
    </dsp:sp>
    <dsp:sp modelId="{CF914A11-A2B5-4204-AF76-143856CE772B}">
      <dsp:nvSpPr>
        <dsp:cNvPr id="0" name=""/>
        <dsp:cNvSpPr/>
      </dsp:nvSpPr>
      <dsp:spPr>
        <a:xfrm>
          <a:off x="4186792" y="281748"/>
          <a:ext cx="1252835" cy="12528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Members</a:t>
          </a:r>
        </a:p>
      </dsp:txBody>
      <dsp:txXfrm>
        <a:off x="4370265" y="465221"/>
        <a:ext cx="885889" cy="885889"/>
      </dsp:txXfrm>
    </dsp:sp>
    <dsp:sp modelId="{4CB7A0A6-094A-463F-A6CF-5A15F90FCD46}">
      <dsp:nvSpPr>
        <dsp:cNvPr id="0" name=""/>
        <dsp:cNvSpPr/>
      </dsp:nvSpPr>
      <dsp:spPr>
        <a:xfrm>
          <a:off x="2349301" y="27840"/>
          <a:ext cx="3897709" cy="311816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AF525-4B10-4021-9765-2BD4DCDD5D8A}">
      <dsp:nvSpPr>
        <dsp:cNvPr id="0" name=""/>
        <dsp:cNvSpPr/>
      </dsp:nvSpPr>
      <dsp:spPr>
        <a:xfrm>
          <a:off x="2540" y="504828"/>
          <a:ext cx="2476500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Demographic</a:t>
          </a:r>
        </a:p>
      </dsp:txBody>
      <dsp:txXfrm>
        <a:off x="2540" y="504828"/>
        <a:ext cx="2476500" cy="806400"/>
      </dsp:txXfrm>
    </dsp:sp>
    <dsp:sp modelId="{64356EA9-7EAE-44EA-B805-5C6F08B248C0}">
      <dsp:nvSpPr>
        <dsp:cNvPr id="0" name=""/>
        <dsp:cNvSpPr/>
      </dsp:nvSpPr>
      <dsp:spPr>
        <a:xfrm>
          <a:off x="2540" y="1311228"/>
          <a:ext cx="2476500" cy="21616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Gender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Geography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Years of membership</a:t>
          </a:r>
        </a:p>
      </dsp:txBody>
      <dsp:txXfrm>
        <a:off x="2540" y="1311228"/>
        <a:ext cx="2476500" cy="2161687"/>
      </dsp:txXfrm>
    </dsp:sp>
    <dsp:sp modelId="{576DF7C4-0535-4D62-87A9-008CE0208693}">
      <dsp:nvSpPr>
        <dsp:cNvPr id="0" name=""/>
        <dsp:cNvSpPr/>
      </dsp:nvSpPr>
      <dsp:spPr>
        <a:xfrm>
          <a:off x="2825750" y="504828"/>
          <a:ext cx="2476500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Engagement</a:t>
          </a:r>
        </a:p>
      </dsp:txBody>
      <dsp:txXfrm>
        <a:off x="2825750" y="504828"/>
        <a:ext cx="2476500" cy="806400"/>
      </dsp:txXfrm>
    </dsp:sp>
    <dsp:sp modelId="{BA9EBF58-5547-42AD-8C5E-D498699D1E2A}">
      <dsp:nvSpPr>
        <dsp:cNvPr id="0" name=""/>
        <dsp:cNvSpPr/>
      </dsp:nvSpPr>
      <dsp:spPr>
        <a:xfrm>
          <a:off x="2825750" y="1311228"/>
          <a:ext cx="2476500" cy="21616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CLM’s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Products used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Event attendance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/>
        </a:p>
      </dsp:txBody>
      <dsp:txXfrm>
        <a:off x="2825750" y="1311228"/>
        <a:ext cx="2476500" cy="2161687"/>
      </dsp:txXfrm>
    </dsp:sp>
    <dsp:sp modelId="{DCD0DA65-2CCF-4794-8FD3-A2A7B0E2F80E}">
      <dsp:nvSpPr>
        <dsp:cNvPr id="0" name=""/>
        <dsp:cNvSpPr/>
      </dsp:nvSpPr>
      <dsp:spPr>
        <a:xfrm>
          <a:off x="5648960" y="504828"/>
          <a:ext cx="2476500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Industry</a:t>
          </a:r>
        </a:p>
      </dsp:txBody>
      <dsp:txXfrm>
        <a:off x="5648960" y="504828"/>
        <a:ext cx="2476500" cy="806400"/>
      </dsp:txXfrm>
    </dsp:sp>
    <dsp:sp modelId="{746584AA-C445-4E92-AFA6-F91EE1081E79}">
      <dsp:nvSpPr>
        <dsp:cNvPr id="0" name=""/>
        <dsp:cNvSpPr/>
      </dsp:nvSpPr>
      <dsp:spPr>
        <a:xfrm>
          <a:off x="5648960" y="1311228"/>
          <a:ext cx="2476500" cy="21616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Job title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Role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Employer make-up</a:t>
          </a:r>
        </a:p>
      </dsp:txBody>
      <dsp:txXfrm>
        <a:off x="5648960" y="1311228"/>
        <a:ext cx="2476500" cy="2161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AF525-4B10-4021-9765-2BD4DCDD5D8A}">
      <dsp:nvSpPr>
        <dsp:cNvPr id="0" name=""/>
        <dsp:cNvSpPr/>
      </dsp:nvSpPr>
      <dsp:spPr>
        <a:xfrm>
          <a:off x="2540" y="86958"/>
          <a:ext cx="2476500" cy="950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Segment 1</a:t>
          </a:r>
        </a:p>
      </dsp:txBody>
      <dsp:txXfrm>
        <a:off x="2540" y="86958"/>
        <a:ext cx="2476500" cy="950400"/>
      </dsp:txXfrm>
    </dsp:sp>
    <dsp:sp modelId="{64356EA9-7EAE-44EA-B805-5C6F08B248C0}">
      <dsp:nvSpPr>
        <dsp:cNvPr id="0" name=""/>
        <dsp:cNvSpPr/>
      </dsp:nvSpPr>
      <dsp:spPr>
        <a:xfrm>
          <a:off x="2540" y="1037358"/>
          <a:ext cx="2476500" cy="285342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Years of membership </a:t>
          </a:r>
          <a:r>
            <a:rPr lang="en-US" sz="1800" u="sng" kern="1200" dirty="0"/>
            <a:t>&lt;</a:t>
          </a:r>
          <a:r>
            <a:rPr lang="en-US" sz="1800" kern="1200" dirty="0"/>
            <a:t> 4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All job titles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Balanced genders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Mixed geography, Chapter status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International, Nonmembers &amp; BP’s</a:t>
          </a:r>
        </a:p>
      </dsp:txBody>
      <dsp:txXfrm>
        <a:off x="2540" y="1037358"/>
        <a:ext cx="2476500" cy="2853427"/>
      </dsp:txXfrm>
    </dsp:sp>
    <dsp:sp modelId="{576DF7C4-0535-4D62-87A9-008CE0208693}">
      <dsp:nvSpPr>
        <dsp:cNvPr id="0" name=""/>
        <dsp:cNvSpPr/>
      </dsp:nvSpPr>
      <dsp:spPr>
        <a:xfrm>
          <a:off x="2825750" y="86958"/>
          <a:ext cx="2476500" cy="950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Segment 2</a:t>
          </a:r>
        </a:p>
      </dsp:txBody>
      <dsp:txXfrm>
        <a:off x="2825750" y="86958"/>
        <a:ext cx="2476500" cy="950400"/>
      </dsp:txXfrm>
    </dsp:sp>
    <dsp:sp modelId="{BA9EBF58-5547-42AD-8C5E-D498699D1E2A}">
      <dsp:nvSpPr>
        <dsp:cNvPr id="0" name=""/>
        <dsp:cNvSpPr/>
      </dsp:nvSpPr>
      <dsp:spPr>
        <a:xfrm>
          <a:off x="2825750" y="1037358"/>
          <a:ext cx="2476500" cy="285342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Mixed years of membership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 “administrator” in titles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Balanced genders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Mixed geography, Chapter status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International, Nonmembers &amp; BP’s</a:t>
          </a:r>
        </a:p>
      </dsp:txBody>
      <dsp:txXfrm>
        <a:off x="2825750" y="1037358"/>
        <a:ext cx="2476500" cy="2853427"/>
      </dsp:txXfrm>
    </dsp:sp>
    <dsp:sp modelId="{DCD0DA65-2CCF-4794-8FD3-A2A7B0E2F80E}">
      <dsp:nvSpPr>
        <dsp:cNvPr id="0" name=""/>
        <dsp:cNvSpPr/>
      </dsp:nvSpPr>
      <dsp:spPr>
        <a:xfrm>
          <a:off x="5648960" y="86958"/>
          <a:ext cx="2476500" cy="950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Segment 3</a:t>
          </a:r>
        </a:p>
      </dsp:txBody>
      <dsp:txXfrm>
        <a:off x="5648960" y="86958"/>
        <a:ext cx="2476500" cy="950400"/>
      </dsp:txXfrm>
    </dsp:sp>
    <dsp:sp modelId="{746584AA-C445-4E92-AFA6-F91EE1081E79}">
      <dsp:nvSpPr>
        <dsp:cNvPr id="0" name=""/>
        <dsp:cNvSpPr/>
      </dsp:nvSpPr>
      <dsp:spPr>
        <a:xfrm>
          <a:off x="5648960" y="1037358"/>
          <a:ext cx="2476500" cy="28534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Years of membership </a:t>
          </a:r>
          <a:r>
            <a:rPr lang="en-US" sz="1800" u="sng" kern="1200" dirty="0"/>
            <a:t>&gt;</a:t>
          </a:r>
          <a:r>
            <a:rPr lang="en-US" sz="1800" kern="1200" dirty="0"/>
            <a:t> 15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All job titles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Balanced genders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Mixed geography, Chapter status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International, Nonmembers &amp; BP’s</a:t>
          </a:r>
        </a:p>
      </dsp:txBody>
      <dsp:txXfrm>
        <a:off x="5648960" y="1037358"/>
        <a:ext cx="2476500" cy="2853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1DF437-B995-4ACB-AE73-0DBE27DBFF8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321C5A-70B8-4D8F-AAAF-0AEC58CED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C17983-E674-4804-B3FC-FBE86AF1A4D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500FA8-50BD-47FF-9D4C-13325F63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2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3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00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9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81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0FA8-50BD-47FF-9D4C-13325F63C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549" y="-206476"/>
            <a:ext cx="12655175" cy="7064476"/>
            <a:chOff x="-89549" y="-172607"/>
            <a:chExt cx="12334475" cy="706447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985259" y="-8468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367836" y="0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91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859099" y="3064933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6666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02074" y="-172607"/>
              <a:ext cx="2942852" cy="7064476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8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21166" y="25402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>
                <a:alpha val="6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32009" y="3589866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-89549" y="0"/>
              <a:ext cx="766916" cy="5666154"/>
            </a:xfrm>
            <a:prstGeom prst="triangle">
              <a:avLst>
                <a:gd name="adj" fmla="val 100000"/>
              </a:avLst>
            </a:pr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113" y="694263"/>
            <a:ext cx="7766936" cy="1646302"/>
          </a:xfrm>
          <a:solidFill>
            <a:schemeClr val="bg1"/>
          </a:solidFill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132" y="3239672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4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54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6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3223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08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5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8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549" y="-92161"/>
            <a:ext cx="12597615" cy="7064476"/>
            <a:chOff x="-89549" y="-58292"/>
            <a:chExt cx="12278374" cy="706447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985259" y="-8468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367836" y="0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91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859099" y="3064933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6666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119179" y="-58292"/>
              <a:ext cx="2942852" cy="7064476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>
                <a:alpha val="85882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21166" y="25402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>
                <a:alpha val="6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32009" y="3589866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-89549" y="0"/>
              <a:ext cx="766916" cy="5666154"/>
            </a:xfrm>
            <a:prstGeom prst="triangle">
              <a:avLst>
                <a:gd name="adj" fmla="val 100000"/>
              </a:avLst>
            </a:prstGeom>
            <a:solidFill>
              <a:srgbClr val="00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113" y="694263"/>
            <a:ext cx="7766936" cy="1646302"/>
          </a:xfrm>
          <a:solidFill>
            <a:schemeClr val="bg1"/>
          </a:solidFill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132" y="3239672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4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9991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7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0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0556-723C-47BC-A1A6-64C531228F58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7DCC2A-AD95-495D-A96D-C082647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ALA Strategic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GOAL 1: Defining Our Identity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960" y="5235678"/>
            <a:ext cx="3530021" cy="18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3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62" y="396866"/>
            <a:ext cx="8063337" cy="1646302"/>
          </a:xfrm>
        </p:spPr>
        <p:txBody>
          <a:bodyPr/>
          <a:lstStyle/>
          <a:p>
            <a:r>
              <a:rPr lang="en-US"/>
              <a:t>Focus Group Plans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73257" y="2942762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4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4000" b="0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9" y="5089260"/>
            <a:ext cx="3287269" cy="176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1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Focus Group Goals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260" y="15721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/>
              <a:t>Problems We Are Trying To Solve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103087"/>
              </p:ext>
            </p:extLst>
          </p:nvPr>
        </p:nvGraphicFramePr>
        <p:xfrm>
          <a:off x="-318782" y="1317072"/>
          <a:ext cx="10024844" cy="5402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186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Focus Group Structure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260" y="15721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/>
              <a:t>2017 Annual Conference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55971"/>
            <a:ext cx="8596668" cy="4458838"/>
          </a:xfrm>
        </p:spPr>
        <p:txBody>
          <a:bodyPr>
            <a:normAutofit/>
          </a:bodyPr>
          <a:lstStyle/>
          <a:p>
            <a:r>
              <a:rPr lang="en-US" b="1" dirty="0"/>
              <a:t>Invite-only, with 10-15 participants, 45-60 minutes</a:t>
            </a:r>
          </a:p>
          <a:p>
            <a:pPr lvl="1"/>
            <a:r>
              <a:rPr lang="en-US" b="1" dirty="0"/>
              <a:t>Utilize days/times during Virtual Conference session recording</a:t>
            </a:r>
          </a:p>
          <a:p>
            <a:endParaRPr lang="en-US" b="1" dirty="0"/>
          </a:p>
          <a:p>
            <a:r>
              <a:rPr lang="en-US" b="1" dirty="0"/>
              <a:t>Cover three of the four topics of discussion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ALA’s Identity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ALA’s Members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ALA &amp; the Day-to-Day Role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Legal Management Industry</a:t>
            </a:r>
          </a:p>
          <a:p>
            <a:endParaRPr lang="en-US" b="1" dirty="0"/>
          </a:p>
          <a:p>
            <a:r>
              <a:rPr lang="en-US" b="1" dirty="0"/>
              <a:t>Leader: Board member*</a:t>
            </a:r>
          </a:p>
          <a:p>
            <a:pPr marL="457200" lvl="1" indent="0">
              <a:buNone/>
            </a:pPr>
            <a:r>
              <a:rPr lang="en-US" b="1" i="1" dirty="0"/>
              <a:t>*plus Board member acting as “recorder”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8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Focus Group Structure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260" y="15721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Who Should Be Invited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08184"/>
              </p:ext>
            </p:extLst>
          </p:nvPr>
        </p:nvGraphicFramePr>
        <p:xfrm>
          <a:off x="677863" y="2160588"/>
          <a:ext cx="8596312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309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Focus Group Structure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260" y="15721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ALA Representative Samples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4220"/>
          </a:xfrm>
        </p:spPr>
        <p:txBody>
          <a:bodyPr>
            <a:normAutofit/>
          </a:bodyPr>
          <a:lstStyle/>
          <a:p>
            <a:r>
              <a:rPr lang="en-US" dirty="0"/>
              <a:t>Create multiple representative samples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87892656"/>
              </p:ext>
            </p:extLst>
          </p:nvPr>
        </p:nvGraphicFramePr>
        <p:xfrm>
          <a:off x="815596" y="2504750"/>
          <a:ext cx="8128000" cy="397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818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Focus Group Structure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260" y="15721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ALA Representative Samples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4220"/>
          </a:xfrm>
        </p:spPr>
        <p:txBody>
          <a:bodyPr>
            <a:normAutofit/>
          </a:bodyPr>
          <a:lstStyle/>
          <a:p>
            <a:r>
              <a:rPr lang="en-US" dirty="0"/>
              <a:t>Each segment will have two groups using identical filters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81711330"/>
              </p:ext>
            </p:extLst>
          </p:nvPr>
        </p:nvGraphicFramePr>
        <p:xfrm>
          <a:off x="815596" y="2504750"/>
          <a:ext cx="8128000" cy="397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45063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CE7CBFB0CE04B9241C4F7FCEB2370" ma:contentTypeVersion="2" ma:contentTypeDescription="Create a new document." ma:contentTypeScope="" ma:versionID="64a891b61e284f9abbc4ec2140fe774b">
  <xsd:schema xmlns:xsd="http://www.w3.org/2001/XMLSchema" xmlns:xs="http://www.w3.org/2001/XMLSchema" xmlns:p="http://schemas.microsoft.com/office/2006/metadata/properties" xmlns:ns2="b0d0b4d8-dac0-442f-a11d-e01bf3bc84e2" targetNamespace="http://schemas.microsoft.com/office/2006/metadata/properties" ma:root="true" ma:fieldsID="f388d97cd250d273d918bd633f54b740" ns2:_="">
    <xsd:import namespace="b0d0b4d8-dac0-442f-a11d-e01bf3bc84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0E51D6-2469-44B4-BAA7-D0F46D001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d0b4d8-dac0-442f-a11d-e01bf3bc8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20B6E6-5DC5-4623-ADF9-057920CE55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902B86-6DF0-405C-B187-1665A0DE881A}">
  <ds:schemaRefs>
    <ds:schemaRef ds:uri="http://purl.org/dc/elements/1.1/"/>
    <ds:schemaRef ds:uri="http://schemas.microsoft.com/office/2006/metadata/properties"/>
    <ds:schemaRef ds:uri="b0d0b4d8-dac0-442f-a11d-e01bf3bc84e2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228</Words>
  <Application>Microsoft Office PowerPoint</Application>
  <PresentationFormat>Widescreen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ALA Strategic Plan</vt:lpstr>
      <vt:lpstr>Focus Group Plans</vt:lpstr>
      <vt:lpstr>Focus Group Goals</vt:lpstr>
      <vt:lpstr>Focus Group Structure</vt:lpstr>
      <vt:lpstr>Focus Group Structure</vt:lpstr>
      <vt:lpstr>Focus Group Structure</vt:lpstr>
      <vt:lpstr>Focus Group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 Strategic Plan</dc:title>
  <dc:creator>Jeremy Decker</dc:creator>
  <cp:lastModifiedBy>Sander Rosen</cp:lastModifiedBy>
  <cp:revision>19</cp:revision>
  <cp:lastPrinted>2017-03-03T16:39:33Z</cp:lastPrinted>
  <dcterms:modified xsi:type="dcterms:W3CDTF">2017-03-03T17:08:09Z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0x01010041ECE7CBFB0CE04B9241C4F7FCEB2370</vt:lpwstr>
  </property>
</Properties>
</file>