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20"/>
  </p:notesMasterIdLst>
  <p:handoutMasterIdLst>
    <p:handoutMasterId r:id="rId21"/>
  </p:handoutMasterIdLst>
  <p:sldIdLst>
    <p:sldId id="259" r:id="rId6"/>
    <p:sldId id="261" r:id="rId7"/>
    <p:sldId id="327" r:id="rId8"/>
    <p:sldId id="263" r:id="rId9"/>
    <p:sldId id="334" r:id="rId10"/>
    <p:sldId id="335" r:id="rId11"/>
    <p:sldId id="336" r:id="rId12"/>
    <p:sldId id="337" r:id="rId13"/>
    <p:sldId id="338" r:id="rId14"/>
    <p:sldId id="339" r:id="rId15"/>
    <p:sldId id="340" r:id="rId16"/>
    <p:sldId id="341" r:id="rId17"/>
    <p:sldId id="281" r:id="rId18"/>
    <p:sldId id="326" r:id="rId19"/>
  </p:sldIdLst>
  <p:sldSz cx="12192000" cy="6858000"/>
  <p:notesSz cx="7023100" cy="9309100"/>
  <p:defaultTextStyle>
    <a:defPPr>
      <a:defRPr lang="en-US"/>
    </a:defPPr>
    <a:lvl1pPr algn="l" rtl="0" fontAlgn="base">
      <a:spcBef>
        <a:spcPct val="0"/>
      </a:spcBef>
      <a:spcAft>
        <a:spcPct val="0"/>
      </a:spcAft>
      <a:defRPr sz="20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0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0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0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000" kern="1200">
        <a:solidFill>
          <a:schemeClr val="tx1"/>
        </a:solidFill>
        <a:latin typeface="Arial" charset="0"/>
        <a:ea typeface="MS PGothic" pitchFamily="34" charset="-128"/>
        <a:cs typeface="Arial" charset="0"/>
      </a:defRPr>
    </a:lvl5pPr>
    <a:lvl6pPr marL="2286000" algn="l" defTabSz="914400" rtl="0" eaLnBrk="1" latinLnBrk="0" hangingPunct="1">
      <a:defRPr sz="2000" kern="1200">
        <a:solidFill>
          <a:schemeClr val="tx1"/>
        </a:solidFill>
        <a:latin typeface="Arial" charset="0"/>
        <a:ea typeface="MS PGothic" pitchFamily="34" charset="-128"/>
        <a:cs typeface="Arial" charset="0"/>
      </a:defRPr>
    </a:lvl6pPr>
    <a:lvl7pPr marL="2743200" algn="l" defTabSz="914400" rtl="0" eaLnBrk="1" latinLnBrk="0" hangingPunct="1">
      <a:defRPr sz="2000" kern="1200">
        <a:solidFill>
          <a:schemeClr val="tx1"/>
        </a:solidFill>
        <a:latin typeface="Arial" charset="0"/>
        <a:ea typeface="MS PGothic" pitchFamily="34" charset="-128"/>
        <a:cs typeface="Arial" charset="0"/>
      </a:defRPr>
    </a:lvl7pPr>
    <a:lvl8pPr marL="3200400" algn="l" defTabSz="914400" rtl="0" eaLnBrk="1" latinLnBrk="0" hangingPunct="1">
      <a:defRPr sz="2000" kern="1200">
        <a:solidFill>
          <a:schemeClr val="tx1"/>
        </a:solidFill>
        <a:latin typeface="Arial" charset="0"/>
        <a:ea typeface="MS PGothic" pitchFamily="34" charset="-128"/>
        <a:cs typeface="Arial" charset="0"/>
      </a:defRPr>
    </a:lvl8pPr>
    <a:lvl9pPr marL="3657600" algn="l" defTabSz="914400" rtl="0" eaLnBrk="1" latinLnBrk="0" hangingPunct="1">
      <a:defRPr sz="2000"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384"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Rey, Sarah (MMA)" initials="RS(" lastIdx="28" clrIdx="0">
    <p:extLst>
      <p:ext uri="{19B8F6BF-5375-455C-9EA6-DF929625EA0E}">
        <p15:presenceInfo xmlns:p15="http://schemas.microsoft.com/office/powerpoint/2012/main" userId="Rey, Sarah (MMA)" providerId="None"/>
      </p:ext>
    </p:extLst>
  </p:cmAuthor>
  <p:cmAuthor id="4" name="Stephens, Tammy (MMA)" initials="ST(" lastIdx="22" clrIdx="1">
    <p:extLst>
      <p:ext uri="{19B8F6BF-5375-455C-9EA6-DF929625EA0E}">
        <p15:presenceInfo xmlns:p15="http://schemas.microsoft.com/office/powerpoint/2012/main" userId="Stephens, Tammy (MMA)" providerId="None"/>
      </p:ext>
    </p:extLst>
  </p:cmAuthor>
  <p:cmAuthor id="5" name="Katz, Rachel (MMA)" initials="KR(" lastIdx="9" clrIdx="2">
    <p:extLst>
      <p:ext uri="{19B8F6BF-5375-455C-9EA6-DF929625EA0E}">
        <p15:presenceInfo xmlns:p15="http://schemas.microsoft.com/office/powerpoint/2012/main" userId="Katz, Rachel (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C"/>
    <a:srgbClr val="52BCEA"/>
    <a:srgbClr val="002C77"/>
    <a:srgbClr val="565656"/>
    <a:srgbClr val="00A8C8"/>
    <a:srgbClr val="942178"/>
    <a:srgbClr val="72BE44"/>
    <a:srgbClr val="FCAF17"/>
    <a:srgbClr val="BB2C2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A71E7-D026-4A51-8E62-E43D3339A104}" v="1" dt="2023-06-27T15:52:54.35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3328" autoAdjust="0"/>
  </p:normalViewPr>
  <p:slideViewPr>
    <p:cSldViewPr snapToGrid="0" showGuides="1">
      <p:cViewPr varScale="1">
        <p:scale>
          <a:sx n="82" d="100"/>
          <a:sy n="82" d="100"/>
        </p:scale>
        <p:origin x="720" y="72"/>
      </p:cViewPr>
      <p:guideLst>
        <p:guide orient="horz" pos="384"/>
        <p:guide pos="3839"/>
      </p:guideLst>
    </p:cSldViewPr>
  </p:slideViewPr>
  <p:notesTextViewPr>
    <p:cViewPr>
      <p:scale>
        <a:sx n="100" d="100"/>
        <a:sy n="100" d="100"/>
      </p:scale>
      <p:origin x="0" y="0"/>
    </p:cViewPr>
  </p:notesTextViewPr>
  <p:sorterViewPr>
    <p:cViewPr varScale="1">
      <p:scale>
        <a:sx n="1" d="1"/>
        <a:sy n="1" d="1"/>
      </p:scale>
      <p:origin x="0" y="-33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E9C0D-3E88-43B5-81CF-DC3F36CB30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209BDB-5B9D-4EAD-9DD3-B257F592C6C0}">
      <dgm:prSet custT="1"/>
      <dgm:spPr/>
      <dgm:t>
        <a:bodyPr/>
        <a:lstStyle/>
        <a:p>
          <a:r>
            <a:rPr lang="en-US" sz="1800" b="1" dirty="0"/>
            <a:t>Third-Party Professional Services </a:t>
          </a:r>
        </a:p>
        <a:p>
          <a:r>
            <a:rPr lang="en-US" sz="1800" b="1" dirty="0"/>
            <a:t>(Wrongful Act) Liability</a:t>
          </a:r>
          <a:endParaRPr lang="en-US" sz="1800" dirty="0"/>
        </a:p>
      </dgm:t>
    </dgm:pt>
    <dgm:pt modelId="{9A8E065C-B1DF-4406-851A-1112358AB864}" type="parTrans" cxnId="{A64EB828-7072-4455-9030-DA121055D692}">
      <dgm:prSet/>
      <dgm:spPr/>
      <dgm:t>
        <a:bodyPr/>
        <a:lstStyle/>
        <a:p>
          <a:endParaRPr lang="en-US" sz="1800"/>
        </a:p>
      </dgm:t>
    </dgm:pt>
    <dgm:pt modelId="{67A02FDA-4D52-4F89-A41D-B32E0224E2CD}" type="sibTrans" cxnId="{A64EB828-7072-4455-9030-DA121055D692}">
      <dgm:prSet/>
      <dgm:spPr/>
      <dgm:t>
        <a:bodyPr/>
        <a:lstStyle/>
        <a:p>
          <a:endParaRPr lang="en-US" sz="1800"/>
        </a:p>
      </dgm:t>
    </dgm:pt>
    <dgm:pt modelId="{1DF6A883-600F-47A9-A760-0DF7FF473CC3}">
      <dgm:prSet custT="1"/>
      <dgm:spPr/>
      <dgm:t>
        <a:bodyPr/>
        <a:lstStyle/>
        <a:p>
          <a:r>
            <a:rPr lang="en-US" sz="1800" b="1"/>
            <a:t>$5,000,000 Each Claim Limit</a:t>
          </a:r>
          <a:endParaRPr lang="en-US" sz="1800"/>
        </a:p>
      </dgm:t>
    </dgm:pt>
    <dgm:pt modelId="{367B0A2D-A784-418C-893F-F9BF223BA0C3}" type="parTrans" cxnId="{1154B4E2-2497-4EF6-82D8-C25723DB6756}">
      <dgm:prSet/>
      <dgm:spPr/>
      <dgm:t>
        <a:bodyPr/>
        <a:lstStyle/>
        <a:p>
          <a:endParaRPr lang="en-US" sz="1800"/>
        </a:p>
      </dgm:t>
    </dgm:pt>
    <dgm:pt modelId="{5DA532E9-899B-46A6-941C-14924B20DEE9}" type="sibTrans" cxnId="{1154B4E2-2497-4EF6-82D8-C25723DB6756}">
      <dgm:prSet/>
      <dgm:spPr/>
      <dgm:t>
        <a:bodyPr/>
        <a:lstStyle/>
        <a:p>
          <a:endParaRPr lang="en-US" sz="1800"/>
        </a:p>
      </dgm:t>
    </dgm:pt>
    <dgm:pt modelId="{F02CA0FC-4B98-4688-B782-992A5FA4CDC0}">
      <dgm:prSet custT="1"/>
      <dgm:spPr/>
      <dgm:t>
        <a:bodyPr/>
        <a:lstStyle/>
        <a:p>
          <a:r>
            <a:rPr lang="en-US" sz="1800" b="1"/>
            <a:t>$10,000 Retention</a:t>
          </a:r>
          <a:endParaRPr lang="en-US" sz="1800"/>
        </a:p>
      </dgm:t>
    </dgm:pt>
    <dgm:pt modelId="{C331A482-40AD-4E1C-81B5-39A869461A5F}" type="parTrans" cxnId="{C0639669-DF47-4295-B9E5-0D363D363B4E}">
      <dgm:prSet/>
      <dgm:spPr/>
      <dgm:t>
        <a:bodyPr/>
        <a:lstStyle/>
        <a:p>
          <a:endParaRPr lang="en-US" sz="1800"/>
        </a:p>
      </dgm:t>
    </dgm:pt>
    <dgm:pt modelId="{B2B56592-E69F-408C-96E9-338E56A0C253}" type="sibTrans" cxnId="{C0639669-DF47-4295-B9E5-0D363D363B4E}">
      <dgm:prSet/>
      <dgm:spPr/>
      <dgm:t>
        <a:bodyPr/>
        <a:lstStyle/>
        <a:p>
          <a:endParaRPr lang="en-US" sz="1800"/>
        </a:p>
      </dgm:t>
    </dgm:pt>
    <dgm:pt modelId="{A57A1563-6B27-47E5-A724-0CB6BC01BA5D}">
      <dgm:prSet custT="1"/>
      <dgm:spPr/>
      <dgm:t>
        <a:bodyPr/>
        <a:lstStyle/>
        <a:p>
          <a:r>
            <a:rPr lang="en-US" sz="1800" b="1" dirty="0"/>
            <a:t>Media Services (Wrongful Act) </a:t>
          </a:r>
        </a:p>
        <a:p>
          <a:r>
            <a:rPr lang="en-US" sz="1800" b="1" dirty="0"/>
            <a:t>Third-Party Liability</a:t>
          </a:r>
          <a:endParaRPr lang="en-US" sz="1800" dirty="0"/>
        </a:p>
      </dgm:t>
    </dgm:pt>
    <dgm:pt modelId="{D1C5AA73-9ACF-4F71-8B08-5E1898FF4797}" type="parTrans" cxnId="{1CBE63B0-9A17-450E-86DD-69C6A7E1038E}">
      <dgm:prSet/>
      <dgm:spPr/>
      <dgm:t>
        <a:bodyPr/>
        <a:lstStyle/>
        <a:p>
          <a:endParaRPr lang="en-US" sz="1800"/>
        </a:p>
      </dgm:t>
    </dgm:pt>
    <dgm:pt modelId="{23F5D36A-60FF-46F2-AF43-C24CE371F77B}" type="sibTrans" cxnId="{1CBE63B0-9A17-450E-86DD-69C6A7E1038E}">
      <dgm:prSet/>
      <dgm:spPr/>
      <dgm:t>
        <a:bodyPr/>
        <a:lstStyle/>
        <a:p>
          <a:endParaRPr lang="en-US" sz="1800"/>
        </a:p>
      </dgm:t>
    </dgm:pt>
    <dgm:pt modelId="{ED795750-F57A-43F8-A9B2-7794CECC07D1}">
      <dgm:prSet custT="1"/>
      <dgm:spPr/>
      <dgm:t>
        <a:bodyPr/>
        <a:lstStyle/>
        <a:p>
          <a:r>
            <a:rPr lang="en-US" sz="1800" b="1"/>
            <a:t>$5,000,000 Each Claim Limit</a:t>
          </a:r>
          <a:endParaRPr lang="en-US" sz="1800"/>
        </a:p>
      </dgm:t>
    </dgm:pt>
    <dgm:pt modelId="{7206D8CB-CAC7-494C-88DB-C6881C41D4EF}" type="parTrans" cxnId="{00B87B39-1162-48E8-B260-47704892C32A}">
      <dgm:prSet/>
      <dgm:spPr/>
      <dgm:t>
        <a:bodyPr/>
        <a:lstStyle/>
        <a:p>
          <a:endParaRPr lang="en-US" sz="1800"/>
        </a:p>
      </dgm:t>
    </dgm:pt>
    <dgm:pt modelId="{75F66B92-254A-4F4F-B4FA-74B2A99A71A2}" type="sibTrans" cxnId="{00B87B39-1162-48E8-B260-47704892C32A}">
      <dgm:prSet/>
      <dgm:spPr/>
      <dgm:t>
        <a:bodyPr/>
        <a:lstStyle/>
        <a:p>
          <a:endParaRPr lang="en-US" sz="1800"/>
        </a:p>
      </dgm:t>
    </dgm:pt>
    <dgm:pt modelId="{517A88F7-F787-4E9A-864F-E1FC8290E76D}">
      <dgm:prSet custT="1"/>
      <dgm:spPr/>
      <dgm:t>
        <a:bodyPr/>
        <a:lstStyle/>
        <a:p>
          <a:r>
            <a:rPr lang="en-US" sz="1800" b="1"/>
            <a:t>$10,000 Retention</a:t>
          </a:r>
          <a:endParaRPr lang="en-US" sz="1800"/>
        </a:p>
      </dgm:t>
    </dgm:pt>
    <dgm:pt modelId="{62C22EAF-D51F-4CE3-A106-F0B089F69E65}" type="parTrans" cxnId="{41BD7E09-71CF-4558-B538-73A1EA8C2E6A}">
      <dgm:prSet/>
      <dgm:spPr/>
      <dgm:t>
        <a:bodyPr/>
        <a:lstStyle/>
        <a:p>
          <a:endParaRPr lang="en-US" sz="1800"/>
        </a:p>
      </dgm:t>
    </dgm:pt>
    <dgm:pt modelId="{9890A7BD-F450-4CEB-84B6-00C9AB423F50}" type="sibTrans" cxnId="{41BD7E09-71CF-4558-B538-73A1EA8C2E6A}">
      <dgm:prSet/>
      <dgm:spPr/>
      <dgm:t>
        <a:bodyPr/>
        <a:lstStyle/>
        <a:p>
          <a:endParaRPr lang="en-US" sz="1800"/>
        </a:p>
      </dgm:t>
    </dgm:pt>
    <dgm:pt modelId="{BD0CCED5-17C5-4AF7-823C-E8D782F7EF1F}">
      <dgm:prSet custT="1"/>
      <dgm:spPr/>
      <dgm:t>
        <a:bodyPr/>
        <a:lstStyle/>
        <a:p>
          <a:r>
            <a:rPr lang="en-US" sz="1700" b="1" dirty="0"/>
            <a:t>ALA provides professional liability insurance at no cost to chapters.   Professional Liability insurance includes third party liability coverage for any act, error, omission, misstatement or breach of duty for failing to perform a professional service. Some examples would include educational &amp; complimentary programs, certain chapter management services, and as promoting legal administration information. </a:t>
          </a:r>
          <a:endParaRPr lang="en-US" sz="1700" dirty="0"/>
        </a:p>
      </dgm:t>
    </dgm:pt>
    <dgm:pt modelId="{58826871-576E-44E4-A473-A3724860FE9B}" type="parTrans" cxnId="{A09CBD11-A66B-43DE-9E31-DC0F27342C1F}">
      <dgm:prSet/>
      <dgm:spPr/>
      <dgm:t>
        <a:bodyPr/>
        <a:lstStyle/>
        <a:p>
          <a:endParaRPr lang="en-US" sz="1800"/>
        </a:p>
      </dgm:t>
    </dgm:pt>
    <dgm:pt modelId="{A974D61D-1EE9-4AE2-984B-19CFEC607CAC}" type="sibTrans" cxnId="{A09CBD11-A66B-43DE-9E31-DC0F27342C1F}">
      <dgm:prSet/>
      <dgm:spPr/>
      <dgm:t>
        <a:bodyPr/>
        <a:lstStyle/>
        <a:p>
          <a:endParaRPr lang="en-US" sz="1800"/>
        </a:p>
      </dgm:t>
    </dgm:pt>
    <dgm:pt modelId="{D74DE967-A0AF-4000-B2FA-CA79296EC784}" type="pres">
      <dgm:prSet presAssocID="{F2CE9C0D-3E88-43B5-81CF-DC3F36CB3079}" presName="root" presStyleCnt="0">
        <dgm:presLayoutVars>
          <dgm:dir/>
          <dgm:resizeHandles val="exact"/>
        </dgm:presLayoutVars>
      </dgm:prSet>
      <dgm:spPr/>
    </dgm:pt>
    <dgm:pt modelId="{EC1F12D4-EFC3-4390-BA84-FC1261B9B1B8}" type="pres">
      <dgm:prSet presAssocID="{93209BDB-5B9D-4EAD-9DD3-B257F592C6C0}" presName="compNode" presStyleCnt="0"/>
      <dgm:spPr/>
    </dgm:pt>
    <dgm:pt modelId="{A5F1028A-3A82-4B0E-9505-E6D7EAC9EA75}" type="pres">
      <dgm:prSet presAssocID="{93209BDB-5B9D-4EAD-9DD3-B257F592C6C0}" presName="bgRect" presStyleLbl="bgShp" presStyleIdx="0" presStyleCnt="3" custLinFactNeighborY="-620"/>
      <dgm:spPr/>
    </dgm:pt>
    <dgm:pt modelId="{6145D7D0-EA7E-436E-81B9-D048B0ACBFAF}" type="pres">
      <dgm:prSet presAssocID="{93209BDB-5B9D-4EAD-9DD3-B257F592C6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E37D6423-CAA9-4B71-BF43-5688EF01F0B3}" type="pres">
      <dgm:prSet presAssocID="{93209BDB-5B9D-4EAD-9DD3-B257F592C6C0}" presName="spaceRect" presStyleCnt="0"/>
      <dgm:spPr/>
    </dgm:pt>
    <dgm:pt modelId="{116C3079-F20F-41AE-9451-01647F950B4C}" type="pres">
      <dgm:prSet presAssocID="{93209BDB-5B9D-4EAD-9DD3-B257F592C6C0}" presName="parTx" presStyleLbl="revTx" presStyleIdx="0" presStyleCnt="5">
        <dgm:presLayoutVars>
          <dgm:chMax val="0"/>
          <dgm:chPref val="0"/>
        </dgm:presLayoutVars>
      </dgm:prSet>
      <dgm:spPr/>
    </dgm:pt>
    <dgm:pt modelId="{1ED3ED9E-93C0-4136-8C8C-519FB4F5C47E}" type="pres">
      <dgm:prSet presAssocID="{93209BDB-5B9D-4EAD-9DD3-B257F592C6C0}" presName="desTx" presStyleLbl="revTx" presStyleIdx="1" presStyleCnt="5">
        <dgm:presLayoutVars/>
      </dgm:prSet>
      <dgm:spPr/>
    </dgm:pt>
    <dgm:pt modelId="{717EFC9C-D9B1-4A33-8C76-DBF6E6575E0E}" type="pres">
      <dgm:prSet presAssocID="{67A02FDA-4D52-4F89-A41D-B32E0224E2CD}" presName="sibTrans" presStyleCnt="0"/>
      <dgm:spPr/>
    </dgm:pt>
    <dgm:pt modelId="{77072765-E0BE-40EE-84B4-CAFCC861ACC8}" type="pres">
      <dgm:prSet presAssocID="{A57A1563-6B27-47E5-A724-0CB6BC01BA5D}" presName="compNode" presStyleCnt="0"/>
      <dgm:spPr/>
    </dgm:pt>
    <dgm:pt modelId="{EA673EF8-870C-48A8-84DA-340980B6C65C}" type="pres">
      <dgm:prSet presAssocID="{A57A1563-6B27-47E5-A724-0CB6BC01BA5D}" presName="bgRect" presStyleLbl="bgShp" presStyleIdx="1" presStyleCnt="3"/>
      <dgm:spPr/>
    </dgm:pt>
    <dgm:pt modelId="{4C705570-5E8C-44DC-A915-9E3C6BB03391}" type="pres">
      <dgm:prSet presAssocID="{A57A1563-6B27-47E5-A724-0CB6BC01BA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8B5FD02-6529-4894-ACD8-EEAE704769B3}" type="pres">
      <dgm:prSet presAssocID="{A57A1563-6B27-47E5-A724-0CB6BC01BA5D}" presName="spaceRect" presStyleCnt="0"/>
      <dgm:spPr/>
    </dgm:pt>
    <dgm:pt modelId="{3219DAB9-FFFA-4E6C-9517-29F6CE9764AB}" type="pres">
      <dgm:prSet presAssocID="{A57A1563-6B27-47E5-A724-0CB6BC01BA5D}" presName="parTx" presStyleLbl="revTx" presStyleIdx="2" presStyleCnt="5">
        <dgm:presLayoutVars>
          <dgm:chMax val="0"/>
          <dgm:chPref val="0"/>
        </dgm:presLayoutVars>
      </dgm:prSet>
      <dgm:spPr/>
    </dgm:pt>
    <dgm:pt modelId="{18620817-C7E3-4AA4-B16A-90357654F2A4}" type="pres">
      <dgm:prSet presAssocID="{A57A1563-6B27-47E5-A724-0CB6BC01BA5D}" presName="desTx" presStyleLbl="revTx" presStyleIdx="3" presStyleCnt="5">
        <dgm:presLayoutVars/>
      </dgm:prSet>
      <dgm:spPr/>
    </dgm:pt>
    <dgm:pt modelId="{CF602233-CCD5-498D-B63C-0E6BE6FEA044}" type="pres">
      <dgm:prSet presAssocID="{23F5D36A-60FF-46F2-AF43-C24CE371F77B}" presName="sibTrans" presStyleCnt="0"/>
      <dgm:spPr/>
    </dgm:pt>
    <dgm:pt modelId="{3D114019-9717-4675-9F9C-27C8E750BCAF}" type="pres">
      <dgm:prSet presAssocID="{BD0CCED5-17C5-4AF7-823C-E8D782F7EF1F}" presName="compNode" presStyleCnt="0"/>
      <dgm:spPr/>
    </dgm:pt>
    <dgm:pt modelId="{5E81AB70-A616-43D3-A53B-7083E25863B6}" type="pres">
      <dgm:prSet presAssocID="{BD0CCED5-17C5-4AF7-823C-E8D782F7EF1F}" presName="bgRect" presStyleLbl="bgShp" presStyleIdx="2" presStyleCnt="3"/>
      <dgm:spPr/>
    </dgm:pt>
    <dgm:pt modelId="{CA573B42-F510-4A5F-B0AE-8F8273C93E82}" type="pres">
      <dgm:prSet presAssocID="{BD0CCED5-17C5-4AF7-823C-E8D782F7EF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55EBE78D-BC5F-467C-BF87-9086AB298EFD}" type="pres">
      <dgm:prSet presAssocID="{BD0CCED5-17C5-4AF7-823C-E8D782F7EF1F}" presName="spaceRect" presStyleCnt="0"/>
      <dgm:spPr/>
    </dgm:pt>
    <dgm:pt modelId="{7A421910-6705-4490-8046-3553EAA8FDE5}" type="pres">
      <dgm:prSet presAssocID="{BD0CCED5-17C5-4AF7-823C-E8D782F7EF1F}" presName="parTx" presStyleLbl="revTx" presStyleIdx="4" presStyleCnt="5">
        <dgm:presLayoutVars>
          <dgm:chMax val="0"/>
          <dgm:chPref val="0"/>
        </dgm:presLayoutVars>
      </dgm:prSet>
      <dgm:spPr/>
    </dgm:pt>
  </dgm:ptLst>
  <dgm:cxnLst>
    <dgm:cxn modelId="{12F06C04-945B-442F-8184-D6B719B3F531}" type="presOf" srcId="{F02CA0FC-4B98-4688-B782-992A5FA4CDC0}" destId="{1ED3ED9E-93C0-4136-8C8C-519FB4F5C47E}" srcOrd="0" destOrd="1" presId="urn:microsoft.com/office/officeart/2018/2/layout/IconVerticalSolidList"/>
    <dgm:cxn modelId="{41BD7E09-71CF-4558-B538-73A1EA8C2E6A}" srcId="{A57A1563-6B27-47E5-A724-0CB6BC01BA5D}" destId="{517A88F7-F787-4E9A-864F-E1FC8290E76D}" srcOrd="1" destOrd="0" parTransId="{62C22EAF-D51F-4CE3-A106-F0B089F69E65}" sibTransId="{9890A7BD-F450-4CEB-84B6-00C9AB423F50}"/>
    <dgm:cxn modelId="{A09CBD11-A66B-43DE-9E31-DC0F27342C1F}" srcId="{F2CE9C0D-3E88-43B5-81CF-DC3F36CB3079}" destId="{BD0CCED5-17C5-4AF7-823C-E8D782F7EF1F}" srcOrd="2" destOrd="0" parTransId="{58826871-576E-44E4-A473-A3724860FE9B}" sibTransId="{A974D61D-1EE9-4AE2-984B-19CFEC607CAC}"/>
    <dgm:cxn modelId="{A64EB828-7072-4455-9030-DA121055D692}" srcId="{F2CE9C0D-3E88-43B5-81CF-DC3F36CB3079}" destId="{93209BDB-5B9D-4EAD-9DD3-B257F592C6C0}" srcOrd="0" destOrd="0" parTransId="{9A8E065C-B1DF-4406-851A-1112358AB864}" sibTransId="{67A02FDA-4D52-4F89-A41D-B32E0224E2CD}"/>
    <dgm:cxn modelId="{ABDEBD36-4D79-4F27-925B-995C4DFE0609}" type="presOf" srcId="{A57A1563-6B27-47E5-A724-0CB6BC01BA5D}" destId="{3219DAB9-FFFA-4E6C-9517-29F6CE9764AB}" srcOrd="0" destOrd="0" presId="urn:microsoft.com/office/officeart/2018/2/layout/IconVerticalSolidList"/>
    <dgm:cxn modelId="{00B87B39-1162-48E8-B260-47704892C32A}" srcId="{A57A1563-6B27-47E5-A724-0CB6BC01BA5D}" destId="{ED795750-F57A-43F8-A9B2-7794CECC07D1}" srcOrd="0" destOrd="0" parTransId="{7206D8CB-CAC7-494C-88DB-C6881C41D4EF}" sibTransId="{75F66B92-254A-4F4F-B4FA-74B2A99A71A2}"/>
    <dgm:cxn modelId="{B4A80A3C-8936-414B-93E0-757284B7D165}" type="presOf" srcId="{1DF6A883-600F-47A9-A760-0DF7FF473CC3}" destId="{1ED3ED9E-93C0-4136-8C8C-519FB4F5C47E}" srcOrd="0" destOrd="0" presId="urn:microsoft.com/office/officeart/2018/2/layout/IconVerticalSolidList"/>
    <dgm:cxn modelId="{C0639669-DF47-4295-B9E5-0D363D363B4E}" srcId="{93209BDB-5B9D-4EAD-9DD3-B257F592C6C0}" destId="{F02CA0FC-4B98-4688-B782-992A5FA4CDC0}" srcOrd="1" destOrd="0" parTransId="{C331A482-40AD-4E1C-81B5-39A869461A5F}" sibTransId="{B2B56592-E69F-408C-96E9-338E56A0C253}"/>
    <dgm:cxn modelId="{221DA049-6536-46F7-911B-1919B27EE0DE}" type="presOf" srcId="{517A88F7-F787-4E9A-864F-E1FC8290E76D}" destId="{18620817-C7E3-4AA4-B16A-90357654F2A4}" srcOrd="0" destOrd="1" presId="urn:microsoft.com/office/officeart/2018/2/layout/IconVerticalSolidList"/>
    <dgm:cxn modelId="{1CBE63B0-9A17-450E-86DD-69C6A7E1038E}" srcId="{F2CE9C0D-3E88-43B5-81CF-DC3F36CB3079}" destId="{A57A1563-6B27-47E5-A724-0CB6BC01BA5D}" srcOrd="1" destOrd="0" parTransId="{D1C5AA73-9ACF-4F71-8B08-5E1898FF4797}" sibTransId="{23F5D36A-60FF-46F2-AF43-C24CE371F77B}"/>
    <dgm:cxn modelId="{134D45B6-9DC7-4A5B-8F2C-BDC808D2E925}" type="presOf" srcId="{BD0CCED5-17C5-4AF7-823C-E8D782F7EF1F}" destId="{7A421910-6705-4490-8046-3553EAA8FDE5}" srcOrd="0" destOrd="0" presId="urn:microsoft.com/office/officeart/2018/2/layout/IconVerticalSolidList"/>
    <dgm:cxn modelId="{C31607BE-2FB4-496C-91AE-2ECA20A5F125}" type="presOf" srcId="{F2CE9C0D-3E88-43B5-81CF-DC3F36CB3079}" destId="{D74DE967-A0AF-4000-B2FA-CA79296EC784}" srcOrd="0" destOrd="0" presId="urn:microsoft.com/office/officeart/2018/2/layout/IconVerticalSolidList"/>
    <dgm:cxn modelId="{0415D9D8-5F9D-4E9C-BA6E-E6FA2185ED10}" type="presOf" srcId="{ED795750-F57A-43F8-A9B2-7794CECC07D1}" destId="{18620817-C7E3-4AA4-B16A-90357654F2A4}" srcOrd="0" destOrd="0" presId="urn:microsoft.com/office/officeart/2018/2/layout/IconVerticalSolidList"/>
    <dgm:cxn modelId="{1154B4E2-2497-4EF6-82D8-C25723DB6756}" srcId="{93209BDB-5B9D-4EAD-9DD3-B257F592C6C0}" destId="{1DF6A883-600F-47A9-A760-0DF7FF473CC3}" srcOrd="0" destOrd="0" parTransId="{367B0A2D-A784-418C-893F-F9BF223BA0C3}" sibTransId="{5DA532E9-899B-46A6-941C-14924B20DEE9}"/>
    <dgm:cxn modelId="{AF24D5EA-CF97-44D7-881B-159BBDA190F6}" type="presOf" srcId="{93209BDB-5B9D-4EAD-9DD3-B257F592C6C0}" destId="{116C3079-F20F-41AE-9451-01647F950B4C}" srcOrd="0" destOrd="0" presId="urn:microsoft.com/office/officeart/2018/2/layout/IconVerticalSolidList"/>
    <dgm:cxn modelId="{58506DAE-992C-4DE3-83EA-6EE4C7D7CA02}" type="presParOf" srcId="{D74DE967-A0AF-4000-B2FA-CA79296EC784}" destId="{EC1F12D4-EFC3-4390-BA84-FC1261B9B1B8}" srcOrd="0" destOrd="0" presId="urn:microsoft.com/office/officeart/2018/2/layout/IconVerticalSolidList"/>
    <dgm:cxn modelId="{A5613E31-7F60-4F8F-991E-BF53846FAB2F}" type="presParOf" srcId="{EC1F12D4-EFC3-4390-BA84-FC1261B9B1B8}" destId="{A5F1028A-3A82-4B0E-9505-E6D7EAC9EA75}" srcOrd="0" destOrd="0" presId="urn:microsoft.com/office/officeart/2018/2/layout/IconVerticalSolidList"/>
    <dgm:cxn modelId="{264B6288-4027-4A44-80AC-4A89D43434EC}" type="presParOf" srcId="{EC1F12D4-EFC3-4390-BA84-FC1261B9B1B8}" destId="{6145D7D0-EA7E-436E-81B9-D048B0ACBFAF}" srcOrd="1" destOrd="0" presId="urn:microsoft.com/office/officeart/2018/2/layout/IconVerticalSolidList"/>
    <dgm:cxn modelId="{E45748DD-D2A0-4E53-A0BF-50F2FBC4B113}" type="presParOf" srcId="{EC1F12D4-EFC3-4390-BA84-FC1261B9B1B8}" destId="{E37D6423-CAA9-4B71-BF43-5688EF01F0B3}" srcOrd="2" destOrd="0" presId="urn:microsoft.com/office/officeart/2018/2/layout/IconVerticalSolidList"/>
    <dgm:cxn modelId="{AF7BB8D2-3D32-496B-83C9-B263059C3B43}" type="presParOf" srcId="{EC1F12D4-EFC3-4390-BA84-FC1261B9B1B8}" destId="{116C3079-F20F-41AE-9451-01647F950B4C}" srcOrd="3" destOrd="0" presId="urn:microsoft.com/office/officeart/2018/2/layout/IconVerticalSolidList"/>
    <dgm:cxn modelId="{3C37C64F-6AEC-4FFD-9E11-F6D18E44E4BF}" type="presParOf" srcId="{EC1F12D4-EFC3-4390-BA84-FC1261B9B1B8}" destId="{1ED3ED9E-93C0-4136-8C8C-519FB4F5C47E}" srcOrd="4" destOrd="0" presId="urn:microsoft.com/office/officeart/2018/2/layout/IconVerticalSolidList"/>
    <dgm:cxn modelId="{6322DBC9-9F5A-41AD-A11F-C18C22EE6A10}" type="presParOf" srcId="{D74DE967-A0AF-4000-B2FA-CA79296EC784}" destId="{717EFC9C-D9B1-4A33-8C76-DBF6E6575E0E}" srcOrd="1" destOrd="0" presId="urn:microsoft.com/office/officeart/2018/2/layout/IconVerticalSolidList"/>
    <dgm:cxn modelId="{50636FAB-E2E4-4460-8386-0AD732E4B894}" type="presParOf" srcId="{D74DE967-A0AF-4000-B2FA-CA79296EC784}" destId="{77072765-E0BE-40EE-84B4-CAFCC861ACC8}" srcOrd="2" destOrd="0" presId="urn:microsoft.com/office/officeart/2018/2/layout/IconVerticalSolidList"/>
    <dgm:cxn modelId="{5CF26E26-811D-4DBE-A3F7-4DB02D45E116}" type="presParOf" srcId="{77072765-E0BE-40EE-84B4-CAFCC861ACC8}" destId="{EA673EF8-870C-48A8-84DA-340980B6C65C}" srcOrd="0" destOrd="0" presId="urn:microsoft.com/office/officeart/2018/2/layout/IconVerticalSolidList"/>
    <dgm:cxn modelId="{65259E8B-DB14-4206-9FBB-51AA260162CC}" type="presParOf" srcId="{77072765-E0BE-40EE-84B4-CAFCC861ACC8}" destId="{4C705570-5E8C-44DC-A915-9E3C6BB03391}" srcOrd="1" destOrd="0" presId="urn:microsoft.com/office/officeart/2018/2/layout/IconVerticalSolidList"/>
    <dgm:cxn modelId="{A2DABCF3-3F0D-4A9E-88CD-A9C977C8569A}" type="presParOf" srcId="{77072765-E0BE-40EE-84B4-CAFCC861ACC8}" destId="{08B5FD02-6529-4894-ACD8-EEAE704769B3}" srcOrd="2" destOrd="0" presId="urn:microsoft.com/office/officeart/2018/2/layout/IconVerticalSolidList"/>
    <dgm:cxn modelId="{6027F0AA-307B-45C1-95E3-B33CFFDFDF39}" type="presParOf" srcId="{77072765-E0BE-40EE-84B4-CAFCC861ACC8}" destId="{3219DAB9-FFFA-4E6C-9517-29F6CE9764AB}" srcOrd="3" destOrd="0" presId="urn:microsoft.com/office/officeart/2018/2/layout/IconVerticalSolidList"/>
    <dgm:cxn modelId="{29D05615-3F18-49B0-8AE3-719BD47AEABB}" type="presParOf" srcId="{77072765-E0BE-40EE-84B4-CAFCC861ACC8}" destId="{18620817-C7E3-4AA4-B16A-90357654F2A4}" srcOrd="4" destOrd="0" presId="urn:microsoft.com/office/officeart/2018/2/layout/IconVerticalSolidList"/>
    <dgm:cxn modelId="{A7F68CED-F765-416C-A98F-605C72D167D5}" type="presParOf" srcId="{D74DE967-A0AF-4000-B2FA-CA79296EC784}" destId="{CF602233-CCD5-498D-B63C-0E6BE6FEA044}" srcOrd="3" destOrd="0" presId="urn:microsoft.com/office/officeart/2018/2/layout/IconVerticalSolidList"/>
    <dgm:cxn modelId="{A9EB3135-481A-44ED-A120-5856096248F5}" type="presParOf" srcId="{D74DE967-A0AF-4000-B2FA-CA79296EC784}" destId="{3D114019-9717-4675-9F9C-27C8E750BCAF}" srcOrd="4" destOrd="0" presId="urn:microsoft.com/office/officeart/2018/2/layout/IconVerticalSolidList"/>
    <dgm:cxn modelId="{217FA97A-631F-48CB-A314-5EA473D63FFA}" type="presParOf" srcId="{3D114019-9717-4675-9F9C-27C8E750BCAF}" destId="{5E81AB70-A616-43D3-A53B-7083E25863B6}" srcOrd="0" destOrd="0" presId="urn:microsoft.com/office/officeart/2018/2/layout/IconVerticalSolidList"/>
    <dgm:cxn modelId="{F95B3E3E-024F-4C4B-AAC3-20ADECA9A83C}" type="presParOf" srcId="{3D114019-9717-4675-9F9C-27C8E750BCAF}" destId="{CA573B42-F510-4A5F-B0AE-8F8273C93E82}" srcOrd="1" destOrd="0" presId="urn:microsoft.com/office/officeart/2018/2/layout/IconVerticalSolidList"/>
    <dgm:cxn modelId="{C6454EBD-0EEF-4F78-AD2C-806FA6196E6F}" type="presParOf" srcId="{3D114019-9717-4675-9F9C-27C8E750BCAF}" destId="{55EBE78D-BC5F-467C-BF87-9086AB298EFD}" srcOrd="2" destOrd="0" presId="urn:microsoft.com/office/officeart/2018/2/layout/IconVerticalSolidList"/>
    <dgm:cxn modelId="{247B07BD-3C17-4ED2-90D4-40B1ACDA4F5A}" type="presParOf" srcId="{3D114019-9717-4675-9F9C-27C8E750BCAF}" destId="{7A421910-6705-4490-8046-3553EAA8FD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1028A-3A82-4B0E-9505-E6D7EAC9EA75}">
      <dsp:nvSpPr>
        <dsp:cNvPr id="0" name=""/>
        <dsp:cNvSpPr/>
      </dsp:nvSpPr>
      <dsp:spPr>
        <a:xfrm>
          <a:off x="0" y="0"/>
          <a:ext cx="11283949" cy="1162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5D7D0-EA7E-436E-81B9-D048B0ACBFAF}">
      <dsp:nvSpPr>
        <dsp:cNvPr id="0" name=""/>
        <dsp:cNvSpPr/>
      </dsp:nvSpPr>
      <dsp:spPr>
        <a:xfrm>
          <a:off x="351727" y="264048"/>
          <a:ext cx="640130" cy="639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C3079-F20F-41AE-9451-01647F950B4C}">
      <dsp:nvSpPr>
        <dsp:cNvPr id="0" name=""/>
        <dsp:cNvSpPr/>
      </dsp:nvSpPr>
      <dsp:spPr>
        <a:xfrm>
          <a:off x="1343586" y="2432"/>
          <a:ext cx="5077777" cy="116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77" tIns="123177" rIns="123177" bIns="123177" numCol="1" spcCol="1270" anchor="ctr" anchorCtr="0">
          <a:noAutofit/>
        </a:bodyPr>
        <a:lstStyle/>
        <a:p>
          <a:pPr marL="0" lvl="0" indent="0" algn="l" defTabSz="800100">
            <a:lnSpc>
              <a:spcPct val="90000"/>
            </a:lnSpc>
            <a:spcBef>
              <a:spcPct val="0"/>
            </a:spcBef>
            <a:spcAft>
              <a:spcPct val="35000"/>
            </a:spcAft>
            <a:buNone/>
          </a:pPr>
          <a:r>
            <a:rPr lang="en-US" sz="1800" b="1" kern="1200" dirty="0"/>
            <a:t>Third-Party Professional Services </a:t>
          </a:r>
        </a:p>
        <a:p>
          <a:pPr marL="0" lvl="0" indent="0" algn="l" defTabSz="800100">
            <a:lnSpc>
              <a:spcPct val="90000"/>
            </a:lnSpc>
            <a:spcBef>
              <a:spcPct val="0"/>
            </a:spcBef>
            <a:spcAft>
              <a:spcPct val="35000"/>
            </a:spcAft>
            <a:buNone/>
          </a:pPr>
          <a:r>
            <a:rPr lang="en-US" sz="1800" b="1" kern="1200" dirty="0"/>
            <a:t>(Wrongful Act) Liability</a:t>
          </a:r>
          <a:endParaRPr lang="en-US" sz="1800" kern="1200" dirty="0"/>
        </a:p>
      </dsp:txBody>
      <dsp:txXfrm>
        <a:off x="1343586" y="2432"/>
        <a:ext cx="5077777" cy="1163873"/>
      </dsp:txXfrm>
    </dsp:sp>
    <dsp:sp modelId="{1ED3ED9E-93C0-4136-8C8C-519FB4F5C47E}">
      <dsp:nvSpPr>
        <dsp:cNvPr id="0" name=""/>
        <dsp:cNvSpPr/>
      </dsp:nvSpPr>
      <dsp:spPr>
        <a:xfrm>
          <a:off x="6421363" y="2432"/>
          <a:ext cx="4720228" cy="95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42" tIns="101142" rIns="101142" bIns="101142" numCol="1" spcCol="1270" anchor="ctr" anchorCtr="0">
          <a:noAutofit/>
        </a:bodyPr>
        <a:lstStyle/>
        <a:p>
          <a:pPr marL="0" lvl="0" indent="0" algn="l" defTabSz="800100">
            <a:lnSpc>
              <a:spcPct val="90000"/>
            </a:lnSpc>
            <a:spcBef>
              <a:spcPct val="0"/>
            </a:spcBef>
            <a:spcAft>
              <a:spcPct val="35000"/>
            </a:spcAft>
            <a:buNone/>
          </a:pPr>
          <a:r>
            <a:rPr lang="en-US" sz="1800" b="1" kern="1200"/>
            <a:t>$5,000,000 Each Claim Limit</a:t>
          </a:r>
          <a:endParaRPr lang="en-US" sz="1800" kern="1200"/>
        </a:p>
        <a:p>
          <a:pPr marL="0" lvl="0" indent="0" algn="l" defTabSz="800100">
            <a:lnSpc>
              <a:spcPct val="90000"/>
            </a:lnSpc>
            <a:spcBef>
              <a:spcPct val="0"/>
            </a:spcBef>
            <a:spcAft>
              <a:spcPct val="35000"/>
            </a:spcAft>
            <a:buNone/>
          </a:pPr>
          <a:r>
            <a:rPr lang="en-US" sz="1800" b="1" kern="1200"/>
            <a:t>$10,000 Retention</a:t>
          </a:r>
          <a:endParaRPr lang="en-US" sz="1800" kern="1200"/>
        </a:p>
      </dsp:txBody>
      <dsp:txXfrm>
        <a:off x="6421363" y="2432"/>
        <a:ext cx="4720228" cy="955673"/>
      </dsp:txXfrm>
    </dsp:sp>
    <dsp:sp modelId="{EA673EF8-870C-48A8-84DA-340980B6C65C}">
      <dsp:nvSpPr>
        <dsp:cNvPr id="0" name=""/>
        <dsp:cNvSpPr/>
      </dsp:nvSpPr>
      <dsp:spPr>
        <a:xfrm>
          <a:off x="0" y="1411332"/>
          <a:ext cx="11283949" cy="1162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05570-5E8C-44DC-A915-9E3C6BB03391}">
      <dsp:nvSpPr>
        <dsp:cNvPr id="0" name=""/>
        <dsp:cNvSpPr/>
      </dsp:nvSpPr>
      <dsp:spPr>
        <a:xfrm>
          <a:off x="351727" y="1672948"/>
          <a:ext cx="640130" cy="639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19DAB9-FFFA-4E6C-9517-29F6CE9764AB}">
      <dsp:nvSpPr>
        <dsp:cNvPr id="0" name=""/>
        <dsp:cNvSpPr/>
      </dsp:nvSpPr>
      <dsp:spPr>
        <a:xfrm>
          <a:off x="1343586" y="1411332"/>
          <a:ext cx="5077777" cy="116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77" tIns="123177" rIns="123177" bIns="123177" numCol="1" spcCol="1270" anchor="ctr" anchorCtr="0">
          <a:noAutofit/>
        </a:bodyPr>
        <a:lstStyle/>
        <a:p>
          <a:pPr marL="0" lvl="0" indent="0" algn="l" defTabSz="800100">
            <a:lnSpc>
              <a:spcPct val="90000"/>
            </a:lnSpc>
            <a:spcBef>
              <a:spcPct val="0"/>
            </a:spcBef>
            <a:spcAft>
              <a:spcPct val="35000"/>
            </a:spcAft>
            <a:buNone/>
          </a:pPr>
          <a:r>
            <a:rPr lang="en-US" sz="1800" b="1" kern="1200" dirty="0"/>
            <a:t>Media Services (Wrongful Act) </a:t>
          </a:r>
        </a:p>
        <a:p>
          <a:pPr marL="0" lvl="0" indent="0" algn="l" defTabSz="800100">
            <a:lnSpc>
              <a:spcPct val="90000"/>
            </a:lnSpc>
            <a:spcBef>
              <a:spcPct val="0"/>
            </a:spcBef>
            <a:spcAft>
              <a:spcPct val="35000"/>
            </a:spcAft>
            <a:buNone/>
          </a:pPr>
          <a:r>
            <a:rPr lang="en-US" sz="1800" b="1" kern="1200" dirty="0"/>
            <a:t>Third-Party Liability</a:t>
          </a:r>
          <a:endParaRPr lang="en-US" sz="1800" kern="1200" dirty="0"/>
        </a:p>
      </dsp:txBody>
      <dsp:txXfrm>
        <a:off x="1343586" y="1411332"/>
        <a:ext cx="5077777" cy="1163873"/>
      </dsp:txXfrm>
    </dsp:sp>
    <dsp:sp modelId="{18620817-C7E3-4AA4-B16A-90357654F2A4}">
      <dsp:nvSpPr>
        <dsp:cNvPr id="0" name=""/>
        <dsp:cNvSpPr/>
      </dsp:nvSpPr>
      <dsp:spPr>
        <a:xfrm>
          <a:off x="6421363" y="1411332"/>
          <a:ext cx="4720228" cy="95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42" tIns="101142" rIns="101142" bIns="101142" numCol="1" spcCol="1270" anchor="ctr" anchorCtr="0">
          <a:noAutofit/>
        </a:bodyPr>
        <a:lstStyle/>
        <a:p>
          <a:pPr marL="0" lvl="0" indent="0" algn="l" defTabSz="800100">
            <a:lnSpc>
              <a:spcPct val="90000"/>
            </a:lnSpc>
            <a:spcBef>
              <a:spcPct val="0"/>
            </a:spcBef>
            <a:spcAft>
              <a:spcPct val="35000"/>
            </a:spcAft>
            <a:buNone/>
          </a:pPr>
          <a:r>
            <a:rPr lang="en-US" sz="1800" b="1" kern="1200"/>
            <a:t>$5,000,000 Each Claim Limit</a:t>
          </a:r>
          <a:endParaRPr lang="en-US" sz="1800" kern="1200"/>
        </a:p>
        <a:p>
          <a:pPr marL="0" lvl="0" indent="0" algn="l" defTabSz="800100">
            <a:lnSpc>
              <a:spcPct val="90000"/>
            </a:lnSpc>
            <a:spcBef>
              <a:spcPct val="0"/>
            </a:spcBef>
            <a:spcAft>
              <a:spcPct val="35000"/>
            </a:spcAft>
            <a:buNone/>
          </a:pPr>
          <a:r>
            <a:rPr lang="en-US" sz="1800" b="1" kern="1200"/>
            <a:t>$10,000 Retention</a:t>
          </a:r>
          <a:endParaRPr lang="en-US" sz="1800" kern="1200"/>
        </a:p>
      </dsp:txBody>
      <dsp:txXfrm>
        <a:off x="6421363" y="1411332"/>
        <a:ext cx="4720228" cy="955673"/>
      </dsp:txXfrm>
    </dsp:sp>
    <dsp:sp modelId="{5E81AB70-A616-43D3-A53B-7083E25863B6}">
      <dsp:nvSpPr>
        <dsp:cNvPr id="0" name=""/>
        <dsp:cNvSpPr/>
      </dsp:nvSpPr>
      <dsp:spPr>
        <a:xfrm>
          <a:off x="0" y="2820231"/>
          <a:ext cx="11283949" cy="1162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73B42-F510-4A5F-B0AE-8F8273C93E82}">
      <dsp:nvSpPr>
        <dsp:cNvPr id="0" name=""/>
        <dsp:cNvSpPr/>
      </dsp:nvSpPr>
      <dsp:spPr>
        <a:xfrm>
          <a:off x="352071" y="3081847"/>
          <a:ext cx="640130" cy="6395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421910-6705-4490-8046-3553EAA8FDE5}">
      <dsp:nvSpPr>
        <dsp:cNvPr id="0" name=""/>
        <dsp:cNvSpPr/>
      </dsp:nvSpPr>
      <dsp:spPr>
        <a:xfrm>
          <a:off x="1344273" y="2820231"/>
          <a:ext cx="9798005" cy="116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77" tIns="123177" rIns="123177" bIns="123177" numCol="1" spcCol="1270" anchor="ctr" anchorCtr="0">
          <a:noAutofit/>
        </a:bodyPr>
        <a:lstStyle/>
        <a:p>
          <a:pPr marL="0" lvl="0" indent="0" algn="l" defTabSz="755650">
            <a:lnSpc>
              <a:spcPct val="90000"/>
            </a:lnSpc>
            <a:spcBef>
              <a:spcPct val="0"/>
            </a:spcBef>
            <a:spcAft>
              <a:spcPct val="35000"/>
            </a:spcAft>
            <a:buNone/>
          </a:pPr>
          <a:r>
            <a:rPr lang="en-US" sz="1700" b="1" kern="1200" dirty="0"/>
            <a:t>ALA provides professional liability insurance at no cost to chapters.   Professional Liability insurance includes third party liability coverage for any act, error, omission, misstatement or breach of duty for failing to perform a professional service. Some examples would include educational &amp; complimentary programs, certain chapter management services, and as promoting legal administration information. </a:t>
          </a:r>
          <a:endParaRPr lang="en-US" sz="1700" kern="1200" dirty="0"/>
        </a:p>
      </dsp:txBody>
      <dsp:txXfrm>
        <a:off x="1344273" y="2820231"/>
        <a:ext cx="9798005" cy="11638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043130" cy="465616"/>
          </a:xfrm>
          <a:prstGeom prst="rect">
            <a:avLst/>
          </a:prstGeom>
          <a:noFill/>
          <a:ln w="9525">
            <a:noFill/>
            <a:miter lim="800000"/>
            <a:headEnd/>
            <a:tailEnd/>
          </a:ln>
          <a:effectLst/>
        </p:spPr>
        <p:txBody>
          <a:bodyPr vert="horz" wrap="square" lIns="93301" tIns="46650" rIns="93301" bIns="46650" numCol="1" anchor="t"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78367" y="1"/>
            <a:ext cx="3043130" cy="465616"/>
          </a:xfrm>
          <a:prstGeom prst="rect">
            <a:avLst/>
          </a:prstGeom>
          <a:noFill/>
          <a:ln w="9525">
            <a:noFill/>
            <a:miter lim="800000"/>
            <a:headEnd/>
            <a:tailEnd/>
          </a:ln>
          <a:effectLst/>
        </p:spPr>
        <p:txBody>
          <a:bodyPr vert="horz" wrap="square" lIns="93301" tIns="46650" rIns="93301" bIns="46650" numCol="1" anchor="t" anchorCtr="0" compatLnSpc="1">
            <a:prstTxWarp prst="textNoShape">
              <a:avLst/>
            </a:prstTxWarp>
          </a:bodyPr>
          <a:lstStyle>
            <a:lvl1pPr algn="r">
              <a:lnSpc>
                <a:spcPct val="100000"/>
              </a:lnSpc>
              <a:defRPr sz="1300">
                <a:ea typeface="+mn-ea"/>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41885"/>
            <a:ext cx="3043130" cy="465616"/>
          </a:xfrm>
          <a:prstGeom prst="rect">
            <a:avLst/>
          </a:prstGeom>
          <a:noFill/>
          <a:ln w="9525">
            <a:noFill/>
            <a:miter lim="800000"/>
            <a:headEnd/>
            <a:tailEnd/>
          </a:ln>
          <a:effectLst/>
        </p:spPr>
        <p:txBody>
          <a:bodyPr vert="horz" wrap="square" lIns="93301" tIns="46650" rIns="93301" bIns="46650" numCol="1" anchor="b"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78367" y="8841885"/>
            <a:ext cx="3043130" cy="465616"/>
          </a:xfrm>
          <a:prstGeom prst="rect">
            <a:avLst/>
          </a:prstGeom>
          <a:noFill/>
          <a:ln w="9525">
            <a:noFill/>
            <a:miter lim="800000"/>
            <a:headEnd/>
            <a:tailEnd/>
          </a:ln>
          <a:effectLst/>
        </p:spPr>
        <p:txBody>
          <a:bodyPr vert="horz" wrap="square" lIns="93301" tIns="46650" rIns="93301" bIns="46650" numCol="1" anchor="b" anchorCtr="0" compatLnSpc="1">
            <a:prstTxWarp prst="textNoShape">
              <a:avLst/>
            </a:prstTxWarp>
          </a:bodyPr>
          <a:lstStyle>
            <a:lvl1pPr algn="r">
              <a:lnSpc>
                <a:spcPct val="100000"/>
              </a:lnSpc>
              <a:defRPr sz="1300">
                <a:ea typeface="+mn-ea"/>
                <a:cs typeface="+mn-cs"/>
              </a:defRPr>
            </a:lvl1pPr>
          </a:lstStyle>
          <a:p>
            <a:pPr>
              <a:defRPr/>
            </a:pPr>
            <a:fld id="{FE2627A9-D650-4516-8E78-FE27E3658A08}" type="slidenum">
              <a:rPr lang="en-US"/>
              <a:pPr>
                <a:defRPr/>
              </a:pPr>
              <a:t>‹#›</a:t>
            </a:fld>
            <a:endParaRPr lang="en-US" dirty="0"/>
          </a:p>
        </p:txBody>
      </p:sp>
    </p:spTree>
    <p:extLst>
      <p:ext uri="{BB962C8B-B14F-4D97-AF65-F5344CB8AC3E}">
        <p14:creationId xmlns:p14="http://schemas.microsoft.com/office/powerpoint/2010/main" val="344737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43130" cy="465616"/>
          </a:xfrm>
          <a:prstGeom prst="rect">
            <a:avLst/>
          </a:prstGeom>
          <a:noFill/>
          <a:ln w="9525">
            <a:noFill/>
            <a:miter lim="800000"/>
            <a:headEnd/>
            <a:tailEnd/>
          </a:ln>
          <a:effectLst/>
        </p:spPr>
        <p:txBody>
          <a:bodyPr vert="horz" wrap="square" lIns="93301" tIns="46650" rIns="93301" bIns="46650" numCol="1" anchor="t"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978367" y="1"/>
            <a:ext cx="3043130" cy="465616"/>
          </a:xfrm>
          <a:prstGeom prst="rect">
            <a:avLst/>
          </a:prstGeom>
          <a:noFill/>
          <a:ln w="9525">
            <a:noFill/>
            <a:miter lim="800000"/>
            <a:headEnd/>
            <a:tailEnd/>
          </a:ln>
          <a:effectLst/>
        </p:spPr>
        <p:txBody>
          <a:bodyPr vert="horz" wrap="square" lIns="93301" tIns="46650" rIns="93301" bIns="46650" numCol="1" anchor="t" anchorCtr="0" compatLnSpc="1">
            <a:prstTxWarp prst="textNoShape">
              <a:avLst/>
            </a:prstTxWarp>
          </a:bodyPr>
          <a:lstStyle>
            <a:lvl1pPr algn="r">
              <a:lnSpc>
                <a:spcPct val="100000"/>
              </a:lnSpc>
              <a:defRPr sz="1300">
                <a:ea typeface="+mn-ea"/>
                <a:cs typeface="+mn-cs"/>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409575" y="700088"/>
            <a:ext cx="6203950"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633" y="4422544"/>
            <a:ext cx="5617839" cy="4188935"/>
          </a:xfrm>
          <a:prstGeom prst="rect">
            <a:avLst/>
          </a:prstGeom>
          <a:noFill/>
          <a:ln w="9525">
            <a:noFill/>
            <a:miter lim="800000"/>
            <a:headEnd/>
            <a:tailEnd/>
          </a:ln>
          <a:effectLst/>
        </p:spPr>
        <p:txBody>
          <a:bodyPr vert="horz" wrap="square" lIns="93301" tIns="46650" rIns="93301" bIns="466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1885"/>
            <a:ext cx="3043130" cy="465616"/>
          </a:xfrm>
          <a:prstGeom prst="rect">
            <a:avLst/>
          </a:prstGeom>
          <a:noFill/>
          <a:ln w="9525">
            <a:noFill/>
            <a:miter lim="800000"/>
            <a:headEnd/>
            <a:tailEnd/>
          </a:ln>
          <a:effectLst/>
        </p:spPr>
        <p:txBody>
          <a:bodyPr vert="horz" wrap="square" lIns="93301" tIns="46650" rIns="93301" bIns="46650" numCol="1" anchor="b"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8367" y="8841885"/>
            <a:ext cx="3043130" cy="465616"/>
          </a:xfrm>
          <a:prstGeom prst="rect">
            <a:avLst/>
          </a:prstGeom>
          <a:noFill/>
          <a:ln w="9525">
            <a:noFill/>
            <a:miter lim="800000"/>
            <a:headEnd/>
            <a:tailEnd/>
          </a:ln>
          <a:effectLst/>
        </p:spPr>
        <p:txBody>
          <a:bodyPr vert="horz" wrap="square" lIns="93301" tIns="46650" rIns="93301" bIns="46650" numCol="1" anchor="b" anchorCtr="0" compatLnSpc="1">
            <a:prstTxWarp prst="textNoShape">
              <a:avLst/>
            </a:prstTxWarp>
          </a:bodyPr>
          <a:lstStyle>
            <a:lvl1pPr algn="r">
              <a:lnSpc>
                <a:spcPct val="100000"/>
              </a:lnSpc>
              <a:defRPr sz="1300">
                <a:ea typeface="+mn-ea"/>
                <a:cs typeface="+mn-cs"/>
              </a:defRPr>
            </a:lvl1pPr>
          </a:lstStyle>
          <a:p>
            <a:pPr>
              <a:defRPr/>
            </a:pPr>
            <a:fld id="{E355A910-AA44-4D3C-A382-8AE18FBAF9E0}" type="slidenum">
              <a:rPr lang="en-US"/>
              <a:pPr>
                <a:defRPr/>
              </a:pPr>
              <a:t>‹#›</a:t>
            </a:fld>
            <a:endParaRPr lang="en-US" dirty="0"/>
          </a:p>
        </p:txBody>
      </p:sp>
    </p:spTree>
    <p:extLst>
      <p:ext uri="{BB962C8B-B14F-4D97-AF65-F5344CB8AC3E}">
        <p14:creationId xmlns:p14="http://schemas.microsoft.com/office/powerpoint/2010/main" val="188911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0</a:t>
            </a:fld>
            <a:endParaRPr lang="en-US" dirty="0"/>
          </a:p>
        </p:txBody>
      </p:sp>
    </p:spTree>
    <p:extLst>
      <p:ext uri="{BB962C8B-B14F-4D97-AF65-F5344CB8AC3E}">
        <p14:creationId xmlns:p14="http://schemas.microsoft.com/office/powerpoint/2010/main" val="3592813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 Blue Gradient ">
    <p:bg>
      <p:bgPr>
        <a:gradFill>
          <a:gsLst>
            <a:gs pos="35000">
              <a:schemeClr val="tx2"/>
            </a:gs>
            <a:gs pos="100000">
              <a:srgbClr val="76D3FF"/>
            </a:gs>
          </a:gsLst>
          <a:lin ang="18900000" scaled="0"/>
        </a:gradFill>
        <a:effectLst/>
      </p:bgPr>
    </p:bg>
    <p:spTree>
      <p:nvGrpSpPr>
        <p:cNvPr id="1" name=""/>
        <p:cNvGrpSpPr/>
        <p:nvPr/>
      </p:nvGrpSpPr>
      <p:grpSpPr>
        <a:xfrm>
          <a:off x="0" y="0"/>
          <a:ext cx="0" cy="0"/>
          <a:chOff x="0" y="0"/>
          <a:chExt cx="0" cy="0"/>
        </a:xfrm>
      </p:grpSpPr>
      <p:pic>
        <p:nvPicPr>
          <p:cNvPr id="11" name="pattern"/>
          <p:cNvPicPr>
            <a:picLocks noChangeAspect="1"/>
          </p:cNvPicPr>
          <p:nvPr userDrawn="1"/>
        </p:nvPicPr>
        <p:blipFill rotWithShape="1">
          <a:blip r:embed="rId2">
            <a:extLst>
              <a:ext uri="{28A0092B-C50C-407E-A947-70E740481C1C}">
                <a14:useLocalDpi xmlns:a14="http://schemas.microsoft.com/office/drawing/2010/main" val="0"/>
              </a:ext>
            </a:extLst>
          </a:blip>
          <a:srcRect l="1003" b="6655"/>
          <a:stretch/>
        </p:blipFill>
        <p:spPr>
          <a:xfrm>
            <a:off x="105369" y="465364"/>
            <a:ext cx="12086631" cy="6392636"/>
          </a:xfrm>
          <a:prstGeom prst="rect">
            <a:avLst/>
          </a:prstGeom>
        </p:spPr>
      </p:pic>
      <p:pic>
        <p:nvPicPr>
          <p:cNvPr id="4" name="MMA t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4520" y="6238720"/>
            <a:ext cx="2240280" cy="151883"/>
          </a:xfrm>
          <a:prstGeom prst="rect">
            <a:avLst/>
          </a:prstGeom>
        </p:spPr>
      </p:pic>
      <p:sp>
        <p:nvSpPr>
          <p:cNvPr id="10"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bg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
        <p:nvSpPr>
          <p:cNvPr id="14"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4374"/>
            <a:ext cx="10096500" cy="417513"/>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220"/>
            <a:ext cx="10096500" cy="2520475"/>
          </a:xfrm>
          <a:prstGeom prst="rect">
            <a:avLst/>
          </a:prstGeom>
        </p:spPr>
        <p:txBody>
          <a:bodyPr lIns="0" anchor="b"/>
          <a:lstStyle>
            <a:lvl1pPr algn="l">
              <a:defRPr sz="6000">
                <a:solidFill>
                  <a:schemeClr val="bg1"/>
                </a:solidFill>
              </a:defRPr>
            </a:lvl1pPr>
          </a:lstStyle>
          <a:p>
            <a:r>
              <a:rPr lang="en-US"/>
              <a:t>Click to edit Master title style</a:t>
            </a:r>
            <a:endParaRPr lang="en-US" dirty="0"/>
          </a:p>
        </p:txBody>
      </p:sp>
      <p:sp>
        <p:nvSpPr>
          <p:cNvPr id="19" name="Picture Placeholder 18"/>
          <p:cNvSpPr>
            <a:spLocks noGrp="1"/>
          </p:cNvSpPr>
          <p:nvPr>
            <p:ph type="pic" sz="quarter" idx="15" hasCustomPrompt="1"/>
          </p:nvPr>
        </p:nvSpPr>
        <p:spPr>
          <a:xfrm>
            <a:off x="8853488" y="457200"/>
            <a:ext cx="2881312" cy="502920"/>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8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a:t>Placeholder for a third party or a client logo. Click icon to add logo. Use “Crop” feature on “Format” tab to resize or reposition logo once added. Give the logo equal visual weight as MMA’s. Only use white logos on this cover. Delete box if not used.</a:t>
            </a:r>
          </a:p>
        </p:txBody>
      </p:sp>
      <p:pic>
        <p:nvPicPr>
          <p:cNvPr id="9" name="MMA 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1224"/>
            <a:ext cx="3056021" cy="522232"/>
          </a:xfrm>
          <a:prstGeom prst="rect">
            <a:avLst/>
          </a:prstGeom>
        </p:spPr>
      </p:pic>
    </p:spTree>
    <p:extLst>
      <p:ext uri="{BB962C8B-B14F-4D97-AF65-F5344CB8AC3E}">
        <p14:creationId xmlns:p14="http://schemas.microsoft.com/office/powerpoint/2010/main" val="247787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200" y="1600200"/>
            <a:ext cx="3657600" cy="4652942"/>
          </a:xfrm>
        </p:spPr>
        <p:txBody>
          <a:bodyPr rIns="182880"/>
          <a:lstStyle>
            <a:lvl1pPr>
              <a:defRPr sz="1600"/>
            </a:lvl1pPr>
            <a:lvl2pPr>
              <a:defRPr sz="1400"/>
            </a:lvl2pPr>
            <a:lvl3pPr>
              <a:defRPr sz="1200"/>
            </a:lvl3pPr>
            <a:lvl4pPr>
              <a:defRPr sz="1100"/>
            </a:lvl4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4223929" y="1600200"/>
            <a:ext cx="3657600" cy="4652963"/>
          </a:xfrm>
        </p:spPr>
        <p:txBody>
          <a:bodyPr rIns="182880"/>
          <a:lstStyle>
            <a:lvl1pPr>
              <a:defRPr sz="1600"/>
            </a:lvl1pPr>
            <a:lvl2pPr>
              <a:defRPr sz="1400"/>
            </a:lvl2pPr>
            <a:lvl3pPr>
              <a:defRPr sz="1200"/>
            </a:lvl3pPr>
            <a:lvl4pPr>
              <a:defRPr sz="11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4"/>
          </p:nvPr>
        </p:nvSpPr>
        <p:spPr>
          <a:xfrm>
            <a:off x="7990657" y="1600200"/>
            <a:ext cx="3657600" cy="4652963"/>
          </a:xfrm>
        </p:spPr>
        <p:txBody>
          <a:bodyPr rIns="182880"/>
          <a:lstStyle>
            <a:lvl1pPr>
              <a:defRPr sz="1600"/>
            </a:lvl1pPr>
            <a:lvl2pPr>
              <a:defRPr sz="1400"/>
            </a:lvl2pPr>
            <a:lvl3pPr>
              <a:defRPr sz="1200"/>
            </a:lvl3pPr>
            <a:lvl4pPr>
              <a:defRPr sz="11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6316087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200" y="1600200"/>
            <a:ext cx="2743200" cy="4652942"/>
          </a:xfrm>
        </p:spPr>
        <p:txBody>
          <a:bodyPr rIns="182880"/>
          <a:lstStyle>
            <a:lvl1pPr>
              <a:defRPr sz="1600"/>
            </a:lvl1pPr>
            <a:lvl2pPr>
              <a:defRPr sz="1400"/>
            </a:lvl2pPr>
            <a:lvl3pPr>
              <a:defRPr sz="1200"/>
            </a:lvl3pPr>
            <a:lvl4pPr>
              <a:defRPr sz="1100"/>
            </a:lvl4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3278649" y="1600200"/>
            <a:ext cx="2743200" cy="4652963"/>
          </a:xfrm>
        </p:spPr>
        <p:txBody>
          <a:bodyPr rIns="182880"/>
          <a:lstStyle>
            <a:lvl1pPr>
              <a:defRPr sz="1600"/>
            </a:lvl1pPr>
            <a:lvl2pPr>
              <a:defRPr sz="1400"/>
            </a:lvl2pPr>
            <a:lvl3pPr>
              <a:defRPr sz="1200"/>
            </a:lvl3pPr>
            <a:lvl4pPr>
              <a:defRPr sz="11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4"/>
          </p:nvPr>
        </p:nvSpPr>
        <p:spPr>
          <a:xfrm>
            <a:off x="6100098" y="1600200"/>
            <a:ext cx="2743200" cy="4652963"/>
          </a:xfrm>
        </p:spPr>
        <p:txBody>
          <a:bodyPr rIns="182880"/>
          <a:lstStyle>
            <a:lvl1pPr>
              <a:defRPr sz="1600"/>
            </a:lvl1pPr>
            <a:lvl2pPr>
              <a:defRPr sz="1400"/>
            </a:lvl2pPr>
            <a:lvl3pPr>
              <a:defRPr sz="1200"/>
            </a:lvl3pPr>
            <a:lvl4pPr>
              <a:defRPr sz="11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7"/>
          <p:cNvSpPr>
            <a:spLocks noGrp="1"/>
          </p:cNvSpPr>
          <p:nvPr>
            <p:ph sz="quarter" idx="15"/>
          </p:nvPr>
        </p:nvSpPr>
        <p:spPr>
          <a:xfrm>
            <a:off x="8921548" y="1600200"/>
            <a:ext cx="2743200" cy="4610100"/>
          </a:xfrm>
        </p:spPr>
        <p:txBody>
          <a:bodyPr rIns="182880"/>
          <a:lstStyle>
            <a:lvl1pPr>
              <a:defRPr sz="1600"/>
            </a:lvl1pPr>
            <a:lvl2pPr>
              <a:defRPr sz="1400"/>
            </a:lvl2pPr>
            <a:lvl3pPr>
              <a:defRPr sz="1200"/>
            </a:lvl3pPr>
            <a:lvl4pPr>
              <a:defRPr sz="11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4645848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200" y="1600200"/>
            <a:ext cx="1828800" cy="4652942"/>
          </a:xfrm>
        </p:spPr>
        <p:txBody>
          <a:bodyPr rIns="182880"/>
          <a:lstStyle>
            <a:lvl1pPr>
              <a:defRPr sz="1200"/>
            </a:lvl1pPr>
            <a:lvl2pPr>
              <a:defRPr sz="1100"/>
            </a:lvl2pPr>
            <a:lvl3pPr>
              <a:defRPr sz="1050"/>
            </a:lvl3pPr>
            <a:lvl4pPr>
              <a:defRPr sz="1000"/>
            </a:lvl4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2338768" y="1600200"/>
            <a:ext cx="1828800" cy="4652963"/>
          </a:xfrm>
        </p:spPr>
        <p:txBody>
          <a:bodyPr rIns="182880"/>
          <a:lstStyle>
            <a:lvl1pPr>
              <a:defRPr sz="1200"/>
            </a:lvl1pPr>
            <a:lvl2pPr>
              <a:defRPr sz="1100"/>
            </a:lvl2pPr>
            <a:lvl3pPr>
              <a:defRPr sz="1050"/>
            </a:lvl3pPr>
            <a:lvl4pPr>
              <a:defRPr sz="10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4"/>
          </p:nvPr>
        </p:nvSpPr>
        <p:spPr>
          <a:xfrm>
            <a:off x="4220336" y="1600200"/>
            <a:ext cx="1828800" cy="4652963"/>
          </a:xfrm>
        </p:spPr>
        <p:txBody>
          <a:bodyPr rIns="182880"/>
          <a:lstStyle>
            <a:lvl1pPr>
              <a:defRPr sz="1200"/>
            </a:lvl1pPr>
            <a:lvl2pPr>
              <a:defRPr sz="1100"/>
            </a:lvl2pPr>
            <a:lvl3pPr>
              <a:defRPr sz="1050"/>
            </a:lvl3pPr>
            <a:lvl4pPr>
              <a:defRPr sz="10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7"/>
          <p:cNvSpPr>
            <a:spLocks noGrp="1"/>
          </p:cNvSpPr>
          <p:nvPr>
            <p:ph sz="quarter" idx="15"/>
          </p:nvPr>
        </p:nvSpPr>
        <p:spPr>
          <a:xfrm>
            <a:off x="6101904" y="1600200"/>
            <a:ext cx="1828800" cy="4610100"/>
          </a:xfrm>
        </p:spPr>
        <p:txBody>
          <a:bodyPr rIns="182880"/>
          <a:lstStyle>
            <a:lvl1pPr>
              <a:defRPr sz="1200"/>
            </a:lvl1pPr>
            <a:lvl2pPr>
              <a:defRPr sz="1100"/>
            </a:lvl2pPr>
            <a:lvl3pPr>
              <a:defRPr sz="1050"/>
            </a:lvl3pPr>
            <a:lvl4pPr>
              <a:defRPr sz="10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7983472" y="1600200"/>
            <a:ext cx="1828800" cy="4608576"/>
          </a:xfrm>
        </p:spPr>
        <p:txBody>
          <a:bodyPr rIns="182880"/>
          <a:lstStyle>
            <a:lvl1pPr>
              <a:defRPr sz="1200"/>
            </a:lvl1pPr>
            <a:lvl2pPr>
              <a:defRPr sz="1100"/>
            </a:lvl2pPr>
            <a:lvl3pPr>
              <a:defRPr sz="1050"/>
            </a:lvl3pPr>
            <a:lvl4pPr>
              <a:defRPr sz="10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17"/>
          </p:nvPr>
        </p:nvSpPr>
        <p:spPr>
          <a:xfrm>
            <a:off x="9865041" y="1600200"/>
            <a:ext cx="1828800" cy="4608576"/>
          </a:xfrm>
        </p:spPr>
        <p:txBody>
          <a:bodyPr rIns="182880"/>
          <a:lstStyle>
            <a:lvl1pPr>
              <a:defRPr sz="1200"/>
            </a:lvl1pPr>
            <a:lvl2pPr>
              <a:defRPr sz="1100"/>
            </a:lvl2pPr>
            <a:lvl3pPr>
              <a:defRPr sz="1050"/>
            </a:lvl3pPr>
            <a:lvl4pPr>
              <a:defRPr sz="10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6300787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8" name="Content Placeholder 7"/>
          <p:cNvSpPr>
            <a:spLocks noGrp="1"/>
          </p:cNvSpPr>
          <p:nvPr>
            <p:ph sz="quarter" idx="13"/>
          </p:nvPr>
        </p:nvSpPr>
        <p:spPr>
          <a:xfrm>
            <a:off x="457200" y="1600200"/>
            <a:ext cx="5519057"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4"/>
          </p:nvPr>
        </p:nvSpPr>
        <p:spPr>
          <a:xfrm>
            <a:off x="6096000" y="1600200"/>
            <a:ext cx="5641848"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5"/>
          </p:nvPr>
        </p:nvSpPr>
        <p:spPr>
          <a:xfrm>
            <a:off x="457200" y="3960013"/>
            <a:ext cx="5519057"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6"/>
          </p:nvPr>
        </p:nvSpPr>
        <p:spPr>
          <a:xfrm>
            <a:off x="6096000" y="3960013"/>
            <a:ext cx="5641848"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199148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pic>
        <p:nvPicPr>
          <p:cNvPr id="15" name="pattern"/>
          <p:cNvPicPr>
            <a:picLocks noChangeAspect="1"/>
          </p:cNvPicPr>
          <p:nvPr userDrawn="1"/>
        </p:nvPicPr>
        <p:blipFill rotWithShape="1">
          <a:blip r:embed="rId2">
            <a:extLst>
              <a:ext uri="{28A0092B-C50C-407E-A947-70E740481C1C}">
                <a14:useLocalDpi xmlns:a14="http://schemas.microsoft.com/office/drawing/2010/main" val="0"/>
              </a:ext>
            </a:extLst>
          </a:blip>
          <a:srcRect r="750" b="6777"/>
          <a:stretch/>
        </p:blipFill>
        <p:spPr>
          <a:xfrm>
            <a:off x="211872" y="548640"/>
            <a:ext cx="11978640" cy="6309360"/>
          </a:xfrm>
          <a:prstGeom prst="rect">
            <a:avLst/>
          </a:prstGeom>
        </p:spPr>
      </p:pic>
      <p:pic>
        <p:nvPicPr>
          <p:cNvPr id="5" name="MMA t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1472" y="6236208"/>
            <a:ext cx="2240280" cy="157358"/>
          </a:xfrm>
          <a:prstGeom prst="rect">
            <a:avLst/>
          </a:prstGeom>
        </p:spPr>
      </p:pic>
      <p:sp>
        <p:nvSpPr>
          <p:cNvPr id="13"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tx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
        <p:nvSpPr>
          <p:cNvPr id="3"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7136"/>
            <a:ext cx="10096500" cy="417513"/>
          </a:xfrm>
          <a:prstGeom prst="rect">
            <a:avLst/>
          </a:prstGeom>
        </p:spPr>
        <p:txBody>
          <a:bodyPr>
            <a:noAutofit/>
          </a:bodyPr>
          <a:lstStyle>
            <a:lvl1pPr marL="0" indent="0" algn="l">
              <a:buNone/>
              <a:defRPr sz="2000">
                <a:solidFill>
                  <a:srgbClr val="5656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384"/>
            <a:ext cx="10096500" cy="2520475"/>
          </a:xfrm>
          <a:prstGeom prst="rect">
            <a:avLst/>
          </a:prstGeom>
        </p:spPr>
        <p:txBody>
          <a:bodyPr lIns="0" anchor="b"/>
          <a:lstStyle>
            <a:lvl1pPr algn="l">
              <a:defRPr sz="6000">
                <a:solidFill>
                  <a:srgbClr val="009DE0"/>
                </a:solidFill>
              </a:defRPr>
            </a:lvl1pPr>
          </a:lstStyle>
          <a:p>
            <a:r>
              <a:rPr lang="en-US"/>
              <a:t>Click to edit Master title style</a:t>
            </a:r>
            <a:endParaRPr lang="en-US" dirty="0"/>
          </a:p>
        </p:txBody>
      </p:sp>
      <p:cxnSp>
        <p:nvCxnSpPr>
          <p:cNvPr id="8" name="Straight Connector 7"/>
          <p:cNvCxnSpPr/>
          <p:nvPr userDrawn="1"/>
        </p:nvCxnSpPr>
        <p:spPr>
          <a:xfrm>
            <a:off x="3586808" y="451224"/>
            <a:ext cx="0" cy="502920"/>
          </a:xfrm>
          <a:prstGeom prst="line">
            <a:avLst/>
          </a:prstGeom>
          <a:ln w="31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userDrawn="1"/>
        </p:nvSpPr>
        <p:spPr bwMode="auto">
          <a:xfrm>
            <a:off x="3828797" y="383052"/>
            <a:ext cx="2213861" cy="398796"/>
          </a:xfrm>
          <a:prstGeom prst="rect">
            <a:avLst/>
          </a:prstGeom>
          <a:noFill/>
          <a:ln w="6350">
            <a:solidFill>
              <a:srgbClr val="EE3D8B"/>
            </a:solidFill>
            <a:prstDash val="dash"/>
            <a:miter lim="800000"/>
            <a:headEnd/>
            <a:tailEnd/>
          </a:ln>
        </p:spPr>
        <p:txBody>
          <a:bodyPr rot="0" vert="horz" wrap="square" lIns="91440" tIns="45720" rIns="91440" bIns="45720" anchor="ctr" anchorCtr="0">
            <a:noAutofit/>
          </a:bodyPr>
          <a:lstStyle/>
          <a:p>
            <a:pPr marL="0" marR="0" algn="ctr">
              <a:lnSpc>
                <a:spcPts val="1200"/>
              </a:lnSpc>
              <a:spcBef>
                <a:spcPts val="0"/>
              </a:spcBef>
              <a:spcAft>
                <a:spcPts val="0"/>
              </a:spcAft>
            </a:pPr>
            <a:r>
              <a:rPr lang="en-GB" sz="800" cap="all" dirty="0">
                <a:solidFill>
                  <a:srgbClr val="EE3D8B"/>
                </a:solidFill>
                <a:effectLst/>
                <a:latin typeface="Arial" panose="020B0604020202020204" pitchFamily="34" charset="0"/>
                <a:ea typeface="Arial" panose="020B0604020202020204" pitchFamily="34" charset="0"/>
                <a:cs typeface="Times New Roman" panose="02020603050405020304" pitchFamily="18" charset="0"/>
              </a:rPr>
              <a:t>Legacy Logo</a:t>
            </a:r>
            <a:endParaRPr lang="en-US" sz="800" dirty="0">
              <a:solidFill>
                <a:srgbClr val="EE3D8B"/>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 Box 2"/>
          <p:cNvSpPr txBox="1">
            <a:spLocks noChangeArrowheads="1"/>
          </p:cNvSpPr>
          <p:nvPr userDrawn="1"/>
        </p:nvSpPr>
        <p:spPr bwMode="auto">
          <a:xfrm>
            <a:off x="3840670" y="838411"/>
            <a:ext cx="2201988" cy="181610"/>
          </a:xfrm>
          <a:prstGeom prst="rect">
            <a:avLst/>
          </a:prstGeom>
          <a:noFill/>
          <a:ln w="12700">
            <a:noFill/>
            <a:prstDash val="dash"/>
            <a:miter lim="800000"/>
            <a:headEnd/>
            <a:tailEnd/>
          </a:ln>
        </p:spPr>
        <p:txBody>
          <a:bodyPr rot="0" vert="horz" wrap="square" lIns="91440" tIns="45720" rIns="91440" bIns="45720" anchor="b" anchorCtr="0">
            <a:noAutofit/>
          </a:bodyPr>
          <a:lstStyle/>
          <a:p>
            <a:pPr marL="0" marR="0" algn="ctr">
              <a:lnSpc>
                <a:spcPts val="1200"/>
              </a:lnSpc>
              <a:spcBef>
                <a:spcPts val="0"/>
              </a:spcBef>
              <a:spcAft>
                <a:spcPts val="0"/>
              </a:spcAft>
            </a:pPr>
            <a:r>
              <a:rPr lang="en-GB" sz="700" dirty="0">
                <a:solidFill>
                  <a:schemeClr val="tx1"/>
                </a:solidFill>
                <a:effectLst/>
                <a:latin typeface="Noto Sans" panose="020B0502040504020204" pitchFamily="34"/>
                <a:ea typeface="Arial" panose="020B0604020202020204" pitchFamily="34" charset="0"/>
                <a:cs typeface="Times New Roman" panose="02020603050405020304" pitchFamily="18" charset="0"/>
              </a:rPr>
              <a:t>A Marsh &amp; McLennan Agency LLC Company</a:t>
            </a:r>
            <a:endParaRPr lang="en-US" sz="7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2" name="MMA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1224"/>
            <a:ext cx="2943011" cy="502920"/>
          </a:xfrm>
          <a:prstGeom prst="rect">
            <a:avLst/>
          </a:prstGeom>
        </p:spPr>
      </p:pic>
    </p:spTree>
    <p:extLst>
      <p:ext uri="{BB962C8B-B14F-4D97-AF65-F5344CB8AC3E}">
        <p14:creationId xmlns:p14="http://schemas.microsoft.com/office/powerpoint/2010/main" val="213475959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Title Slide with Image">
    <p:bg>
      <p:bgRef idx="1001">
        <a:schemeClr val="bg1"/>
      </p:bgRef>
    </p:bg>
    <p:spTree>
      <p:nvGrpSpPr>
        <p:cNvPr id="1" name=""/>
        <p:cNvGrpSpPr/>
        <p:nvPr/>
      </p:nvGrpSpPr>
      <p:grpSpPr>
        <a:xfrm>
          <a:off x="0" y="0"/>
          <a:ext cx="0" cy="0"/>
          <a:chOff x="0" y="0"/>
          <a:chExt cx="0" cy="0"/>
        </a:xfrm>
      </p:grpSpPr>
      <p:pic>
        <p:nvPicPr>
          <p:cNvPr id="12" name="pattern"/>
          <p:cNvPicPr>
            <a:picLocks noChangeAspect="1"/>
          </p:cNvPicPr>
          <p:nvPr userDrawn="1"/>
        </p:nvPicPr>
        <p:blipFill rotWithShape="1">
          <a:blip r:embed="rId2">
            <a:extLst>
              <a:ext uri="{28A0092B-C50C-407E-A947-70E740481C1C}">
                <a14:useLocalDpi xmlns:a14="http://schemas.microsoft.com/office/drawing/2010/main" val="0"/>
              </a:ext>
            </a:extLst>
          </a:blip>
          <a:srcRect r="750" b="6777"/>
          <a:stretch/>
        </p:blipFill>
        <p:spPr>
          <a:xfrm>
            <a:off x="211872" y="548640"/>
            <a:ext cx="11978640" cy="6309360"/>
          </a:xfrm>
          <a:prstGeom prst="rect">
            <a:avLst/>
          </a:prstGeom>
        </p:spPr>
      </p:pic>
      <p:sp>
        <p:nvSpPr>
          <p:cNvPr id="11" name="Picture Placeholder 2"/>
          <p:cNvSpPr>
            <a:spLocks noGrp="1" noChangeAspect="1"/>
          </p:cNvSpPr>
          <p:nvPr>
            <p:ph type="pic" sz="quarter" idx="10"/>
          </p:nvPr>
        </p:nvSpPr>
        <p:spPr>
          <a:xfrm>
            <a:off x="6819900" y="0"/>
            <a:ext cx="5372100" cy="5341938"/>
          </a:xfrm>
        </p:spPr>
        <p:txBody>
          <a:bodyPr/>
          <a:lstStyle/>
          <a:p>
            <a:r>
              <a:rPr lang="en-US"/>
              <a:t>Click icon to add picture</a:t>
            </a:r>
            <a:endParaRPr lang="en-US" dirty="0"/>
          </a:p>
        </p:txBody>
      </p:sp>
      <p:pic>
        <p:nvPicPr>
          <p:cNvPr id="14" name="MMA t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1472" y="6236208"/>
            <a:ext cx="2240280" cy="157358"/>
          </a:xfrm>
          <a:prstGeom prst="rect">
            <a:avLst/>
          </a:prstGeom>
        </p:spPr>
      </p:pic>
      <p:sp>
        <p:nvSpPr>
          <p:cNvPr id="9" name="Subtitle"/>
          <p:cNvSpPr>
            <a:spLocks noGrp="1"/>
          </p:cNvSpPr>
          <p:nvPr>
            <p:ph type="body" sz="quarter" idx="12" hasCustomPrompt="1"/>
          </p:nvPr>
        </p:nvSpPr>
        <p:spPr>
          <a:xfrm>
            <a:off x="457200" y="4297680"/>
            <a:ext cx="5943600" cy="457200"/>
          </a:xfrm>
        </p:spPr>
        <p:txBody>
          <a:bodyPr/>
          <a:lstStyle>
            <a:lvl1pPr marL="0" indent="0">
              <a:buFontTx/>
              <a:buNone/>
              <a:defRPr sz="2000" baseline="0"/>
            </a:lvl1pPr>
          </a:lstStyle>
          <a:p>
            <a:pPr lvl="0"/>
            <a:r>
              <a:rPr lang="en-US" dirty="0"/>
              <a:t>Click to add subtitle</a:t>
            </a:r>
          </a:p>
        </p:txBody>
      </p:sp>
      <p:sp>
        <p:nvSpPr>
          <p:cNvPr id="3" name="Title"/>
          <p:cNvSpPr>
            <a:spLocks noGrp="1"/>
          </p:cNvSpPr>
          <p:nvPr>
            <p:ph type="body" sz="quarter" idx="11" hasCustomPrompt="1"/>
          </p:nvPr>
        </p:nvSpPr>
        <p:spPr>
          <a:xfrm>
            <a:off x="457200" y="1828799"/>
            <a:ext cx="5943600" cy="2286000"/>
          </a:xfrm>
        </p:spPr>
        <p:txBody>
          <a:bodyPr anchor="b" anchorCtr="0"/>
          <a:lstStyle>
            <a:lvl1pPr marL="0" indent="0" algn="l" defTabSz="914400" rtl="0" eaLnBrk="1" fontAlgn="base" latinLnBrk="0" hangingPunct="1">
              <a:lnSpc>
                <a:spcPct val="90000"/>
              </a:lnSpc>
              <a:spcBef>
                <a:spcPct val="0"/>
              </a:spcBef>
              <a:spcAft>
                <a:spcPct val="0"/>
              </a:spcAft>
              <a:buFontTx/>
              <a:buNone/>
              <a:defRPr lang="en-US" sz="5400" b="1" i="0" kern="1200" cap="none" baseline="0" dirty="0">
                <a:solidFill>
                  <a:srgbClr val="009DE0"/>
                </a:solidFill>
                <a:latin typeface="+mj-lt"/>
                <a:ea typeface="Noto Sans" panose="020B0502040504020204" pitchFamily="34"/>
                <a:cs typeface="Noto Sans" panose="020B0502040504020204" pitchFamily="34"/>
              </a:defRPr>
            </a:lvl1pPr>
          </a:lstStyle>
          <a:p>
            <a:pPr lvl="0"/>
            <a:r>
              <a:rPr lang="en-US" dirty="0"/>
              <a:t>Click to add title</a:t>
            </a:r>
          </a:p>
        </p:txBody>
      </p:sp>
      <p:sp>
        <p:nvSpPr>
          <p:cNvPr id="17"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tx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pic>
        <p:nvPicPr>
          <p:cNvPr id="10" name="MMA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1224"/>
            <a:ext cx="3056021" cy="522232"/>
          </a:xfrm>
          <a:prstGeom prst="rect">
            <a:avLst/>
          </a:prstGeom>
        </p:spPr>
      </p:pic>
    </p:spTree>
    <p:extLst>
      <p:ext uri="{BB962C8B-B14F-4D97-AF65-F5344CB8AC3E}">
        <p14:creationId xmlns:p14="http://schemas.microsoft.com/office/powerpoint/2010/main" val="514485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plain">
    <p:spTree>
      <p:nvGrpSpPr>
        <p:cNvPr id="1" name=""/>
        <p:cNvGrpSpPr/>
        <p:nvPr/>
      </p:nvGrpSpPr>
      <p:grpSpPr>
        <a:xfrm>
          <a:off x="0" y="0"/>
          <a:ext cx="0" cy="0"/>
          <a:chOff x="0" y="0"/>
          <a:chExt cx="0" cy="0"/>
        </a:xfrm>
      </p:grpSpPr>
      <p:pic>
        <p:nvPicPr>
          <p:cNvPr id="4" name="pattern"/>
          <p:cNvPicPr>
            <a:picLocks noChangeAspect="1"/>
          </p:cNvPicPr>
          <p:nvPr userDrawn="1"/>
        </p:nvPicPr>
        <p:blipFill rotWithShape="1">
          <a:blip r:embed="rId2">
            <a:extLst>
              <a:ext uri="{28A0092B-C50C-407E-A947-70E740481C1C}">
                <a14:useLocalDpi xmlns:a14="http://schemas.microsoft.com/office/drawing/2010/main" val="0"/>
              </a:ext>
            </a:extLst>
          </a:blip>
          <a:srcRect r="750" b="6777"/>
          <a:stretch/>
        </p:blipFill>
        <p:spPr>
          <a:xfrm>
            <a:off x="211872" y="548640"/>
            <a:ext cx="11978640" cy="6309360"/>
          </a:xfrm>
          <a:prstGeom prst="rect">
            <a:avLst/>
          </a:prstGeom>
        </p:spPr>
      </p:pic>
      <p:sp>
        <p:nvSpPr>
          <p:cNvPr id="5" name="Title 1"/>
          <p:cNvSpPr>
            <a:spLocks noGrp="1"/>
          </p:cNvSpPr>
          <p:nvPr>
            <p:ph type="title" hasCustomPrompt="1"/>
          </p:nvPr>
        </p:nvSpPr>
        <p:spPr>
          <a:xfrm>
            <a:off x="457200" y="928835"/>
            <a:ext cx="8621059" cy="5029200"/>
          </a:xfrm>
          <a:prstGeom prst="rect">
            <a:avLst/>
          </a:prstGeom>
        </p:spPr>
        <p:txBody>
          <a:bodyPr anchor="ctr"/>
          <a:lstStyle>
            <a:lvl1pPr>
              <a:lnSpc>
                <a:spcPct val="90000"/>
              </a:lnSpc>
              <a:defRPr sz="5400">
                <a:solidFill>
                  <a:srgbClr val="009DE0"/>
                </a:solidFill>
              </a:defRPr>
            </a:lvl1pPr>
          </a:lstStyle>
          <a:p>
            <a:pPr lvl="0"/>
            <a:r>
              <a:rPr lang="en-US" dirty="0"/>
              <a:t>This slide is for </a:t>
            </a:r>
            <a:br>
              <a:rPr lang="en-US" dirty="0"/>
            </a:br>
            <a:r>
              <a:rPr lang="en-US" dirty="0"/>
              <a:t>divider, statement </a:t>
            </a:r>
            <a:br>
              <a:rPr lang="en-US" dirty="0"/>
            </a:br>
            <a:r>
              <a:rPr lang="en-US" dirty="0"/>
              <a:t>or takeaway.</a:t>
            </a:r>
          </a:p>
        </p:txBody>
      </p:sp>
    </p:spTree>
    <p:extLst>
      <p:ext uri="{BB962C8B-B14F-4D97-AF65-F5344CB8AC3E}">
        <p14:creationId xmlns:p14="http://schemas.microsoft.com/office/powerpoint/2010/main" val="35559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icture">
    <p:bg>
      <p:bgPr>
        <a:solidFill>
          <a:schemeClr val="bg1">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0" y="0"/>
            <a:ext cx="12192000" cy="6858000"/>
          </a:xfrm>
        </p:spPr>
        <p:txBody>
          <a:bodyPr/>
          <a:lstStyle>
            <a:lvl1pPr marL="0" indent="0" algn="ctr">
              <a:buFontTx/>
              <a:buNone/>
              <a:defRPr>
                <a:solidFill>
                  <a:srgbClr val="C53532"/>
                </a:solidFill>
              </a:defRPr>
            </a:lvl1pPr>
          </a:lstStyle>
          <a:p>
            <a:r>
              <a:rPr lang="en-US"/>
              <a:t>Click icon to add picture</a:t>
            </a:r>
            <a:endParaRPr lang="en-US" dirty="0"/>
          </a:p>
        </p:txBody>
      </p:sp>
      <p:sp>
        <p:nvSpPr>
          <p:cNvPr id="9" name="Text"/>
          <p:cNvSpPr>
            <a:spLocks noGrp="1"/>
          </p:cNvSpPr>
          <p:nvPr>
            <p:ph type="body" sz="quarter" idx="10" hasCustomPrompt="1"/>
          </p:nvPr>
        </p:nvSpPr>
        <p:spPr>
          <a:xfrm>
            <a:off x="-1" y="3429000"/>
            <a:ext cx="6995160" cy="3429000"/>
          </a:xfrm>
          <a:gradFill flip="none" rotWithShape="1">
            <a:gsLst>
              <a:gs pos="35000">
                <a:schemeClr val="tx2">
                  <a:alpha val="91000"/>
                </a:schemeClr>
              </a:gs>
              <a:gs pos="100000">
                <a:schemeClr val="accent2"/>
              </a:gs>
            </a:gsLst>
            <a:lin ang="18900000" scaled="0"/>
            <a:tileRect/>
          </a:gradFill>
          <a:ln>
            <a:noFill/>
          </a:ln>
        </p:spPr>
        <p:txBody>
          <a:bodyPr rot="0" spcFirstLastPara="0" vertOverflow="overflow" horzOverflow="overflow" vert="horz" wrap="square" lIns="548640" tIns="0" rIns="548640" bIns="0" numCol="1" spcCol="0" rtlCol="0" fromWordArt="0" anchor="ctr" anchorCtr="0" forceAA="0" compatLnSpc="1">
            <a:prstTxWarp prst="textNoShape">
              <a:avLst/>
            </a:prstTxWarp>
            <a:noAutofit/>
          </a:bodyPr>
          <a:lstStyle>
            <a:lvl1pPr marL="0" indent="0">
              <a:buFontTx/>
              <a:buNone/>
              <a:defRPr kumimoji="0" lang="en-US" sz="5400" b="1" i="0" u="none" strike="noStrike" kern="0" cap="none" spc="0" normalizeH="0" baseline="0" dirty="0">
                <a:ln>
                  <a:noFill/>
                </a:ln>
                <a:solidFill>
                  <a:schemeClr val="bg1"/>
                </a:solidFill>
                <a:effectLst/>
                <a:uLnTx/>
                <a:uFillTx/>
                <a:latin typeface="Arial"/>
                <a:ea typeface="+mj-ea"/>
                <a:cs typeface="+mj-cs"/>
              </a:defRPr>
            </a:lvl1pPr>
          </a:lstStyle>
          <a:p>
            <a:pPr lvl="0">
              <a:spcBef>
                <a:spcPct val="0"/>
              </a:spcBef>
            </a:pPr>
            <a:r>
              <a:rPr kumimoji="0" lang="en-US" sz="5400" b="1" i="0" u="none" strike="noStrike" kern="0" cap="none" spc="0" normalizeH="0" baseline="0" noProof="0" dirty="0">
                <a:ln>
                  <a:noFill/>
                </a:ln>
                <a:solidFill>
                  <a:schemeClr val="bg1"/>
                </a:solidFill>
                <a:effectLst/>
                <a:uLnTx/>
                <a:uFillTx/>
                <a:latin typeface="Arial"/>
                <a:ea typeface="+mj-ea"/>
                <a:cs typeface="+mj-cs"/>
              </a:rPr>
              <a:t>This slide is for divider, statement or takeaway.</a:t>
            </a:r>
            <a:endParaRPr lang="en-US" sz="5400" dirty="0">
              <a:solidFill>
                <a:schemeClr val="bg1"/>
              </a:solidFill>
            </a:endParaRPr>
          </a:p>
        </p:txBody>
      </p:sp>
    </p:spTree>
    <p:extLst>
      <p:ext uri="{BB962C8B-B14F-4D97-AF65-F5344CB8AC3E}">
        <p14:creationId xmlns:p14="http://schemas.microsoft.com/office/powerpoint/2010/main" val="684099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3657600"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365760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9" name="Content Placeholder 8"/>
          <p:cNvSpPr>
            <a:spLocks noGrp="1"/>
          </p:cNvSpPr>
          <p:nvPr>
            <p:ph sz="quarter" idx="13"/>
          </p:nvPr>
        </p:nvSpPr>
        <p:spPr>
          <a:xfrm>
            <a:off x="4217324" y="620684"/>
            <a:ext cx="7523572" cy="5632457"/>
          </a:xfrm>
        </p:spPr>
        <p:txBody>
          <a:bodyPr rIns="0"/>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68862948"/>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749808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7498080"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749808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9" name="Freeform 8">
            <a:extLst>
              <a:ext uri="{FF2B5EF4-FFF2-40B4-BE49-F238E27FC236}">
                <a16:creationId xmlns:a16="http://schemas.microsoft.com/office/drawing/2014/main" id="{6C28D570-764E-8746-A9D3-AD94F6E88F8D}"/>
              </a:ext>
            </a:extLst>
          </p:cNvPr>
          <p:cNvSpPr/>
          <p:nvPr userDrawn="1"/>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gradFill>
            <a:gsLst>
              <a:gs pos="35000">
                <a:schemeClr val="tx2"/>
              </a:gs>
              <a:gs pos="100000">
                <a:srgbClr val="75D2FF"/>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sz="quarter" idx="10" hasCustomPrompt="1"/>
          </p:nvPr>
        </p:nvSpPr>
        <p:spPr>
          <a:xfrm>
            <a:off x="457200" y="1600200"/>
            <a:ext cx="7498080" cy="4652942"/>
          </a:xfrm>
        </p:spPr>
        <p:txBody>
          <a:bodyPr rIns="0"/>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4"/>
          </p:nvPr>
        </p:nvSpPr>
        <p:spPr>
          <a:xfrm>
            <a:off x="8584295" y="1600200"/>
            <a:ext cx="3154680" cy="4610100"/>
          </a:xfrm>
          <a:noFill/>
        </p:spPr>
        <p:txBody>
          <a:bodyPr/>
          <a:lstStyle>
            <a:lvl1pPr marL="0" indent="0">
              <a:buFontTx/>
              <a:buNone/>
              <a:defRPr lang="en-US" sz="6000" b="0" dirty="0">
                <a:solidFill>
                  <a:schemeClr val="bg1"/>
                </a:solidFill>
                <a:latin typeface="+mn-lt"/>
                <a:ea typeface="+mn-ea"/>
                <a:cs typeface="+mn-cs"/>
              </a:defRPr>
            </a:lvl1pPr>
          </a:lstStyle>
          <a:p>
            <a:pPr marL="0" lvl="0" indent="0" algn="l" rtl="0" eaLnBrk="1" fontAlgn="base" hangingPunct="1">
              <a:lnSpc>
                <a:spcPct val="100000"/>
              </a:lnSpc>
              <a:spcBef>
                <a:spcPts val="1440"/>
              </a:spcBef>
              <a:spcAft>
                <a:spcPct val="0"/>
              </a:spcAft>
              <a:buFontTx/>
              <a:buNone/>
            </a:pPr>
            <a:r>
              <a:rPr lang="en-US"/>
              <a:t>Click to edit Master text styles</a:t>
            </a:r>
          </a:p>
        </p:txBody>
      </p:sp>
    </p:spTree>
    <p:extLst>
      <p:ext uri="{BB962C8B-B14F-4D97-AF65-F5344CB8AC3E}">
        <p14:creationId xmlns:p14="http://schemas.microsoft.com/office/powerpoint/2010/main" val="286630283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4496"/>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0847" y="1600200"/>
            <a:ext cx="11283696" cy="4652942"/>
          </a:xfrm>
        </p:spPr>
        <p:txBody>
          <a:bodyPr/>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Tree>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allout photo">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749808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7498080"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749808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200" y="1600200"/>
            <a:ext cx="7498080" cy="4652942"/>
          </a:xfrm>
        </p:spPr>
        <p:txBody>
          <a:bodyPr rIns="0"/>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8" name="Content Placeholder 7"/>
          <p:cNvSpPr>
            <a:spLocks noGrp="1"/>
          </p:cNvSpPr>
          <p:nvPr>
            <p:ph sz="quarter" idx="13"/>
          </p:nvPr>
        </p:nvSpPr>
        <p:spPr>
          <a:xfrm>
            <a:off x="8584295" y="1600200"/>
            <a:ext cx="3153898"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9"/>
          <p:cNvSpPr>
            <a:spLocks noGrp="1" noChangeAspect="1"/>
          </p:cNvSpPr>
          <p:nvPr>
            <p:ph type="pic" sz="quarter" idx="14"/>
          </p:nvPr>
        </p:nvSpPr>
        <p:spPr>
          <a:xfrm>
            <a:off x="8131175" y="0"/>
            <a:ext cx="4060825" cy="6858000"/>
          </a:xfrm>
          <a:custGeom>
            <a:avLst/>
            <a:gdLst>
              <a:gd name="connsiteX0" fmla="*/ 0 w 4060825"/>
              <a:gd name="connsiteY0" fmla="*/ 0 h 6858000"/>
              <a:gd name="connsiteX1" fmla="*/ 4060825 w 4060825"/>
              <a:gd name="connsiteY1" fmla="*/ 0 h 6858000"/>
              <a:gd name="connsiteX2" fmla="*/ 4060825 w 4060825"/>
              <a:gd name="connsiteY2" fmla="*/ 6858000 h 6858000"/>
              <a:gd name="connsiteX3" fmla="*/ 0 w 4060825"/>
              <a:gd name="connsiteY3" fmla="*/ 6858000 h 6858000"/>
              <a:gd name="connsiteX4" fmla="*/ 0 w 4060825"/>
              <a:gd name="connsiteY4" fmla="*/ 1861958 h 6858000"/>
              <a:gd name="connsiteX5" fmla="*/ 124598 w 4060825"/>
              <a:gd name="connsiteY5" fmla="*/ 1737360 h 6858000"/>
              <a:gd name="connsiteX6" fmla="*/ 0 w 4060825"/>
              <a:gd name="connsiteY6" fmla="*/ 1612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25" h="6858000">
                <a:moveTo>
                  <a:pt x="0" y="0"/>
                </a:moveTo>
                <a:lnTo>
                  <a:pt x="4060825" y="0"/>
                </a:lnTo>
                <a:lnTo>
                  <a:pt x="4060825" y="6858000"/>
                </a:lnTo>
                <a:lnTo>
                  <a:pt x="0" y="6858000"/>
                </a:lnTo>
                <a:lnTo>
                  <a:pt x="0" y="1861958"/>
                </a:lnTo>
                <a:lnTo>
                  <a:pt x="124598" y="1737360"/>
                </a:lnTo>
                <a:lnTo>
                  <a:pt x="0" y="1612762"/>
                </a:lnTo>
                <a:close/>
              </a:path>
            </a:pathLst>
          </a:custGeom>
          <a:solidFill>
            <a:srgbClr val="F0F0F0"/>
          </a:solidFill>
        </p:spPr>
        <p:txBody>
          <a:bodyPr wrap="square">
            <a:noAutofit/>
          </a:bodyPr>
          <a:lstStyle>
            <a:lvl1pPr marL="0" indent="0">
              <a:buFontTx/>
              <a:buNone/>
              <a:defRPr sz="1800">
                <a:solidFill>
                  <a:srgbClr val="FF0000"/>
                </a:solidFill>
              </a:defRPr>
            </a:lvl1pPr>
          </a:lstStyle>
          <a:p>
            <a:r>
              <a:rPr lang="en-US"/>
              <a:t>Click icon to add picture</a:t>
            </a:r>
            <a:endParaRPr lang="en-US" dirty="0"/>
          </a:p>
        </p:txBody>
      </p:sp>
    </p:spTree>
    <p:extLst>
      <p:ext uri="{BB962C8B-B14F-4D97-AF65-F5344CB8AC3E}">
        <p14:creationId xmlns:p14="http://schemas.microsoft.com/office/powerpoint/2010/main" val="236567553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10" name="Text Placeholder 9"/>
          <p:cNvSpPr>
            <a:spLocks noGrp="1"/>
          </p:cNvSpPr>
          <p:nvPr>
            <p:ph type="body" sz="quarter" idx="14" hasCustomPrompt="1"/>
          </p:nvPr>
        </p:nvSpPr>
        <p:spPr>
          <a:xfrm>
            <a:off x="3339245" y="1600200"/>
            <a:ext cx="8401189" cy="271272"/>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a:t>Click to add name</a:t>
            </a:r>
          </a:p>
        </p:txBody>
      </p:sp>
      <p:sp>
        <p:nvSpPr>
          <p:cNvPr id="4" name="Picture Placeholder 3"/>
          <p:cNvSpPr>
            <a:spLocks noGrp="1" noChangeAspect="1"/>
          </p:cNvSpPr>
          <p:nvPr>
            <p:ph type="pic" sz="quarter" idx="15" hasCustomPrompt="1"/>
          </p:nvPr>
        </p:nvSpPr>
        <p:spPr>
          <a:xfrm>
            <a:off x="457200" y="1600200"/>
            <a:ext cx="2433233" cy="365760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sz="1400">
                <a:solidFill>
                  <a:srgbClr val="FF0000"/>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a:t>Click icon to add picture. Use “Crop” feature on “Format” tab to resize or reposition picture once added. Reset slide layout if needed.</a:t>
            </a:r>
          </a:p>
        </p:txBody>
      </p:sp>
      <p:sp>
        <p:nvSpPr>
          <p:cNvPr id="14" name="Text Placeholder 13"/>
          <p:cNvSpPr>
            <a:spLocks noGrp="1"/>
          </p:cNvSpPr>
          <p:nvPr>
            <p:ph type="body" sz="quarter" idx="16" hasCustomPrompt="1"/>
          </p:nvPr>
        </p:nvSpPr>
        <p:spPr>
          <a:xfrm>
            <a:off x="3340100" y="1956863"/>
            <a:ext cx="8394700" cy="274320"/>
          </a:xfrm>
        </p:spPr>
        <p:txBody>
          <a:bodyPr/>
          <a:lstStyle>
            <a:lvl1pPr marL="0" indent="0">
              <a:buFontTx/>
              <a:buNone/>
              <a:defRPr/>
            </a:lvl1pPr>
          </a:lstStyle>
          <a:p>
            <a:pPr lvl="0"/>
            <a:r>
              <a:rPr lang="en-US" dirty="0"/>
              <a:t>Click to add title</a:t>
            </a:r>
          </a:p>
        </p:txBody>
      </p:sp>
      <p:sp>
        <p:nvSpPr>
          <p:cNvPr id="16" name="Text Placeholder 15"/>
          <p:cNvSpPr>
            <a:spLocks noGrp="1"/>
          </p:cNvSpPr>
          <p:nvPr>
            <p:ph type="body" sz="quarter" idx="17" hasCustomPrompt="1"/>
          </p:nvPr>
        </p:nvSpPr>
        <p:spPr>
          <a:xfrm>
            <a:off x="3340100" y="2372160"/>
            <a:ext cx="8394700" cy="3880982"/>
          </a:xfrm>
        </p:spPr>
        <p:txBody>
          <a:bodyPr/>
          <a:lstStyle>
            <a:lvl1pPr>
              <a:defRPr sz="1600"/>
            </a:lvl1pPr>
            <a:lvl2pPr>
              <a:defRPr sz="1400"/>
            </a:lvl2pPr>
            <a:lvl3pPr>
              <a:defRPr sz="1200"/>
            </a:lvl3pPr>
            <a:lvl4pPr>
              <a:defRPr sz="1100"/>
            </a:lvl4pPr>
            <a:lvl5pPr>
              <a:defRPr sz="1200"/>
            </a:lvl5pPr>
          </a:lstStyle>
          <a:p>
            <a:pPr lvl="0"/>
            <a:r>
              <a:rPr lang="en-US" dirty="0"/>
              <a:t>Click to add bio information</a:t>
            </a:r>
          </a:p>
        </p:txBody>
      </p:sp>
    </p:spTree>
    <p:extLst>
      <p:ext uri="{BB962C8B-B14F-4D97-AF65-F5344CB8AC3E}">
        <p14:creationId xmlns:p14="http://schemas.microsoft.com/office/powerpoint/2010/main" val="163737585"/>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10" name="Text Placeholder 9"/>
          <p:cNvSpPr>
            <a:spLocks noGrp="1"/>
          </p:cNvSpPr>
          <p:nvPr>
            <p:ph type="body" sz="quarter" idx="14" hasCustomPrompt="1"/>
          </p:nvPr>
        </p:nvSpPr>
        <p:spPr>
          <a:xfrm>
            <a:off x="456345" y="3519488"/>
            <a:ext cx="5486400" cy="271272"/>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a:t>Click to add name</a:t>
            </a:r>
          </a:p>
        </p:txBody>
      </p:sp>
      <p:sp>
        <p:nvSpPr>
          <p:cNvPr id="4" name="Picture Placeholder 3"/>
          <p:cNvSpPr>
            <a:spLocks noGrp="1" noChangeAspect="1"/>
          </p:cNvSpPr>
          <p:nvPr>
            <p:ph type="pic" sz="quarter" idx="15" hasCustomPrompt="1"/>
          </p:nvPr>
        </p:nvSpPr>
        <p:spPr>
          <a:xfrm>
            <a:off x="457200" y="1600200"/>
            <a:ext cx="1216617" cy="182880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sz="1200">
                <a:solidFill>
                  <a:srgbClr val="FF0000"/>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a:t>Click icon to add picture. Use “Crop” feature on “Format” tab to resize or reposition picture once added. Reset slide layout if needed.</a:t>
            </a:r>
          </a:p>
        </p:txBody>
      </p:sp>
      <p:sp>
        <p:nvSpPr>
          <p:cNvPr id="14" name="Text Placeholder 13"/>
          <p:cNvSpPr>
            <a:spLocks noGrp="1"/>
          </p:cNvSpPr>
          <p:nvPr>
            <p:ph type="body" sz="quarter" idx="16" hasCustomPrompt="1"/>
          </p:nvPr>
        </p:nvSpPr>
        <p:spPr>
          <a:xfrm>
            <a:off x="457200" y="3859497"/>
            <a:ext cx="5486400" cy="274320"/>
          </a:xfrm>
        </p:spPr>
        <p:txBody>
          <a:bodyPr/>
          <a:lstStyle>
            <a:lvl1pPr marL="0" indent="0">
              <a:buFontTx/>
              <a:buNone/>
              <a:defRPr/>
            </a:lvl1pPr>
          </a:lstStyle>
          <a:p>
            <a:pPr lvl="0"/>
            <a:r>
              <a:rPr lang="en-US" dirty="0"/>
              <a:t>Click to add title</a:t>
            </a:r>
          </a:p>
        </p:txBody>
      </p:sp>
      <p:sp>
        <p:nvSpPr>
          <p:cNvPr id="16" name="Text Placeholder 15"/>
          <p:cNvSpPr>
            <a:spLocks noGrp="1"/>
          </p:cNvSpPr>
          <p:nvPr>
            <p:ph type="body" sz="quarter" idx="17" hasCustomPrompt="1"/>
          </p:nvPr>
        </p:nvSpPr>
        <p:spPr>
          <a:xfrm>
            <a:off x="457200" y="4206240"/>
            <a:ext cx="5486400" cy="2043854"/>
          </a:xfrm>
        </p:spPr>
        <p:txBody>
          <a:bodyPr/>
          <a:lstStyle>
            <a:lvl1pPr>
              <a:defRPr sz="1400"/>
            </a:lvl1pPr>
            <a:lvl2pPr>
              <a:defRPr sz="1400"/>
            </a:lvl2pPr>
            <a:lvl3pPr>
              <a:defRPr sz="1200"/>
            </a:lvl3pPr>
            <a:lvl4pPr>
              <a:defRPr sz="1100"/>
            </a:lvl4pPr>
            <a:lvl5pPr>
              <a:defRPr sz="1200"/>
            </a:lvl5pPr>
          </a:lstStyle>
          <a:p>
            <a:pPr lvl="0"/>
            <a:r>
              <a:rPr lang="en-US" dirty="0"/>
              <a:t>Click to add bio information</a:t>
            </a:r>
          </a:p>
        </p:txBody>
      </p:sp>
      <p:sp>
        <p:nvSpPr>
          <p:cNvPr id="7" name="Picture Placeholder 6"/>
          <p:cNvSpPr>
            <a:spLocks noGrp="1" noChangeAspect="1"/>
          </p:cNvSpPr>
          <p:nvPr>
            <p:ph type="pic" sz="quarter" idx="18" hasCustomPrompt="1"/>
          </p:nvPr>
        </p:nvSpPr>
        <p:spPr>
          <a:xfrm>
            <a:off x="6096000" y="1600200"/>
            <a:ext cx="1216152" cy="1828800"/>
          </a:xfrm>
        </p:spPr>
        <p:txBody>
          <a:bodyPr/>
          <a:lstStyle>
            <a:lvl1pPr marL="0" indent="0">
              <a:buFontTx/>
              <a:buNone/>
              <a:defRPr sz="1200">
                <a:solidFill>
                  <a:srgbClr val="FF0000"/>
                </a:solidFill>
              </a:defRPr>
            </a:lvl1pPr>
          </a:lstStyle>
          <a:p>
            <a:r>
              <a:rPr lang="en-US" dirty="0"/>
              <a:t>Click icon to add picture. Use “Crop” feature on “Format” tab to resize or reposition picture once added. Reset slide layout if needed.</a:t>
            </a:r>
          </a:p>
        </p:txBody>
      </p:sp>
      <p:sp>
        <p:nvSpPr>
          <p:cNvPr id="9" name="Text Placeholder 8"/>
          <p:cNvSpPr>
            <a:spLocks noGrp="1"/>
          </p:cNvSpPr>
          <p:nvPr>
            <p:ph type="body" sz="quarter" idx="19" hasCustomPrompt="1"/>
          </p:nvPr>
        </p:nvSpPr>
        <p:spPr>
          <a:xfrm>
            <a:off x="6096000" y="3519488"/>
            <a:ext cx="5486400" cy="274320"/>
          </a:xfrm>
        </p:spPr>
        <p:txBody>
          <a:bodyPr/>
          <a:lstStyle>
            <a:lvl1pPr marL="0" indent="0">
              <a:buFontTx/>
              <a:buNone/>
              <a:defRPr b="1"/>
            </a:lvl1pPr>
          </a:lstStyle>
          <a:p>
            <a:pPr lvl="0"/>
            <a:r>
              <a:rPr lang="en-US" dirty="0"/>
              <a:t>Click to add name</a:t>
            </a:r>
          </a:p>
        </p:txBody>
      </p:sp>
      <p:sp>
        <p:nvSpPr>
          <p:cNvPr id="12" name="Text Placeholder 11"/>
          <p:cNvSpPr>
            <a:spLocks noGrp="1"/>
          </p:cNvSpPr>
          <p:nvPr>
            <p:ph type="body" sz="quarter" idx="20" hasCustomPrompt="1"/>
          </p:nvPr>
        </p:nvSpPr>
        <p:spPr>
          <a:xfrm>
            <a:off x="6096000" y="3859497"/>
            <a:ext cx="5486400" cy="274320"/>
          </a:xfrm>
        </p:spPr>
        <p:txBody>
          <a:bodyPr/>
          <a:lstStyle>
            <a:lvl1pPr marL="0" indent="0">
              <a:buFontTx/>
              <a:buNone/>
              <a:defRPr/>
            </a:lvl1pPr>
          </a:lstStyle>
          <a:p>
            <a:pPr lvl="0"/>
            <a:r>
              <a:rPr lang="en-US" dirty="0"/>
              <a:t>Click to add title</a:t>
            </a:r>
          </a:p>
        </p:txBody>
      </p:sp>
      <p:sp>
        <p:nvSpPr>
          <p:cNvPr id="20" name="Text Placeholder 19"/>
          <p:cNvSpPr>
            <a:spLocks noGrp="1"/>
          </p:cNvSpPr>
          <p:nvPr>
            <p:ph type="body" sz="quarter" idx="22" hasCustomPrompt="1"/>
          </p:nvPr>
        </p:nvSpPr>
        <p:spPr>
          <a:xfrm>
            <a:off x="6096000" y="4206240"/>
            <a:ext cx="5486400" cy="2043854"/>
          </a:xfrm>
        </p:spPr>
        <p:txBody>
          <a:bodyPr/>
          <a:lstStyle>
            <a:lvl1pPr>
              <a:defRPr sz="1400"/>
            </a:lvl1pPr>
            <a:lvl2pPr>
              <a:defRPr sz="1200"/>
            </a:lvl2pPr>
            <a:lvl3pPr>
              <a:defRPr sz="1100"/>
            </a:lvl3pPr>
            <a:lvl4pPr>
              <a:defRPr sz="1050"/>
            </a:lvl4pPr>
            <a:lvl5pPr>
              <a:defRPr sz="1100"/>
            </a:lvl5pPr>
          </a:lstStyle>
          <a:p>
            <a:pPr lvl="0"/>
            <a:r>
              <a:rPr lang="en-US" dirty="0"/>
              <a:t>Click to add bio information</a:t>
            </a:r>
          </a:p>
        </p:txBody>
      </p:sp>
    </p:spTree>
    <p:extLst>
      <p:ext uri="{BB962C8B-B14F-4D97-AF65-F5344CB8AC3E}">
        <p14:creationId xmlns:p14="http://schemas.microsoft.com/office/powerpoint/2010/main" val="244333302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27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ack page - Blue Gradient">
    <p:bg>
      <p:bgPr>
        <a:gradFill>
          <a:gsLst>
            <a:gs pos="35000">
              <a:srgbClr val="009DE0"/>
            </a:gs>
            <a:gs pos="100000">
              <a:srgbClr val="76D3FF"/>
            </a:gs>
          </a:gsLst>
          <a:lin ang="19500000" scaled="0"/>
        </a:gradFill>
        <a:effectLst/>
      </p:bgPr>
    </p:bg>
    <p:spTree>
      <p:nvGrpSpPr>
        <p:cNvPr id="1" name=""/>
        <p:cNvGrpSpPr/>
        <p:nvPr/>
      </p:nvGrpSpPr>
      <p:grpSpPr>
        <a:xfrm>
          <a:off x="0" y="0"/>
          <a:ext cx="0" cy="0"/>
          <a:chOff x="0" y="0"/>
          <a:chExt cx="0" cy="0"/>
        </a:xfrm>
      </p:grpSpPr>
      <p:pic>
        <p:nvPicPr>
          <p:cNvPr id="9" name="pattern"/>
          <p:cNvPicPr>
            <a:picLocks noChangeAspect="1"/>
          </p:cNvPicPr>
          <p:nvPr userDrawn="1"/>
        </p:nvPicPr>
        <p:blipFill rotWithShape="1">
          <a:blip r:embed="rId2">
            <a:extLst>
              <a:ext uri="{28A0092B-C50C-407E-A947-70E740481C1C}">
                <a14:useLocalDpi xmlns:a14="http://schemas.microsoft.com/office/drawing/2010/main" val="0"/>
              </a:ext>
            </a:extLst>
          </a:blip>
          <a:srcRect l="1003" b="6655"/>
          <a:stretch/>
        </p:blipFill>
        <p:spPr>
          <a:xfrm>
            <a:off x="105369" y="465364"/>
            <a:ext cx="12086631" cy="6392636"/>
          </a:xfrm>
          <a:prstGeom prst="rect">
            <a:avLst/>
          </a:prstGeom>
        </p:spPr>
      </p:pic>
      <p:sp>
        <p:nvSpPr>
          <p:cNvPr id="17" name="MarshMMA.com">
            <a:extLst>
              <a:ext uri="{FF2B5EF4-FFF2-40B4-BE49-F238E27FC236}">
                <a16:creationId xmlns:a16="http://schemas.microsoft.com/office/drawing/2014/main" id="{2BB901D0-3F63-BF40-93C9-68ACEA3BFCE7}"/>
              </a:ext>
            </a:extLst>
          </p:cNvPr>
          <p:cNvSpPr/>
          <p:nvPr userDrawn="1"/>
        </p:nvSpPr>
        <p:spPr>
          <a:xfrm>
            <a:off x="5079514" y="3892082"/>
            <a:ext cx="2032973" cy="246221"/>
          </a:xfrm>
          <a:prstGeom prst="rect">
            <a:avLst/>
          </a:prstGeom>
        </p:spPr>
        <p:txBody>
          <a:bodyPr wrap="square" lIns="0" tIns="0" rIns="0" bIns="0" anchor="b">
            <a:spAutoFit/>
          </a:bodyPr>
          <a:lstStyle/>
          <a:p>
            <a:pPr algn="ctr"/>
            <a:r>
              <a:rPr lang="en-US" sz="1600" b="1" dirty="0">
                <a:solidFill>
                  <a:schemeClr val="bg1"/>
                </a:solidFill>
                <a:effectLst/>
                <a:latin typeface="Arial" panose="020B0604020202020204" pitchFamily="34" charset="0"/>
              </a:rPr>
              <a:t>MarshMMA.com</a:t>
            </a:r>
            <a:endParaRPr lang="en-US" sz="1400" b="1" dirty="0">
              <a:solidFill>
                <a:schemeClr val="bg1"/>
              </a:solidFill>
            </a:endParaRPr>
          </a:p>
        </p:txBody>
      </p:sp>
      <p:pic>
        <p:nvPicPr>
          <p:cNvPr id="2" name="MMA t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4280" y="3233021"/>
            <a:ext cx="4663440" cy="316410"/>
          </a:xfrm>
          <a:prstGeom prst="rect">
            <a:avLst/>
          </a:prstGeom>
        </p:spPr>
      </p:pic>
      <p:sp>
        <p:nvSpPr>
          <p:cNvPr id="10" name="Rectangle 9"/>
          <p:cNvSpPr/>
          <p:nvPr userDrawn="1"/>
        </p:nvSpPr>
        <p:spPr>
          <a:xfrm>
            <a:off x="3618055" y="5516283"/>
            <a:ext cx="8076640" cy="1061829"/>
          </a:xfrm>
          <a:prstGeom prst="rect">
            <a:avLst/>
          </a:prstGeom>
        </p:spPr>
        <p:txBody>
          <a:bodyPr wrap="square">
            <a:spAutoFit/>
          </a:bodyPr>
          <a:lstStyle/>
          <a:p>
            <a:pPr lvl="0" algn="just" defTabSz="870692">
              <a:spcBef>
                <a:spcPct val="60000"/>
              </a:spcBef>
              <a:defRPr/>
            </a:pPr>
            <a:r>
              <a:rPr lang="en-US" sz="900" dirty="0">
                <a:solidFill>
                  <a:schemeClr val="bg2"/>
                </a:solidFill>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d/b/a in California as Marsh &amp; McLennan Insurance Agency LLC; CA Insurance Lic: 0H18131. Copyright © 2023 Marsh &amp; McLennan Agency LLC. All rights reserved. MarshMMA.com</a:t>
            </a:r>
            <a:endParaRPr lang="en-US" sz="900" dirty="0">
              <a:solidFill>
                <a:schemeClr val="bg2"/>
              </a:solidFill>
              <a:latin typeface="Arial" panose="020B0604020202020204" pitchFamily="34" charset="0"/>
              <a:cs typeface="Arial" panose="020B0604020202020204" pitchFamily="34" charset="0"/>
            </a:endParaRPr>
          </a:p>
        </p:txBody>
      </p:sp>
      <p:grpSp>
        <p:nvGrpSpPr>
          <p:cNvPr id="14" name="Group 13"/>
          <p:cNvGrpSpPr/>
          <p:nvPr userDrawn="1"/>
        </p:nvGrpSpPr>
        <p:grpSpPr>
          <a:xfrm>
            <a:off x="653754" y="5550187"/>
            <a:ext cx="2617209" cy="962562"/>
            <a:chOff x="560645" y="764117"/>
            <a:chExt cx="2893993" cy="1064360"/>
          </a:xfrm>
        </p:grpSpPr>
        <p:sp>
          <p:nvSpPr>
            <p:cNvPr id="15" name="Rectangle 14">
              <a:extLst>
                <a:ext uri="{FF2B5EF4-FFF2-40B4-BE49-F238E27FC236}">
                  <a16:creationId xmlns:a16="http://schemas.microsoft.com/office/drawing/2014/main" id="{2BB901D0-3F63-BF40-93C9-68ACEA3BFCE7}"/>
                </a:ext>
              </a:extLst>
            </p:cNvPr>
            <p:cNvSpPr/>
            <p:nvPr/>
          </p:nvSpPr>
          <p:spPr>
            <a:xfrm>
              <a:off x="560645" y="1659200"/>
              <a:ext cx="1973297" cy="169277"/>
            </a:xfrm>
            <a:prstGeom prst="rect">
              <a:avLst/>
            </a:prstGeom>
          </p:spPr>
          <p:txBody>
            <a:bodyPr wrap="none" lIns="0" tIns="0" rIns="0" bIns="0">
              <a:spAutoFit/>
            </a:bodyPr>
            <a:lstStyle/>
            <a:p>
              <a:r>
                <a:rPr lang="en-US" sz="1100" dirty="0">
                  <a:solidFill>
                    <a:schemeClr val="bg1"/>
                  </a:solidFill>
                  <a:effectLst/>
                  <a:latin typeface="Arial" panose="020B0604020202020204" pitchFamily="34" charset="0"/>
                </a:rPr>
                <a:t>A business of Marsh McLennan</a:t>
              </a:r>
              <a:endParaRPr lang="en-US" sz="1100" dirty="0">
                <a:solidFill>
                  <a:schemeClr val="bg1"/>
                </a:solidFill>
              </a:endParaRPr>
            </a:p>
          </p:txBody>
        </p:sp>
        <p:pic>
          <p:nvPicPr>
            <p:cNvPr id="16" name="MMA logo">
              <a:extLst>
                <a:ext uri="{FF2B5EF4-FFF2-40B4-BE49-F238E27FC236}">
                  <a16:creationId xmlns:a16="http://schemas.microsoft.com/office/drawing/2014/main" id="{C93B6CC6-C709-104E-B09C-8F16F7B6C0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645" y="764117"/>
              <a:ext cx="2893993" cy="494543"/>
            </a:xfrm>
            <a:prstGeom prst="rect">
              <a:avLst/>
            </a:prstGeom>
          </p:spPr>
        </p:pic>
      </p:grpSp>
    </p:spTree>
    <p:extLst>
      <p:ext uri="{BB962C8B-B14F-4D97-AF65-F5344CB8AC3E}">
        <p14:creationId xmlns:p14="http://schemas.microsoft.com/office/powerpoint/2010/main" val="334161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Back page - Blue Gradient_TopWorkplace">
    <p:bg>
      <p:bgPr>
        <a:gradFill>
          <a:gsLst>
            <a:gs pos="35000">
              <a:srgbClr val="009DE0"/>
            </a:gs>
            <a:gs pos="100000">
              <a:srgbClr val="76D3FF"/>
            </a:gs>
          </a:gsLst>
          <a:lin ang="19500000" scaled="0"/>
        </a:gradFill>
        <a:effectLst/>
      </p:bgPr>
    </p:bg>
    <p:spTree>
      <p:nvGrpSpPr>
        <p:cNvPr id="1" name=""/>
        <p:cNvGrpSpPr/>
        <p:nvPr/>
      </p:nvGrpSpPr>
      <p:grpSpPr>
        <a:xfrm>
          <a:off x="0" y="0"/>
          <a:ext cx="0" cy="0"/>
          <a:chOff x="0" y="0"/>
          <a:chExt cx="0" cy="0"/>
        </a:xfrm>
      </p:grpSpPr>
      <p:pic>
        <p:nvPicPr>
          <p:cNvPr id="10" name="pattern"/>
          <p:cNvPicPr>
            <a:picLocks noChangeAspect="1"/>
          </p:cNvPicPr>
          <p:nvPr userDrawn="1"/>
        </p:nvPicPr>
        <p:blipFill rotWithShape="1">
          <a:blip r:embed="rId2">
            <a:extLst>
              <a:ext uri="{28A0092B-C50C-407E-A947-70E740481C1C}">
                <a14:useLocalDpi xmlns:a14="http://schemas.microsoft.com/office/drawing/2010/main" val="0"/>
              </a:ext>
            </a:extLst>
          </a:blip>
          <a:srcRect l="1003" b="6655"/>
          <a:stretch/>
        </p:blipFill>
        <p:spPr>
          <a:xfrm>
            <a:off x="105369" y="465364"/>
            <a:ext cx="12086631" cy="6392636"/>
          </a:xfrm>
          <a:prstGeom prst="rect">
            <a:avLst/>
          </a:prstGeom>
        </p:spPr>
      </p:pic>
      <p:sp>
        <p:nvSpPr>
          <p:cNvPr id="17" name="MarshMMA.com">
            <a:extLst>
              <a:ext uri="{FF2B5EF4-FFF2-40B4-BE49-F238E27FC236}">
                <a16:creationId xmlns:a16="http://schemas.microsoft.com/office/drawing/2014/main" id="{2BB901D0-3F63-BF40-93C9-68ACEA3BFCE7}"/>
              </a:ext>
            </a:extLst>
          </p:cNvPr>
          <p:cNvSpPr/>
          <p:nvPr userDrawn="1"/>
        </p:nvSpPr>
        <p:spPr>
          <a:xfrm>
            <a:off x="5079514" y="3892082"/>
            <a:ext cx="2032973" cy="246221"/>
          </a:xfrm>
          <a:prstGeom prst="rect">
            <a:avLst/>
          </a:prstGeom>
        </p:spPr>
        <p:txBody>
          <a:bodyPr wrap="square" lIns="0" tIns="0" rIns="0" bIns="0" anchor="b">
            <a:spAutoFit/>
          </a:bodyPr>
          <a:lstStyle/>
          <a:p>
            <a:pPr algn="ctr"/>
            <a:r>
              <a:rPr lang="en-US" sz="1600" b="1" dirty="0">
                <a:solidFill>
                  <a:schemeClr val="bg1"/>
                </a:solidFill>
                <a:effectLst/>
                <a:latin typeface="Arial" panose="020B0604020202020204" pitchFamily="34" charset="0"/>
              </a:rPr>
              <a:t>MarshMMA.com</a:t>
            </a:r>
            <a:endParaRPr lang="en-US" sz="1400" b="1" dirty="0">
              <a:solidFill>
                <a:schemeClr val="bg1"/>
              </a:solidFill>
            </a:endParaRPr>
          </a:p>
        </p:txBody>
      </p:sp>
      <p:pic>
        <p:nvPicPr>
          <p:cNvPr id="2" name="MMA t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4280" y="3233021"/>
            <a:ext cx="4663440" cy="316410"/>
          </a:xfrm>
          <a:prstGeom prst="rect">
            <a:avLst/>
          </a:prstGeom>
        </p:spPr>
      </p:pic>
      <p:grpSp>
        <p:nvGrpSpPr>
          <p:cNvPr id="14" name="Group 13"/>
          <p:cNvGrpSpPr/>
          <p:nvPr userDrawn="1"/>
        </p:nvGrpSpPr>
        <p:grpSpPr>
          <a:xfrm>
            <a:off x="653754" y="5550187"/>
            <a:ext cx="2617209" cy="962562"/>
            <a:chOff x="560645" y="764117"/>
            <a:chExt cx="2893993" cy="1064360"/>
          </a:xfrm>
        </p:grpSpPr>
        <p:sp>
          <p:nvSpPr>
            <p:cNvPr id="15" name="Rectangle 14">
              <a:extLst>
                <a:ext uri="{FF2B5EF4-FFF2-40B4-BE49-F238E27FC236}">
                  <a16:creationId xmlns:a16="http://schemas.microsoft.com/office/drawing/2014/main" id="{2BB901D0-3F63-BF40-93C9-68ACEA3BFCE7}"/>
                </a:ext>
              </a:extLst>
            </p:cNvPr>
            <p:cNvSpPr/>
            <p:nvPr/>
          </p:nvSpPr>
          <p:spPr>
            <a:xfrm>
              <a:off x="560645" y="1659200"/>
              <a:ext cx="1973297" cy="169277"/>
            </a:xfrm>
            <a:prstGeom prst="rect">
              <a:avLst/>
            </a:prstGeom>
          </p:spPr>
          <p:txBody>
            <a:bodyPr wrap="none" lIns="0" tIns="0" rIns="0" bIns="0">
              <a:spAutoFit/>
            </a:bodyPr>
            <a:lstStyle/>
            <a:p>
              <a:r>
                <a:rPr lang="en-US" sz="1100" dirty="0">
                  <a:solidFill>
                    <a:schemeClr val="bg1"/>
                  </a:solidFill>
                  <a:effectLst/>
                  <a:latin typeface="Arial" panose="020B0604020202020204" pitchFamily="34" charset="0"/>
                </a:rPr>
                <a:t>A business of Marsh McLennan</a:t>
              </a:r>
              <a:endParaRPr lang="en-US" sz="1100" dirty="0">
                <a:solidFill>
                  <a:schemeClr val="bg1"/>
                </a:solidFill>
              </a:endParaRPr>
            </a:p>
          </p:txBody>
        </p:sp>
        <p:pic>
          <p:nvPicPr>
            <p:cNvPr id="16" name="MMA logo">
              <a:extLst>
                <a:ext uri="{FF2B5EF4-FFF2-40B4-BE49-F238E27FC236}">
                  <a16:creationId xmlns:a16="http://schemas.microsoft.com/office/drawing/2014/main" id="{C93B6CC6-C709-104E-B09C-8F16F7B6C0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645" y="764117"/>
              <a:ext cx="2893993" cy="494543"/>
            </a:xfrm>
            <a:prstGeom prst="rect">
              <a:avLst/>
            </a:prstGeom>
          </p:spPr>
        </p:pic>
      </p:grpSp>
      <p:sp>
        <p:nvSpPr>
          <p:cNvPr id="12" name="Rectangle 11"/>
          <p:cNvSpPr/>
          <p:nvPr userDrawn="1"/>
        </p:nvSpPr>
        <p:spPr>
          <a:xfrm>
            <a:off x="3618055" y="5411975"/>
            <a:ext cx="7180709" cy="1237509"/>
          </a:xfrm>
          <a:prstGeom prst="rect">
            <a:avLst/>
          </a:prstGeom>
        </p:spPr>
        <p:txBody>
          <a:bodyPr wrap="square">
            <a:spAutoFit/>
          </a:bodyPr>
          <a:lstStyle/>
          <a:p>
            <a:pPr lvl="0" algn="just" defTabSz="870692">
              <a:spcBef>
                <a:spcPct val="60000"/>
              </a:spcBef>
              <a:defRPr/>
            </a:pPr>
            <a:r>
              <a:rPr lang="en-US" sz="900" dirty="0">
                <a:solidFill>
                  <a:schemeClr val="bg2"/>
                </a:solidFill>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d/b/a in California as Marsh &amp; McLennan Insurance Agency LLC; CA Insurance Lic: 0H18131. Copyright </a:t>
            </a:r>
            <a:r>
              <a:rPr lang="en-US" sz="900">
                <a:solidFill>
                  <a:schemeClr val="bg2"/>
                </a:solidFill>
              </a:rPr>
              <a:t>© 2023 </a:t>
            </a:r>
            <a:r>
              <a:rPr lang="en-US" sz="900" dirty="0">
                <a:solidFill>
                  <a:schemeClr val="bg2"/>
                </a:solidFill>
              </a:rPr>
              <a:t>Marsh &amp; McLennan Agency LLC. All rights reserved. MarshMMA.com</a:t>
            </a:r>
            <a:endParaRPr lang="en-US" sz="900" dirty="0">
              <a:solidFill>
                <a:schemeClr val="bg2"/>
              </a:solidFill>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F7C5B7C-A2BF-179F-C822-2EDDC0D5CE7B}"/>
              </a:ext>
            </a:extLst>
          </p:cNvPr>
          <p:cNvPicPr>
            <a:picLocks noChangeAspect="1"/>
          </p:cNvPicPr>
          <p:nvPr userDrawn="1"/>
        </p:nvPicPr>
        <p:blipFill>
          <a:blip r:embed="rId5"/>
          <a:stretch>
            <a:fillRect/>
          </a:stretch>
        </p:blipFill>
        <p:spPr>
          <a:xfrm>
            <a:off x="10788604" y="5300296"/>
            <a:ext cx="974136" cy="1195531"/>
          </a:xfrm>
          <a:prstGeom prst="rect">
            <a:avLst/>
          </a:prstGeom>
        </p:spPr>
      </p:pic>
    </p:spTree>
    <p:extLst>
      <p:ext uri="{BB962C8B-B14F-4D97-AF65-F5344CB8AC3E}">
        <p14:creationId xmlns:p14="http://schemas.microsoft.com/office/powerpoint/2010/main" val="24591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9" name="Content Placeholder 8"/>
          <p:cNvSpPr>
            <a:spLocks noGrp="1"/>
          </p:cNvSpPr>
          <p:nvPr>
            <p:ph sz="quarter" idx="13"/>
          </p:nvPr>
        </p:nvSpPr>
        <p:spPr>
          <a:xfrm>
            <a:off x="457200" y="2266604"/>
            <a:ext cx="11283950" cy="39865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14" hasCustomPrompt="1"/>
          </p:nvPr>
        </p:nvSpPr>
        <p:spPr>
          <a:xfrm>
            <a:off x="457200" y="1600200"/>
            <a:ext cx="11283696" cy="54864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a:t>Heading</a:t>
            </a:r>
          </a:p>
        </p:txBody>
      </p:sp>
    </p:spTree>
    <p:extLst>
      <p:ext uri="{BB962C8B-B14F-4D97-AF65-F5344CB8AC3E}">
        <p14:creationId xmlns:p14="http://schemas.microsoft.com/office/powerpoint/2010/main" val="161355273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hart and bullets">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9" name="Content Placeholder 8"/>
          <p:cNvSpPr>
            <a:spLocks noGrp="1"/>
          </p:cNvSpPr>
          <p:nvPr>
            <p:ph sz="quarter" idx="13" hasCustomPrompt="1"/>
          </p:nvPr>
        </p:nvSpPr>
        <p:spPr>
          <a:xfrm>
            <a:off x="457200" y="2675466"/>
            <a:ext cx="11283950" cy="3577676"/>
          </a:xfrm>
        </p:spPr>
        <p:txBody>
          <a:bodyPr/>
          <a:lstStyle>
            <a:lvl1pPr>
              <a:defRPr b="0"/>
            </a:lvl1pPr>
          </a:lstStyle>
          <a:p>
            <a:pPr lvl="0"/>
            <a:r>
              <a:rPr lang="en-US" dirty="0"/>
              <a:t>Insert chart or table</a:t>
            </a:r>
          </a:p>
        </p:txBody>
      </p:sp>
      <p:sp>
        <p:nvSpPr>
          <p:cNvPr id="10" name="Text Placeholder 9"/>
          <p:cNvSpPr>
            <a:spLocks noGrp="1"/>
          </p:cNvSpPr>
          <p:nvPr>
            <p:ph type="body" sz="quarter" idx="14" hasCustomPrompt="1"/>
          </p:nvPr>
        </p:nvSpPr>
        <p:spPr>
          <a:xfrm>
            <a:off x="457200" y="1600199"/>
            <a:ext cx="11283950" cy="948267"/>
          </a:xfrm>
        </p:spPr>
        <p:txBody>
          <a:bodyPr/>
          <a:lstStyle>
            <a:lvl1pPr>
              <a:spcBef>
                <a:spcPts val="600"/>
              </a:spcBef>
              <a:defRPr sz="1400"/>
            </a:lvl1pPr>
          </a:lstStyle>
          <a:p>
            <a:pPr lvl="0"/>
            <a:r>
              <a:rPr lang="en-US" dirty="0"/>
              <a:t>bullets</a:t>
            </a:r>
          </a:p>
        </p:txBody>
      </p:sp>
    </p:spTree>
    <p:extLst>
      <p:ext uri="{BB962C8B-B14F-4D97-AF65-F5344CB8AC3E}">
        <p14:creationId xmlns:p14="http://schemas.microsoft.com/office/powerpoint/2010/main" val="12882930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199" y="1600200"/>
            <a:ext cx="5577840" cy="4652942"/>
          </a:xfrm>
        </p:spPr>
        <p:txBody>
          <a:bodyPr rIns="182880"/>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6096000" y="1600200"/>
            <a:ext cx="5577840" cy="4652963"/>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202719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10" name="Text Placeholder 9"/>
          <p:cNvSpPr>
            <a:spLocks noGrp="1"/>
          </p:cNvSpPr>
          <p:nvPr>
            <p:ph type="body" sz="quarter" idx="14" hasCustomPrompt="1"/>
          </p:nvPr>
        </p:nvSpPr>
        <p:spPr>
          <a:xfrm>
            <a:off x="457200" y="1600200"/>
            <a:ext cx="5445579" cy="548640"/>
          </a:xfrm>
        </p:spPr>
        <p:txBody>
          <a:bodyPr/>
          <a:lstStyle>
            <a:lvl1pPr marL="0" indent="0">
              <a:buFontTx/>
              <a:buNone/>
              <a:defRPr b="1"/>
            </a:lvl1pPr>
          </a:lstStyle>
          <a:p>
            <a:pPr lvl="0"/>
            <a:r>
              <a:rPr lang="en-US" dirty="0"/>
              <a:t>Heading</a:t>
            </a:r>
          </a:p>
        </p:txBody>
      </p:sp>
      <p:sp>
        <p:nvSpPr>
          <p:cNvPr id="4" name="Content Placeholder 3"/>
          <p:cNvSpPr>
            <a:spLocks noGrp="1"/>
          </p:cNvSpPr>
          <p:nvPr>
            <p:ph sz="quarter" idx="10" hasCustomPrompt="1"/>
          </p:nvPr>
        </p:nvSpPr>
        <p:spPr>
          <a:xfrm>
            <a:off x="457200" y="2148839"/>
            <a:ext cx="5445579" cy="4103667"/>
          </a:xfrm>
        </p:spPr>
        <p:txBody>
          <a:bodyPr/>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6" hasCustomPrompt="1"/>
          </p:nvPr>
        </p:nvSpPr>
        <p:spPr>
          <a:xfrm>
            <a:off x="6096000" y="1600200"/>
            <a:ext cx="5643563" cy="549275"/>
          </a:xfrm>
        </p:spPr>
        <p:txBody>
          <a:bodyPr/>
          <a:lstStyle>
            <a:lvl1pPr marL="0" indent="0">
              <a:buFontTx/>
              <a:buNone/>
              <a:defRPr b="1"/>
            </a:lvl1pPr>
          </a:lstStyle>
          <a:p>
            <a:pPr lvl="0"/>
            <a:r>
              <a:rPr lang="en-US" dirty="0"/>
              <a:t>Heading</a:t>
            </a:r>
          </a:p>
        </p:txBody>
      </p:sp>
      <p:sp>
        <p:nvSpPr>
          <p:cNvPr id="9" name="Content Placeholder 8"/>
          <p:cNvSpPr>
            <a:spLocks noGrp="1"/>
          </p:cNvSpPr>
          <p:nvPr>
            <p:ph sz="quarter" idx="13"/>
          </p:nvPr>
        </p:nvSpPr>
        <p:spPr>
          <a:xfrm>
            <a:off x="6096000" y="2148842"/>
            <a:ext cx="5644896" cy="410366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416838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with heading">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
        <p:nvSpPr>
          <p:cNvPr id="4" name="Content Placeholder 3"/>
          <p:cNvSpPr>
            <a:spLocks noGrp="1"/>
          </p:cNvSpPr>
          <p:nvPr>
            <p:ph sz="quarter" idx="10" hasCustomPrompt="1"/>
          </p:nvPr>
        </p:nvSpPr>
        <p:spPr>
          <a:xfrm>
            <a:off x="457201" y="2423160"/>
            <a:ext cx="5478236" cy="3829981"/>
          </a:xfrm>
        </p:spPr>
        <p:txBody>
          <a:bodyPr/>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6096000" y="2423163"/>
            <a:ext cx="5644896" cy="382997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14" hasCustomPrompt="1"/>
          </p:nvPr>
        </p:nvSpPr>
        <p:spPr>
          <a:xfrm>
            <a:off x="457200" y="2148840"/>
            <a:ext cx="5478236" cy="274320"/>
          </a:xfrm>
        </p:spPr>
        <p:txBody>
          <a:bodyPr/>
          <a:lstStyle>
            <a:lvl1pPr marL="0" indent="0">
              <a:buFontTx/>
              <a:buNone/>
              <a:defRPr b="1"/>
            </a:lvl1pPr>
          </a:lstStyle>
          <a:p>
            <a:pPr lvl="0"/>
            <a:r>
              <a:rPr lang="en-US" dirty="0"/>
              <a:t>Column heading</a:t>
            </a:r>
          </a:p>
        </p:txBody>
      </p:sp>
      <p:sp>
        <p:nvSpPr>
          <p:cNvPr id="12" name="Text Placeholder 11"/>
          <p:cNvSpPr>
            <a:spLocks noGrp="1"/>
          </p:cNvSpPr>
          <p:nvPr>
            <p:ph type="body" sz="quarter" idx="15" hasCustomPrompt="1"/>
          </p:nvPr>
        </p:nvSpPr>
        <p:spPr>
          <a:xfrm>
            <a:off x="6096000" y="2148840"/>
            <a:ext cx="5637213" cy="274320"/>
          </a:xfrm>
        </p:spPr>
        <p:txBody>
          <a:bodyPr/>
          <a:lstStyle>
            <a:lvl1pPr marL="0" indent="0">
              <a:buNone/>
              <a:defRPr lang="en-US" sz="1800" b="1" dirty="0">
                <a:solidFill>
                  <a:schemeClr val="tx1"/>
                </a:solidFill>
                <a:latin typeface="+mn-lt"/>
                <a:ea typeface="+mn-ea"/>
                <a:cs typeface="+mn-cs"/>
              </a:defRPr>
            </a:lvl1pPr>
          </a:lstStyle>
          <a:p>
            <a:pPr lvl="0"/>
            <a:r>
              <a:rPr lang="en-US" dirty="0"/>
              <a:t>Column heading</a:t>
            </a:r>
          </a:p>
        </p:txBody>
      </p:sp>
      <p:sp>
        <p:nvSpPr>
          <p:cNvPr id="11" name="Text Placeholder 10"/>
          <p:cNvSpPr>
            <a:spLocks noGrp="1"/>
          </p:cNvSpPr>
          <p:nvPr>
            <p:ph type="body" sz="quarter" idx="16" hasCustomPrompt="1"/>
          </p:nvPr>
        </p:nvSpPr>
        <p:spPr>
          <a:xfrm>
            <a:off x="457200" y="1600199"/>
            <a:ext cx="11283950" cy="548640"/>
          </a:xfrm>
        </p:spPr>
        <p:txBody>
          <a:bodyPr/>
          <a:lstStyle>
            <a:lvl1pPr marL="0" indent="0">
              <a:buFontTx/>
              <a:buNone/>
              <a:defRPr b="1"/>
            </a:lvl1pPr>
          </a:lstStyle>
          <a:p>
            <a:pPr lvl="0"/>
            <a:r>
              <a:rPr lang="en-US" dirty="0"/>
              <a:t>Heading</a:t>
            </a:r>
          </a:p>
        </p:txBody>
      </p:sp>
    </p:spTree>
    <p:extLst>
      <p:ext uri="{BB962C8B-B14F-4D97-AF65-F5344CB8AC3E}">
        <p14:creationId xmlns:p14="http://schemas.microsoft.com/office/powerpoint/2010/main" val="69160636"/>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a:t>Click to add title</a:t>
            </a:r>
          </a:p>
        </p:txBody>
      </p:sp>
      <p:sp>
        <p:nvSpPr>
          <p:cNvPr id="6" name="Subtitle"/>
          <p:cNvSpPr>
            <a:spLocks noGrp="1"/>
          </p:cNvSpPr>
          <p:nvPr>
            <p:ph type="body" sz="quarter" idx="11" hasCustomPrompt="1"/>
          </p:nvPr>
        </p:nvSpPr>
        <p:spPr>
          <a:xfrm>
            <a:off x="457200" y="1022618"/>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a:t>Click to add sub title</a:t>
            </a:r>
          </a:p>
        </p:txBody>
      </p:sp>
    </p:spTree>
    <p:extLst>
      <p:ext uri="{BB962C8B-B14F-4D97-AF65-F5344CB8AC3E}">
        <p14:creationId xmlns:p14="http://schemas.microsoft.com/office/powerpoint/2010/main" val="959556167"/>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gradient background">
    <p:bg>
      <p:bgPr>
        <a:gradFill>
          <a:gsLst>
            <a:gs pos="35000">
              <a:schemeClr val="tx2">
                <a:alpha val="91000"/>
              </a:schemeClr>
            </a:gs>
            <a:gs pos="100000">
              <a:schemeClr val="accent2"/>
            </a:gs>
          </a:gsLst>
          <a:lin ang="18900000" scaled="0"/>
        </a:gradFill>
        <a:effectLst/>
      </p:bgPr>
    </p:bg>
    <p:spTree>
      <p:nvGrpSpPr>
        <p:cNvPr id="1" name=""/>
        <p:cNvGrpSpPr/>
        <p:nvPr/>
      </p:nvGrpSpPr>
      <p:grpSpPr>
        <a:xfrm>
          <a:off x="0" y="0"/>
          <a:ext cx="0" cy="0"/>
          <a:chOff x="0" y="0"/>
          <a:chExt cx="0" cy="0"/>
        </a:xfrm>
      </p:grpSpPr>
      <p:pic>
        <p:nvPicPr>
          <p:cNvPr id="8" name="pattern"/>
          <p:cNvPicPr>
            <a:picLocks noChangeAspect="1"/>
          </p:cNvPicPr>
          <p:nvPr userDrawn="1"/>
        </p:nvPicPr>
        <p:blipFill rotWithShape="1">
          <a:blip r:embed="rId2">
            <a:extLst>
              <a:ext uri="{28A0092B-C50C-407E-A947-70E740481C1C}">
                <a14:useLocalDpi xmlns:a14="http://schemas.microsoft.com/office/drawing/2010/main" val="0"/>
              </a:ext>
            </a:extLst>
          </a:blip>
          <a:srcRect l="1003" b="6655"/>
          <a:stretch/>
        </p:blipFill>
        <p:spPr>
          <a:xfrm>
            <a:off x="105369" y="465364"/>
            <a:ext cx="12086631" cy="6392636"/>
          </a:xfrm>
          <a:prstGeom prst="rect">
            <a:avLst/>
          </a:prstGeom>
        </p:spPr>
      </p:pic>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solidFill>
                  <a:schemeClr val="bg1"/>
                </a:solidFill>
              </a:defRPr>
            </a:lvl1pPr>
          </a:lstStyle>
          <a:p>
            <a:r>
              <a:rPr lang="en-US" dirty="0"/>
              <a:t>Click to add title</a:t>
            </a:r>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bg1"/>
                </a:solidFill>
              </a:defRPr>
            </a:lvl1pPr>
          </a:lstStyle>
          <a:p>
            <a:pPr lvl="0"/>
            <a:r>
              <a:rPr lang="en-US" dirty="0"/>
              <a:t>Click to add sub title</a:t>
            </a:r>
          </a:p>
        </p:txBody>
      </p:sp>
    </p:spTree>
    <p:extLst>
      <p:ext uri="{BB962C8B-B14F-4D97-AF65-F5344CB8AC3E}">
        <p14:creationId xmlns:p14="http://schemas.microsoft.com/office/powerpoint/2010/main" val="275618064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Number"/>
          <p:cNvSpPr txBox="1">
            <a:spLocks noChangeArrowheads="1"/>
          </p:cNvSpPr>
          <p:nvPr userDrawn="1"/>
        </p:nvSpPr>
        <p:spPr bwMode="auto">
          <a:xfrm>
            <a:off x="11518900" y="6529394"/>
            <a:ext cx="226434" cy="123111"/>
          </a:xfrm>
          <a:prstGeom prst="rect">
            <a:avLst/>
          </a:prstGeom>
          <a:noFill/>
          <a:ln>
            <a:noFill/>
          </a:ln>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r">
              <a:defRPr/>
            </a:pPr>
            <a:fld id="{ED62F9DE-F76F-44E8-83F0-EEBBFB849BBE}" type="slidenum">
              <a:rPr lang="en-US" sz="800" smtClean="0">
                <a:solidFill>
                  <a:srgbClr val="565656"/>
                </a:solidFill>
              </a:rPr>
              <a:pPr algn="r">
                <a:defRPr/>
              </a:pPr>
              <a:t>‹#›</a:t>
            </a:fld>
            <a:endParaRPr lang="en-US" sz="800" dirty="0">
              <a:solidFill>
                <a:srgbClr val="565656"/>
              </a:solidFill>
            </a:endParaRPr>
          </a:p>
        </p:txBody>
      </p:sp>
      <p:sp>
        <p:nvSpPr>
          <p:cNvPr id="12" name="Proprietary" hidden="1"/>
          <p:cNvSpPr txBox="1">
            <a:spLocks noChangeArrowheads="1"/>
          </p:cNvSpPr>
          <p:nvPr/>
        </p:nvSpPr>
        <p:spPr bwMode="auto">
          <a:xfrm>
            <a:off x="4818954" y="6530187"/>
            <a:ext cx="2554092" cy="107722"/>
          </a:xfrm>
          <a:prstGeom prst="rect">
            <a:avLst/>
          </a:prstGeom>
          <a:noFill/>
          <a:ln>
            <a:noFill/>
          </a:ln>
        </p:spPr>
        <p:txBody>
          <a:bodyPr lIns="0" tIns="0" rIns="0" bIns="0" anchor="b">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ctr">
              <a:spcBef>
                <a:spcPts val="420"/>
              </a:spcBef>
              <a:defRPr/>
            </a:pPr>
            <a:r>
              <a:rPr lang="en-US" sz="700" dirty="0">
                <a:solidFill>
                  <a:srgbClr val="565656"/>
                </a:solidFill>
              </a:rPr>
              <a:t>Proprietary and Confidential. Not to be distributed.</a:t>
            </a:r>
          </a:p>
        </p:txBody>
      </p:sp>
      <p:sp>
        <p:nvSpPr>
          <p:cNvPr id="13" name="Business"/>
          <p:cNvSpPr txBox="1">
            <a:spLocks noChangeArrowheads="1"/>
          </p:cNvSpPr>
          <p:nvPr>
            <p:custDataLst>
              <p:tags r:id="rId27"/>
            </p:custDataLst>
          </p:nvPr>
        </p:nvSpPr>
        <p:spPr bwMode="gray">
          <a:xfrm>
            <a:off x="450848" y="6547425"/>
            <a:ext cx="3668282" cy="101600"/>
          </a:xfrm>
          <a:prstGeom prst="rect">
            <a:avLst/>
          </a:prstGeom>
          <a:noFill/>
          <a:ln w="9525">
            <a:noFill/>
            <a:miter lim="800000"/>
            <a:headEnd/>
            <a:tailEnd/>
          </a:ln>
          <a:effectLst/>
        </p:spPr>
        <p:txBody>
          <a:bodyPr wrap="none" lIns="0" tIns="0" rIns="0" bIns="0" anchor="b"/>
          <a:lstStyle/>
          <a:p>
            <a:pPr>
              <a:spcBef>
                <a:spcPct val="50000"/>
              </a:spcBef>
              <a:defRPr/>
            </a:pPr>
            <a:r>
              <a:rPr lang="en-US" sz="700" kern="1200" dirty="0">
                <a:solidFill>
                  <a:srgbClr val="565656"/>
                </a:solidFill>
                <a:latin typeface="Arial" charset="0"/>
                <a:ea typeface="MS PGothic" pitchFamily="34" charset="-128"/>
                <a:cs typeface="Arial" charset="0"/>
              </a:rPr>
              <a:t>Marsh &amp; McLennan Agency</a:t>
            </a:r>
            <a:r>
              <a:rPr lang="en-US" sz="700" kern="1200" baseline="0" dirty="0">
                <a:solidFill>
                  <a:srgbClr val="565656"/>
                </a:solidFill>
                <a:latin typeface="Arial" charset="0"/>
                <a:ea typeface="MS PGothic" pitchFamily="34" charset="-128"/>
                <a:cs typeface="Arial" charset="0"/>
              </a:rPr>
              <a:t> </a:t>
            </a:r>
            <a:r>
              <a:rPr lang="en-US" sz="700" dirty="0">
                <a:solidFill>
                  <a:srgbClr val="565656"/>
                </a:solidFill>
                <a:cs typeface="Arial" charset="0"/>
              </a:rPr>
              <a:t>LLC</a:t>
            </a:r>
            <a:endParaRPr lang="en-US" sz="700" kern="1200" dirty="0">
              <a:solidFill>
                <a:srgbClr val="565656"/>
              </a:solidFill>
              <a:latin typeface="Arial" charset="0"/>
              <a:ea typeface="MS PGothic" pitchFamily="34" charset="-128"/>
              <a:cs typeface="Arial" charset="0"/>
            </a:endParaRPr>
          </a:p>
        </p:txBody>
      </p:sp>
      <p:sp>
        <p:nvSpPr>
          <p:cNvPr id="1032" name="content"/>
          <p:cNvSpPr>
            <a:spLocks noGrp="1" noChangeArrowheads="1"/>
          </p:cNvSpPr>
          <p:nvPr>
            <p:ph type="body" idx="1"/>
            <p:custDataLst>
              <p:tags r:id="rId28"/>
            </p:custDataLst>
          </p:nvPr>
        </p:nvSpPr>
        <p:spPr bwMode="gray">
          <a:xfrm>
            <a:off x="457200" y="1600198"/>
            <a:ext cx="11294486" cy="461010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First level bullet 18</a:t>
            </a:r>
          </a:p>
          <a:p>
            <a:pPr lvl="1"/>
            <a:r>
              <a:rPr lang="en-US" dirty="0"/>
              <a:t>Second level 16</a:t>
            </a:r>
          </a:p>
          <a:p>
            <a:pPr lvl="2"/>
            <a:r>
              <a:rPr lang="en-US" dirty="0"/>
              <a:t>Third level 14</a:t>
            </a:r>
          </a:p>
          <a:p>
            <a:pPr lvl="3"/>
            <a:r>
              <a:rPr lang="en-US" dirty="0"/>
              <a:t>Fourth level 12</a:t>
            </a:r>
          </a:p>
        </p:txBody>
      </p:sp>
      <p:sp>
        <p:nvSpPr>
          <p:cNvPr id="1033" name="Title"/>
          <p:cNvSpPr>
            <a:spLocks noGrp="1" noChangeArrowheads="1"/>
          </p:cNvSpPr>
          <p:nvPr>
            <p:ph type="title"/>
            <p:custDataLst>
              <p:tags r:id="rId29"/>
            </p:custDataLst>
          </p:nvPr>
        </p:nvSpPr>
        <p:spPr bwMode="gray">
          <a:xfrm>
            <a:off x="457200" y="548640"/>
            <a:ext cx="11282361" cy="45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add title</a:t>
            </a:r>
          </a:p>
        </p:txBody>
      </p:sp>
    </p:spTree>
  </p:cSld>
  <p:clrMap bg1="lt1" tx1="dk1" bg2="lt2" tx2="dk2" accent1="accent1" accent2="accent2" accent3="accent3" accent4="accent4" accent5="accent5" accent6="accent6" hlink="hlink" folHlink="folHlink"/>
  <p:sldLayoutIdLst>
    <p:sldLayoutId id="2147483859" r:id="rId1"/>
    <p:sldLayoutId id="2147483711" r:id="rId2"/>
    <p:sldLayoutId id="2147483820" r:id="rId3"/>
    <p:sldLayoutId id="2147483858" r:id="rId4"/>
    <p:sldLayoutId id="2147483823" r:id="rId5"/>
    <p:sldLayoutId id="2147483824" r:id="rId6"/>
    <p:sldLayoutId id="2147483825" r:id="rId7"/>
    <p:sldLayoutId id="2147483822" r:id="rId8"/>
    <p:sldLayoutId id="2147483857" r:id="rId9"/>
    <p:sldLayoutId id="2147483826" r:id="rId10"/>
    <p:sldLayoutId id="2147483827" r:id="rId11"/>
    <p:sldLayoutId id="2147483828" r:id="rId12"/>
    <p:sldLayoutId id="2147483829" r:id="rId13"/>
    <p:sldLayoutId id="2147483853" r:id="rId14"/>
    <p:sldLayoutId id="2147483836" r:id="rId15"/>
    <p:sldLayoutId id="2147483830" r:id="rId16"/>
    <p:sldLayoutId id="2147483831" r:id="rId17"/>
    <p:sldLayoutId id="2147483839" r:id="rId18"/>
    <p:sldLayoutId id="2147483842" r:id="rId19"/>
    <p:sldLayoutId id="2147483844" r:id="rId20"/>
    <p:sldLayoutId id="2147483849" r:id="rId21"/>
    <p:sldLayoutId id="2147483850" r:id="rId22"/>
    <p:sldLayoutId id="2147483856" r:id="rId23"/>
    <p:sldLayoutId id="2147483855" r:id="rId24"/>
    <p:sldLayoutId id="2147483869" r:id="rId25"/>
  </p:sldLayoutIdLst>
  <p:hf hdr="0" ftr="0"/>
  <p:txStyles>
    <p:titleStyle>
      <a:lvl1pPr algn="l" rtl="0" eaLnBrk="1" fontAlgn="base" hangingPunct="1">
        <a:lnSpc>
          <a:spcPct val="100000"/>
        </a:lnSpc>
        <a:spcBef>
          <a:spcPct val="0"/>
        </a:spcBef>
        <a:spcAft>
          <a:spcPct val="0"/>
        </a:spcAft>
        <a:defRPr sz="3000" b="1">
          <a:solidFill>
            <a:srgbClr val="002C77"/>
          </a:solidFill>
          <a:latin typeface="+mj-lt"/>
          <a:ea typeface="+mj-ea"/>
          <a:cs typeface="+mj-cs"/>
        </a:defRPr>
      </a:lvl1pPr>
      <a:lvl2pPr algn="l" rtl="0" eaLnBrk="1" fontAlgn="base" hangingPunct="1">
        <a:lnSpc>
          <a:spcPct val="83000"/>
        </a:lnSpc>
        <a:spcBef>
          <a:spcPct val="0"/>
        </a:spcBef>
        <a:spcAft>
          <a:spcPct val="0"/>
        </a:spcAft>
        <a:defRPr sz="2100">
          <a:solidFill>
            <a:srgbClr val="002C77"/>
          </a:solidFill>
          <a:latin typeface="Arial" charset="0"/>
        </a:defRPr>
      </a:lvl2pPr>
      <a:lvl3pPr algn="l" rtl="0" eaLnBrk="1" fontAlgn="base" hangingPunct="1">
        <a:lnSpc>
          <a:spcPct val="83000"/>
        </a:lnSpc>
        <a:spcBef>
          <a:spcPct val="0"/>
        </a:spcBef>
        <a:spcAft>
          <a:spcPct val="0"/>
        </a:spcAft>
        <a:defRPr sz="2100">
          <a:solidFill>
            <a:srgbClr val="002C77"/>
          </a:solidFill>
          <a:latin typeface="Arial" charset="0"/>
        </a:defRPr>
      </a:lvl3pPr>
      <a:lvl4pPr algn="l" rtl="0" eaLnBrk="1" fontAlgn="base" hangingPunct="1">
        <a:lnSpc>
          <a:spcPct val="83000"/>
        </a:lnSpc>
        <a:spcBef>
          <a:spcPct val="0"/>
        </a:spcBef>
        <a:spcAft>
          <a:spcPct val="0"/>
        </a:spcAft>
        <a:defRPr sz="2100">
          <a:solidFill>
            <a:srgbClr val="002C77"/>
          </a:solidFill>
          <a:latin typeface="Arial" charset="0"/>
        </a:defRPr>
      </a:lvl4pPr>
      <a:lvl5pPr algn="l" rtl="0" eaLnBrk="1" fontAlgn="base" hangingPunct="1">
        <a:lnSpc>
          <a:spcPct val="83000"/>
        </a:lnSpc>
        <a:spcBef>
          <a:spcPct val="0"/>
        </a:spcBef>
        <a:spcAft>
          <a:spcPct val="0"/>
        </a:spcAft>
        <a:defRPr sz="2100">
          <a:solidFill>
            <a:srgbClr val="002C77"/>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lnSpc>
          <a:spcPct val="100000"/>
        </a:lnSpc>
        <a:spcBef>
          <a:spcPts val="1440"/>
        </a:spcBef>
        <a:spcAft>
          <a:spcPct val="0"/>
        </a:spcAft>
        <a:buChar char="•"/>
        <a:defRPr sz="1800" b="0">
          <a:solidFill>
            <a:schemeClr val="tx1"/>
          </a:solidFill>
          <a:latin typeface="+mn-lt"/>
          <a:ea typeface="+mn-ea"/>
          <a:cs typeface="+mn-cs"/>
        </a:defRPr>
      </a:lvl1pPr>
      <a:lvl2pPr marL="411480" indent="-200025" algn="l" rtl="0" eaLnBrk="1" fontAlgn="base" hangingPunct="1">
        <a:lnSpc>
          <a:spcPct val="100000"/>
        </a:lnSpc>
        <a:spcBef>
          <a:spcPts val="1200"/>
        </a:spcBef>
        <a:spcAft>
          <a:spcPct val="0"/>
        </a:spcAft>
        <a:buChar char="–"/>
        <a:defRPr sz="1600">
          <a:solidFill>
            <a:schemeClr val="tx1"/>
          </a:solidFill>
          <a:latin typeface="+mn-lt"/>
          <a:ea typeface="+mn-ea"/>
        </a:defRPr>
      </a:lvl2pPr>
      <a:lvl3pPr marL="594360" indent="-177800" algn="l" rtl="0" eaLnBrk="1" fontAlgn="base" hangingPunct="1">
        <a:lnSpc>
          <a:spcPct val="100000"/>
        </a:lnSpc>
        <a:spcBef>
          <a:spcPts val="1000"/>
        </a:spcBef>
        <a:spcAft>
          <a:spcPct val="0"/>
        </a:spcAft>
        <a:buFont typeface="Arial" panose="020B0604020202020204" pitchFamily="34" charset="0"/>
        <a:buChar char="•"/>
        <a:defRPr sz="1400">
          <a:solidFill>
            <a:schemeClr val="tx1"/>
          </a:solidFill>
          <a:latin typeface="+mn-lt"/>
          <a:ea typeface="+mn-ea"/>
        </a:defRPr>
      </a:lvl3pPr>
      <a:lvl4pPr marL="777240" indent="-177800" algn="l" rtl="0" eaLnBrk="1" fontAlgn="base" hangingPunct="1">
        <a:lnSpc>
          <a:spcPct val="100000"/>
        </a:lnSpc>
        <a:spcBef>
          <a:spcPts val="1000"/>
        </a:spcBef>
        <a:spcAft>
          <a:spcPct val="0"/>
        </a:spcAft>
        <a:buFont typeface="Franklin Gothic Medium" panose="020B0603020102020204" pitchFamily="34" charset="0"/>
        <a:buChar char="–"/>
        <a:defRPr sz="1200">
          <a:solidFill>
            <a:schemeClr val="tx1"/>
          </a:solidFill>
          <a:latin typeface="+mn-lt"/>
          <a:ea typeface="+mn-ea"/>
        </a:defRPr>
      </a:lvl4pPr>
      <a:lvl5pPr marL="960120" indent="-177800" algn="l" rtl="0" eaLnBrk="1" fontAlgn="base" hangingPunct="1">
        <a:lnSpc>
          <a:spcPct val="95000"/>
        </a:lnSpc>
        <a:spcBef>
          <a:spcPts val="475"/>
        </a:spcBef>
        <a:spcAft>
          <a:spcPct val="0"/>
        </a:spcAft>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76" userDrawn="1">
          <p15:clr>
            <a:srgbClr val="FDE53C"/>
          </p15:clr>
        </p15:guide>
        <p15:guide id="2" pos="288" userDrawn="1">
          <p15:clr>
            <a:srgbClr val="F26B43"/>
          </p15:clr>
        </p15:guide>
        <p15:guide id="3" pos="7392" userDrawn="1">
          <p15:clr>
            <a:srgbClr val="F26B43"/>
          </p15:clr>
        </p15:guide>
        <p15:guide id="4" orient="horz" pos="1008" userDrawn="1">
          <p15:clr>
            <a:srgbClr val="000000"/>
          </p15:clr>
        </p15:guide>
        <p15:guide id="5" orient="horz" pos="2448" userDrawn="1">
          <p15:clr>
            <a:srgbClr val="000000"/>
          </p15:clr>
        </p15:guide>
        <p15:guide id="6" orient="horz" pos="3912" userDrawn="1">
          <p15:clr>
            <a:srgbClr val="F26B43"/>
          </p15:clr>
        </p15:guide>
        <p15:guide id="7" pos="2064" userDrawn="1">
          <p15:clr>
            <a:srgbClr val="C35EA4"/>
          </p15:clr>
        </p15:guide>
        <p15:guide id="8" orient="horz" pos="576" userDrawn="1">
          <p15:clr>
            <a:srgbClr val="F26B43"/>
          </p15:clr>
        </p15:guide>
        <p15:guide id="9" pos="5616" userDrawn="1">
          <p15:clr>
            <a:srgbClr val="C35EA4"/>
          </p15:clr>
        </p15:guide>
        <p15:guide id="10" orient="horz" pos="1344" userDrawn="1">
          <p15:clr>
            <a:srgbClr val="F26B43"/>
          </p15:clr>
        </p15:guide>
        <p15:guide id="11" orient="horz" pos="4032" userDrawn="1">
          <p15:clr>
            <a:srgbClr val="F26B43"/>
          </p15:clr>
        </p15:guide>
        <p15:guide id="12" pos="519" userDrawn="1">
          <p15:clr>
            <a:srgbClr val="F26B43"/>
          </p15:clr>
        </p15:guide>
        <p15:guide id="13" pos="702" userDrawn="1">
          <p15:clr>
            <a:srgbClr val="F26B43"/>
          </p15:clr>
        </p15:guide>
        <p15:guide id="14" orient="horz" pos="3240" userDrawn="1">
          <p15:clr>
            <a:srgbClr val="547EBF"/>
          </p15:clr>
        </p15:guide>
        <p15:guide id="15" orient="horz" pos="3768" userDrawn="1">
          <p15:clr>
            <a:srgbClr val="547EBF"/>
          </p15:clr>
        </p15:guide>
        <p15:guide id="16" orient="horz" pos="792" userDrawn="1">
          <p15:clr>
            <a:srgbClr val="F26B43"/>
          </p15:clr>
        </p15:guide>
        <p15:guide id="17" pos="3840" userDrawn="1">
          <p15:clr>
            <a:srgbClr val="F26B43"/>
          </p15:clr>
        </p15:guide>
        <p15:guide id="18" pos="6504" userDrawn="1">
          <p15:clr>
            <a:srgbClr val="FDE53C"/>
          </p15:clr>
        </p15:guide>
        <p15:guide id="19" orient="horz" pos="2160" userDrawn="1">
          <p15:clr>
            <a:srgbClr val="F26B43"/>
          </p15:clr>
        </p15:guide>
        <p15:guide id="20" pos="2952" userDrawn="1">
          <p15:clr>
            <a:srgbClr val="FDE53C"/>
          </p15:clr>
        </p15:guide>
        <p15:guide id="21" pos="4728" userDrawn="1">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mailto:chapters@alane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5550046"/>
            <a:ext cx="4823927" cy="847167"/>
          </a:xfrm>
        </p:spPr>
        <p:txBody>
          <a:bodyPr/>
          <a:lstStyle/>
          <a:p>
            <a:pPr algn="l"/>
            <a:r>
              <a:rPr lang="en-US" sz="1200" dirty="0">
                <a:solidFill>
                  <a:schemeClr val="bg1"/>
                </a:solidFill>
              </a:rPr>
              <a:t>Elliot Witt, Business Insurance Advisor &amp; Risk Management Consultant</a:t>
            </a:r>
          </a:p>
          <a:p>
            <a:pPr algn="l"/>
            <a:r>
              <a:rPr lang="en-US" sz="1100" dirty="0">
                <a:solidFill>
                  <a:schemeClr val="bg1"/>
                </a:solidFill>
              </a:rPr>
              <a:t>Marsh McLennan Agency</a:t>
            </a:r>
          </a:p>
          <a:p>
            <a:endParaRPr lang="en-US" dirty="0"/>
          </a:p>
        </p:txBody>
      </p:sp>
      <p:sp>
        <p:nvSpPr>
          <p:cNvPr id="3" name="Subtitle 2"/>
          <p:cNvSpPr>
            <a:spLocks noGrp="1"/>
          </p:cNvSpPr>
          <p:nvPr>
            <p:ph type="subTitle" idx="1"/>
          </p:nvPr>
        </p:nvSpPr>
        <p:spPr/>
        <p:txBody>
          <a:bodyPr/>
          <a:lstStyle/>
          <a:p>
            <a:pPr algn="ctr"/>
            <a:r>
              <a:rPr lang="en-US" dirty="0">
                <a:solidFill>
                  <a:schemeClr val="bg1"/>
                </a:solidFill>
              </a:rPr>
              <a:t>June 28th, 2023</a:t>
            </a:r>
          </a:p>
          <a:p>
            <a:pPr algn="ctr"/>
            <a:endParaRPr lang="en-US" dirty="0"/>
          </a:p>
        </p:txBody>
      </p:sp>
      <p:sp>
        <p:nvSpPr>
          <p:cNvPr id="6" name="Title 5"/>
          <p:cNvSpPr>
            <a:spLocks noGrp="1"/>
          </p:cNvSpPr>
          <p:nvPr>
            <p:ph type="ctrTitle"/>
          </p:nvPr>
        </p:nvSpPr>
        <p:spPr>
          <a:xfrm>
            <a:off x="625151" y="1375740"/>
            <a:ext cx="10096500" cy="2520475"/>
          </a:xfrm>
        </p:spPr>
        <p:txBody>
          <a:bodyPr/>
          <a:lstStyle/>
          <a:p>
            <a:pPr algn="ctr"/>
            <a:r>
              <a:rPr lang="en-US" sz="6000" b="1" u="none" dirty="0">
                <a:solidFill>
                  <a:schemeClr val="bg1"/>
                </a:solidFill>
              </a:rPr>
              <a:t>ALA Chapters </a:t>
            </a:r>
            <a:br>
              <a:rPr lang="en-US" sz="6000" b="1" u="none" dirty="0">
                <a:solidFill>
                  <a:schemeClr val="bg1"/>
                </a:solidFill>
              </a:rPr>
            </a:br>
            <a:r>
              <a:rPr lang="en-US" sz="6000" b="1" u="none" dirty="0">
                <a:solidFill>
                  <a:schemeClr val="bg1"/>
                </a:solidFill>
              </a:rPr>
              <a:t>Insurance Review</a:t>
            </a:r>
            <a:endParaRPr lang="en-US" dirty="0"/>
          </a:p>
        </p:txBody>
      </p:sp>
    </p:spTree>
    <p:extLst>
      <p:ext uri="{BB962C8B-B14F-4D97-AF65-F5344CB8AC3E}">
        <p14:creationId xmlns:p14="http://schemas.microsoft.com/office/powerpoint/2010/main" val="170553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dirty="0"/>
              <a:t>Directors and Officers</a:t>
            </a:r>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7200" y="1286823"/>
            <a:ext cx="5423680" cy="4652942"/>
          </a:xfrm>
        </p:spPr>
        <p:txBody>
          <a:bodyPr/>
          <a:lstStyle/>
          <a:p>
            <a:pPr marL="0" indent="0">
              <a:buNone/>
            </a:pPr>
            <a:r>
              <a:rPr lang="en-US" b="1" dirty="0"/>
              <a:t>8  Chapter Purchase this coverage or better</a:t>
            </a:r>
          </a:p>
          <a:p>
            <a:pPr marL="0" indent="0">
              <a:buNone/>
            </a:pPr>
            <a:endParaRPr lang="en-US" dirty="0"/>
          </a:p>
          <a:p>
            <a:pPr marL="0" indent="0">
              <a:buNone/>
            </a:pPr>
            <a:r>
              <a:rPr lang="en-US" dirty="0"/>
              <a:t>Directors and Officers Coverage Option</a:t>
            </a:r>
          </a:p>
          <a:p>
            <a:pPr lvl="1"/>
            <a:r>
              <a:rPr lang="en-US" dirty="0"/>
              <a:t>Add on to Expanded Crime or an Expanded Crime Plus policy.   </a:t>
            </a:r>
          </a:p>
          <a:p>
            <a:pPr lvl="1"/>
            <a:r>
              <a:rPr lang="en-US" dirty="0"/>
              <a:t>Provides $1mm limit of liability for Directors and Officers. </a:t>
            </a:r>
          </a:p>
          <a:p>
            <a:pPr lvl="1"/>
            <a:r>
              <a:rPr lang="en-US" dirty="0"/>
              <a:t>Directors and Officers coverage protects individual board members from being held personally liable for failure to perform duties. </a:t>
            </a:r>
          </a:p>
          <a:p>
            <a:pPr lvl="1"/>
            <a:r>
              <a:rPr lang="en-US" dirty="0"/>
              <a:t>$1,000 to $1,400 Estimated Annual Premium</a:t>
            </a:r>
          </a:p>
          <a:p>
            <a:pPr lvl="1"/>
            <a:r>
              <a:rPr lang="en-US" dirty="0"/>
              <a:t>Three-year policy term</a:t>
            </a:r>
          </a:p>
          <a:p>
            <a:endParaRPr lang="en-US" dirty="0"/>
          </a:p>
        </p:txBody>
      </p:sp>
      <p:pic>
        <p:nvPicPr>
          <p:cNvPr id="3076" name="Picture 4" descr="room equipped by laptops in a panoramic office A conference room equipped by modern laptops in a modern panoramic office in New York. Black leather chairs. 3D rendering. board of directors stock pictures, royalty-free photos &amp; images">
            <a:extLst>
              <a:ext uri="{FF2B5EF4-FFF2-40B4-BE49-F238E27FC236}">
                <a16:creationId xmlns:a16="http://schemas.microsoft.com/office/drawing/2014/main" id="{9CB90CCA-1E2C-9D12-0245-2A6A784B2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460" y="1165070"/>
            <a:ext cx="58293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9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u="none" dirty="0"/>
              <a:t>Cyber Insurance</a:t>
            </a:r>
            <a:endParaRPr lang="en-US" dirty="0"/>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7200" y="1333476"/>
            <a:ext cx="5246062" cy="4652942"/>
          </a:xfrm>
        </p:spPr>
        <p:txBody>
          <a:bodyPr/>
          <a:lstStyle/>
          <a:p>
            <a:pPr marL="0" indent="0">
              <a:buNone/>
            </a:pPr>
            <a:r>
              <a:rPr lang="en-US" b="1" dirty="0"/>
              <a:t>One Chapter Purchases this coverage</a:t>
            </a:r>
          </a:p>
          <a:p>
            <a:pPr>
              <a:buAutoNum type="arabicPlain"/>
            </a:pPr>
            <a:endParaRPr lang="en-US" dirty="0"/>
          </a:p>
          <a:p>
            <a:pPr marL="0" indent="0">
              <a:buNone/>
            </a:pPr>
            <a:r>
              <a:rPr lang="en-US" dirty="0"/>
              <a:t>Cyber Insurance Coverage Option</a:t>
            </a:r>
          </a:p>
          <a:p>
            <a:pPr lvl="1"/>
            <a:r>
              <a:rPr lang="en-US" dirty="0"/>
              <a:t>Can be added on to Expanded Crime and D&amp;O Option or separate policy.    </a:t>
            </a:r>
          </a:p>
          <a:p>
            <a:pPr lvl="1"/>
            <a:r>
              <a:rPr lang="en-US" dirty="0"/>
              <a:t>Provides $1mm limit of liability for Privacy and Security with $5K deductible. </a:t>
            </a:r>
          </a:p>
          <a:p>
            <a:pPr lvl="1"/>
            <a:r>
              <a:rPr lang="en-US" dirty="0"/>
              <a:t>Includes $1mm Limit for Cyber Extortion</a:t>
            </a:r>
          </a:p>
          <a:p>
            <a:pPr lvl="1"/>
            <a:r>
              <a:rPr lang="en-US" dirty="0"/>
              <a:t>Includes $100K additional coverage for Social Engineering</a:t>
            </a:r>
          </a:p>
          <a:p>
            <a:pPr lvl="1"/>
            <a:r>
              <a:rPr lang="en-US" dirty="0"/>
              <a:t>$2,000 Estimated Minimum Annual Premium</a:t>
            </a:r>
          </a:p>
          <a:p>
            <a:pPr lvl="1"/>
            <a:r>
              <a:rPr lang="en-US" dirty="0"/>
              <a:t>One Year policy term</a:t>
            </a:r>
          </a:p>
          <a:p>
            <a:endParaRPr lang="en-US" dirty="0"/>
          </a:p>
        </p:txBody>
      </p:sp>
      <p:pic>
        <p:nvPicPr>
          <p:cNvPr id="2050" name="Picture 2" descr="World map with 01 or binary numbers on the computer screen on monitor matrix background. Lock, hacker, cyber attack, spyware, malware concepts. World map with 01 or binary numbers on the computer screen on monitor matrix background. Lock, hacker, cyber attack, spyware, malware concepts. cyber attack world map stock pictures, royalty-free photos &amp; images">
            <a:extLst>
              <a:ext uri="{FF2B5EF4-FFF2-40B4-BE49-F238E27FC236}">
                <a16:creationId xmlns:a16="http://schemas.microsoft.com/office/drawing/2014/main" id="{6F9D3FCC-CA1B-5D90-1BF4-FD89D79DA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333476"/>
            <a:ext cx="58293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4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4B125-08D0-73AB-892A-1B8172793BD3}"/>
              </a:ext>
            </a:extLst>
          </p:cNvPr>
          <p:cNvSpPr>
            <a:spLocks noGrp="1"/>
          </p:cNvSpPr>
          <p:nvPr>
            <p:ph type="title"/>
          </p:nvPr>
        </p:nvSpPr>
        <p:spPr/>
        <p:txBody>
          <a:bodyPr/>
          <a:lstStyle/>
          <a:p>
            <a:r>
              <a:rPr lang="en-US" dirty="0"/>
              <a:t>Cyber Considerations</a:t>
            </a:r>
          </a:p>
        </p:txBody>
      </p:sp>
      <p:sp>
        <p:nvSpPr>
          <p:cNvPr id="5" name="Content Placeholder 4">
            <a:extLst>
              <a:ext uri="{FF2B5EF4-FFF2-40B4-BE49-F238E27FC236}">
                <a16:creationId xmlns:a16="http://schemas.microsoft.com/office/drawing/2014/main" id="{2DF71ED4-9B75-5E90-B378-87865FABBE8A}"/>
              </a:ext>
            </a:extLst>
          </p:cNvPr>
          <p:cNvSpPr>
            <a:spLocks noGrp="1"/>
          </p:cNvSpPr>
          <p:nvPr>
            <p:ph sz="quarter" idx="10"/>
          </p:nvPr>
        </p:nvSpPr>
        <p:spPr>
          <a:xfrm>
            <a:off x="450847" y="1600200"/>
            <a:ext cx="5482885" cy="4652942"/>
          </a:xfrm>
        </p:spPr>
        <p:txBody>
          <a:bodyPr/>
          <a:lstStyle/>
          <a:p>
            <a:pPr>
              <a:buFont typeface="Wingdings" panose="05000000000000000000" pitchFamily="2" charset="2"/>
              <a:buChar char="§"/>
            </a:pPr>
            <a:r>
              <a:rPr lang="en-US" dirty="0"/>
              <a:t>Does the local chapter have chapter-specific email addresses?</a:t>
            </a:r>
          </a:p>
          <a:p>
            <a:pPr>
              <a:buFont typeface="Wingdings" panose="05000000000000000000" pitchFamily="2" charset="2"/>
              <a:buChar char="§"/>
            </a:pPr>
            <a:r>
              <a:rPr lang="en-US" dirty="0"/>
              <a:t>Does the local chapter have a website?</a:t>
            </a:r>
          </a:p>
          <a:p>
            <a:pPr>
              <a:buFont typeface="Wingdings" panose="05000000000000000000" pitchFamily="2" charset="2"/>
              <a:buChar char="§"/>
            </a:pPr>
            <a:r>
              <a:rPr lang="en-US" dirty="0"/>
              <a:t>Does the local chapter collect payment through the website?</a:t>
            </a:r>
          </a:p>
          <a:p>
            <a:endParaRPr lang="en-US" dirty="0"/>
          </a:p>
          <a:p>
            <a:pPr marL="0" indent="0">
              <a:buNone/>
            </a:pPr>
            <a:r>
              <a:rPr lang="en-US" dirty="0"/>
              <a:t>Requirements:</a:t>
            </a:r>
          </a:p>
          <a:p>
            <a:pPr>
              <a:buFont typeface="Wingdings" panose="05000000000000000000" pitchFamily="2" charset="2"/>
              <a:buChar char="§"/>
            </a:pPr>
            <a:r>
              <a:rPr lang="en-US" dirty="0"/>
              <a:t>Any admins / users must use Multifactor Authentication</a:t>
            </a:r>
          </a:p>
          <a:p>
            <a:pPr>
              <a:buFont typeface="Wingdings" panose="05000000000000000000" pitchFamily="2" charset="2"/>
              <a:buChar char="§"/>
            </a:pPr>
            <a:r>
              <a:rPr lang="en-US" dirty="0"/>
              <a:t>Pass insurance carrier security scans</a:t>
            </a:r>
          </a:p>
          <a:p>
            <a:endParaRPr lang="en-US" dirty="0"/>
          </a:p>
        </p:txBody>
      </p:sp>
      <p:pic>
        <p:nvPicPr>
          <p:cNvPr id="1026" name="Picture 2" descr="Global communication network concept. Worldwide business. Global communication network concept. Worldwide business. cyber attack world map stock pictures, royalty-free photos &amp; images">
            <a:extLst>
              <a:ext uri="{FF2B5EF4-FFF2-40B4-BE49-F238E27FC236}">
                <a16:creationId xmlns:a16="http://schemas.microsoft.com/office/drawing/2014/main" id="{56D280AE-E79A-F070-768A-1B8520BE0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695" y="1598846"/>
            <a:ext cx="5829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20E4-762F-174F-B545-307075E20C4D}"/>
              </a:ext>
            </a:extLst>
          </p:cNvPr>
          <p:cNvSpPr>
            <a:spLocks noGrp="1"/>
          </p:cNvSpPr>
          <p:nvPr>
            <p:ph type="title"/>
          </p:nvPr>
        </p:nvSpPr>
        <p:spPr/>
        <p:txBody>
          <a:bodyPr/>
          <a:lstStyle/>
          <a:p>
            <a:r>
              <a:rPr lang="en-US" dirty="0"/>
              <a:t>Questions?</a:t>
            </a:r>
          </a:p>
        </p:txBody>
      </p:sp>
      <p:sp>
        <p:nvSpPr>
          <p:cNvPr id="5" name="Subtitle 4">
            <a:extLst>
              <a:ext uri="{FF2B5EF4-FFF2-40B4-BE49-F238E27FC236}">
                <a16:creationId xmlns:a16="http://schemas.microsoft.com/office/drawing/2014/main" id="{0FBFC039-6ECC-8948-AAA2-F36CFFB9C98D}"/>
              </a:ext>
            </a:extLst>
          </p:cNvPr>
          <p:cNvSpPr>
            <a:spLocks noGrp="1"/>
          </p:cNvSpPr>
          <p:nvPr>
            <p:ph type="subTitle" idx="14"/>
          </p:nvPr>
        </p:nvSpPr>
        <p:spPr>
          <a:xfrm>
            <a:off x="3258966" y="1007674"/>
            <a:ext cx="8401189" cy="271272"/>
          </a:xfrm>
        </p:spPr>
        <p:txBody>
          <a:bodyPr/>
          <a:lstStyle/>
          <a:p>
            <a:r>
              <a:rPr lang="en-US" dirty="0"/>
              <a:t>Elliot Witt </a:t>
            </a:r>
          </a:p>
        </p:txBody>
      </p:sp>
      <p:sp>
        <p:nvSpPr>
          <p:cNvPr id="16" name="Text Placeholder 15"/>
          <p:cNvSpPr>
            <a:spLocks noGrp="1"/>
          </p:cNvSpPr>
          <p:nvPr>
            <p:ph type="body" sz="quarter" idx="16"/>
          </p:nvPr>
        </p:nvSpPr>
        <p:spPr>
          <a:xfrm>
            <a:off x="5069709" y="1079996"/>
            <a:ext cx="3803703" cy="271272"/>
          </a:xfrm>
        </p:spPr>
        <p:txBody>
          <a:bodyPr/>
          <a:lstStyle/>
          <a:p>
            <a:r>
              <a:rPr lang="en-US" sz="1400" dirty="0"/>
              <a:t>Marsh McLennan Agency</a:t>
            </a:r>
          </a:p>
          <a:p>
            <a:r>
              <a:rPr lang="en-US" sz="1400" dirty="0"/>
              <a:t>713-320-6909 Direct</a:t>
            </a:r>
          </a:p>
          <a:p>
            <a:r>
              <a:rPr lang="en-US" sz="1400" dirty="0"/>
              <a:t>Elliot.Witt@Marshmma.com</a:t>
            </a:r>
          </a:p>
          <a:p>
            <a:endParaRPr lang="en-US" dirty="0"/>
          </a:p>
        </p:txBody>
      </p:sp>
      <p:sp>
        <p:nvSpPr>
          <p:cNvPr id="17" name="Text Placeholder 16"/>
          <p:cNvSpPr>
            <a:spLocks noGrp="1"/>
          </p:cNvSpPr>
          <p:nvPr>
            <p:ph type="body" sz="quarter" idx="17"/>
          </p:nvPr>
        </p:nvSpPr>
        <p:spPr>
          <a:xfrm>
            <a:off x="3190810" y="2250114"/>
            <a:ext cx="8145884" cy="4168974"/>
          </a:xfrm>
        </p:spPr>
        <p:txBody>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Elliot Witt serves clients in an advisory and client executive role in Marsh McLennan Agency’s Houston, TX office.  In this role, he serves as clients’ primary contact.  In addition, he manages and assists in the marketing, administration, consulting, and daily service needs for his clients.  His responsibilities also include coordination of coverage analysis, exposure identification, program implementation, renewal strategies, and market negotiation.</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Witt joined Marsh in August 2018 when Wortham was acquired by Marsh.  Prior to Wortham being acquired by Marsh, he was a Managing Director at Wortham Insurance and Risk Management.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Witt joined Wortham in 2006 and worked for numerous divisions including special accounts, casualty, property, and manager of the middle market department.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Prior to Wortham, Witt worked as a multi-line underwriter at The Hartford insurance company.</a:t>
            </a:r>
          </a:p>
        </p:txBody>
      </p:sp>
      <p:pic>
        <p:nvPicPr>
          <p:cNvPr id="18" name="Picture Placeholder 17">
            <a:extLst>
              <a:ext uri="{FF2B5EF4-FFF2-40B4-BE49-F238E27FC236}">
                <a16:creationId xmlns:a16="http://schemas.microsoft.com/office/drawing/2014/main" id="{5F0821DC-6B8F-ACE3-D51F-ACC9B243B8AA}"/>
              </a:ext>
            </a:extLst>
          </p:cNvPr>
          <p:cNvPicPr>
            <a:picLocks noGrp="1" noChangeAspect="1"/>
          </p:cNvPicPr>
          <p:nvPr>
            <p:ph type="pic" sz="quarter" idx="15"/>
          </p:nvPr>
        </p:nvPicPr>
        <p:blipFill rotWithShape="1">
          <a:blip r:embed="rId2"/>
          <a:srcRect l="6697" r="6697"/>
          <a:stretch/>
        </p:blipFill>
        <p:spPr>
          <a:xfrm>
            <a:off x="457200" y="1684391"/>
            <a:ext cx="2433233" cy="3657600"/>
          </a:xfrm>
        </p:spPr>
      </p:pic>
    </p:spTree>
    <p:extLst>
      <p:ext uri="{BB962C8B-B14F-4D97-AF65-F5344CB8AC3E}">
        <p14:creationId xmlns:p14="http://schemas.microsoft.com/office/powerpoint/2010/main" val="67786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5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genda text on notepad Agenda text on notepad - business concept agenda stock pictures, royalty-free photos &amp; images">
            <a:extLst>
              <a:ext uri="{FF2B5EF4-FFF2-40B4-BE49-F238E27FC236}">
                <a16:creationId xmlns:a16="http://schemas.microsoft.com/office/drawing/2014/main" id="{959C5AE7-958A-6102-4BA9-55ADB26DD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917" y="1487830"/>
            <a:ext cx="58293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pPr algn="ctr"/>
            <a:r>
              <a:rPr lang="en-US" dirty="0"/>
              <a:t>Agenda for the discussion </a:t>
            </a:r>
          </a:p>
        </p:txBody>
      </p:sp>
      <p:sp>
        <p:nvSpPr>
          <p:cNvPr id="25" name="Text Placeholder 13">
            <a:extLst>
              <a:ext uri="{FF2B5EF4-FFF2-40B4-BE49-F238E27FC236}">
                <a16:creationId xmlns:a16="http://schemas.microsoft.com/office/drawing/2014/main" id="{BBFED26F-A95B-E44E-8707-E9C9C09E6F92}"/>
              </a:ext>
            </a:extLst>
          </p:cNvPr>
          <p:cNvSpPr txBox="1">
            <a:spLocks/>
          </p:cNvSpPr>
          <p:nvPr/>
        </p:nvSpPr>
        <p:spPr>
          <a:xfrm>
            <a:off x="761167" y="1635987"/>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GL </a:t>
            </a:r>
          </a:p>
        </p:txBody>
      </p:sp>
      <p:sp>
        <p:nvSpPr>
          <p:cNvPr id="27" name="Text Placeholder 13">
            <a:extLst>
              <a:ext uri="{FF2B5EF4-FFF2-40B4-BE49-F238E27FC236}">
                <a16:creationId xmlns:a16="http://schemas.microsoft.com/office/drawing/2014/main" id="{BBFED26F-A95B-E44E-8707-E9C9C09E6F92}"/>
              </a:ext>
            </a:extLst>
          </p:cNvPr>
          <p:cNvSpPr txBox="1">
            <a:spLocks/>
          </p:cNvSpPr>
          <p:nvPr/>
        </p:nvSpPr>
        <p:spPr>
          <a:xfrm>
            <a:off x="761167" y="2302609"/>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Professional</a:t>
            </a:r>
          </a:p>
        </p:txBody>
      </p:sp>
      <p:sp>
        <p:nvSpPr>
          <p:cNvPr id="31" name="Text Placeholder 13">
            <a:extLst>
              <a:ext uri="{FF2B5EF4-FFF2-40B4-BE49-F238E27FC236}">
                <a16:creationId xmlns:a16="http://schemas.microsoft.com/office/drawing/2014/main" id="{BBFED26F-A95B-E44E-8707-E9C9C09E6F92}"/>
              </a:ext>
            </a:extLst>
          </p:cNvPr>
          <p:cNvSpPr txBox="1">
            <a:spLocks/>
          </p:cNvSpPr>
          <p:nvPr/>
        </p:nvSpPr>
        <p:spPr>
          <a:xfrm>
            <a:off x="761167" y="2984867"/>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Crime</a:t>
            </a:r>
          </a:p>
        </p:txBody>
      </p:sp>
      <p:sp>
        <p:nvSpPr>
          <p:cNvPr id="33" name="Text Placeholder 13">
            <a:extLst>
              <a:ext uri="{FF2B5EF4-FFF2-40B4-BE49-F238E27FC236}">
                <a16:creationId xmlns:a16="http://schemas.microsoft.com/office/drawing/2014/main" id="{BBFED26F-A95B-E44E-8707-E9C9C09E6F92}"/>
              </a:ext>
            </a:extLst>
          </p:cNvPr>
          <p:cNvSpPr txBox="1">
            <a:spLocks/>
          </p:cNvSpPr>
          <p:nvPr/>
        </p:nvSpPr>
        <p:spPr>
          <a:xfrm>
            <a:off x="761167" y="3679008"/>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D&amp;O</a:t>
            </a:r>
          </a:p>
        </p:txBody>
      </p:sp>
      <p:sp>
        <p:nvSpPr>
          <p:cNvPr id="35" name="Text Placeholder 13">
            <a:extLst>
              <a:ext uri="{FF2B5EF4-FFF2-40B4-BE49-F238E27FC236}">
                <a16:creationId xmlns:a16="http://schemas.microsoft.com/office/drawing/2014/main" id="{BBFED26F-A95B-E44E-8707-E9C9C09E6F92}"/>
              </a:ext>
            </a:extLst>
          </p:cNvPr>
          <p:cNvSpPr txBox="1">
            <a:spLocks/>
          </p:cNvSpPr>
          <p:nvPr/>
        </p:nvSpPr>
        <p:spPr>
          <a:xfrm>
            <a:off x="761167" y="4370022"/>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Cyber</a:t>
            </a:r>
          </a:p>
        </p:txBody>
      </p:sp>
      <p:sp>
        <p:nvSpPr>
          <p:cNvPr id="39" name="Text Placeholder 13">
            <a:extLst>
              <a:ext uri="{FF2B5EF4-FFF2-40B4-BE49-F238E27FC236}">
                <a16:creationId xmlns:a16="http://schemas.microsoft.com/office/drawing/2014/main" id="{BBFED26F-A95B-E44E-8707-E9C9C09E6F92}"/>
              </a:ext>
            </a:extLst>
          </p:cNvPr>
          <p:cNvSpPr txBox="1">
            <a:spLocks/>
          </p:cNvSpPr>
          <p:nvPr/>
        </p:nvSpPr>
        <p:spPr>
          <a:xfrm>
            <a:off x="761167" y="5073543"/>
            <a:ext cx="4114800" cy="264176"/>
          </a:xfrm>
          <a:prstGeom prst="rect">
            <a:avLst/>
          </a:prstGeom>
        </p:spPr>
        <p:txBody>
          <a:bodyPr lIns="182880" tIns="0" rIns="0" bIns="0" anchor="ctr" anchorCtr="0"/>
          <a:lstStyle>
            <a:lvl1pPr marL="0" indent="0" algn="l" rtl="0" eaLnBrk="1" fontAlgn="base" hangingPunct="1">
              <a:lnSpc>
                <a:spcPct val="90000"/>
              </a:lnSpc>
              <a:spcBef>
                <a:spcPts val="600"/>
              </a:spcBef>
              <a:spcAft>
                <a:spcPct val="0"/>
              </a:spcAft>
              <a:buFont typeface="+mj-lt"/>
              <a:buNone/>
              <a:tabLst/>
              <a:defRPr sz="1800" b="0">
                <a:solidFill>
                  <a:schemeClr val="tx1"/>
                </a:solidFill>
                <a:latin typeface="+mn-lt"/>
                <a:ea typeface="+mn-ea"/>
                <a:cs typeface="+mn-cs"/>
              </a:defRPr>
            </a:lvl1pPr>
            <a:lvl2pPr marL="461963" indent="-230188" algn="l" rtl="0" eaLnBrk="1" fontAlgn="base" hangingPunct="1">
              <a:lnSpc>
                <a:spcPct val="100000"/>
              </a:lnSpc>
              <a:spcBef>
                <a:spcPts val="1200"/>
              </a:spcBef>
              <a:spcAft>
                <a:spcPct val="0"/>
              </a:spcAft>
              <a:buFont typeface="Arial" panose="020B0604020202020204" pitchFamily="34" charset="0"/>
              <a:buChar char="•"/>
              <a:defRPr sz="1600" baseline="0">
                <a:solidFill>
                  <a:schemeClr val="tx1"/>
                </a:solidFill>
                <a:latin typeface="+mn-lt"/>
                <a:ea typeface="+mn-ea"/>
              </a:defRPr>
            </a:lvl2pPr>
            <a:lvl3pPr marL="685800" indent="-228600" algn="l" rtl="0" eaLnBrk="1" fontAlgn="base" hangingPunct="1">
              <a:lnSpc>
                <a:spcPct val="100000"/>
              </a:lnSpc>
              <a:spcBef>
                <a:spcPts val="1000"/>
              </a:spcBef>
              <a:spcAft>
                <a:spcPct val="0"/>
              </a:spcAft>
              <a:buFont typeface="Arial" panose="020B0604020202020204" pitchFamily="34" charset="0"/>
              <a:buChar char="•"/>
              <a:defRPr sz="1400" baseline="0">
                <a:solidFill>
                  <a:schemeClr val="tx1"/>
                </a:solidFill>
                <a:latin typeface="+mn-lt"/>
                <a:ea typeface="+mn-ea"/>
              </a:defRPr>
            </a:lvl3pPr>
            <a:lvl4pPr marL="914400" indent="-228600" algn="l" rtl="0" eaLnBrk="1" fontAlgn="base" hangingPunct="1">
              <a:lnSpc>
                <a:spcPct val="100000"/>
              </a:lnSpc>
              <a:spcBef>
                <a:spcPts val="1000"/>
              </a:spcBef>
              <a:spcAft>
                <a:spcPct val="0"/>
              </a:spcAft>
              <a:buFont typeface="Franklin Gothic Medium" panose="020B0603020102020204" pitchFamily="34" charset="0"/>
              <a:buChar char="–"/>
              <a:defRPr sz="1200" baseline="0">
                <a:solidFill>
                  <a:schemeClr val="tx1"/>
                </a:solidFill>
                <a:latin typeface="+mn-lt"/>
                <a:ea typeface="+mn-ea"/>
              </a:defRPr>
            </a:lvl4pPr>
            <a:lvl5pPr marL="1143000" indent="-228600" algn="l" rtl="0" eaLnBrk="1" fontAlgn="base" hangingPunct="1">
              <a:lnSpc>
                <a:spcPct val="95000"/>
              </a:lnSpc>
              <a:spcBef>
                <a:spcPts val="475"/>
              </a:spcBef>
              <a:spcAft>
                <a:spcPct val="0"/>
              </a:spcAft>
              <a:buFont typeface="Arial" charset="0"/>
              <a:buChar char="-"/>
              <a:defRPr sz="1400" baseline="0">
                <a:solidFill>
                  <a:schemeClr val="tx1"/>
                </a:solidFill>
                <a:latin typeface="+mn-lt"/>
                <a:ea typeface="+mn-ea"/>
              </a:defRPr>
            </a:lvl5pPr>
            <a:lvl6pPr marL="1371600" indent="-227013" algn="l" rtl="0" eaLnBrk="1" fontAlgn="base" hangingPunct="1">
              <a:spcBef>
                <a:spcPct val="20000"/>
              </a:spcBef>
              <a:spcAft>
                <a:spcPct val="0"/>
              </a:spcAft>
              <a:buFont typeface="Arial" charset="0"/>
              <a:buChar char="-"/>
              <a:defRPr sz="2000" baseline="0">
                <a:solidFill>
                  <a:schemeClr val="tx1"/>
                </a:solidFill>
                <a:latin typeface="+mn-lt"/>
                <a:ea typeface="+mn-ea"/>
              </a:defRPr>
            </a:lvl6pPr>
            <a:lvl7pPr marL="1600200" indent="-228600" algn="l" rtl="0" eaLnBrk="1" fontAlgn="base" hangingPunct="1">
              <a:spcBef>
                <a:spcPct val="20000"/>
              </a:spcBef>
              <a:spcAft>
                <a:spcPct val="0"/>
              </a:spcAft>
              <a:buFont typeface="Arial" charset="0"/>
              <a:buChar char="-"/>
              <a:defRPr sz="2000" baseline="0">
                <a:solidFill>
                  <a:schemeClr val="tx1"/>
                </a:solidFill>
                <a:latin typeface="+mn-lt"/>
                <a:ea typeface="+mn-ea"/>
              </a:defRPr>
            </a:lvl7pPr>
            <a:lvl8pPr marL="1828800" indent="-227013" algn="l" rtl="0" eaLnBrk="1" fontAlgn="base" hangingPunct="1">
              <a:spcBef>
                <a:spcPct val="20000"/>
              </a:spcBef>
              <a:spcAft>
                <a:spcPct val="0"/>
              </a:spcAft>
              <a:buFont typeface="Arial" charset="0"/>
              <a:buChar char="-"/>
              <a:defRPr sz="2000">
                <a:solidFill>
                  <a:schemeClr val="tx1"/>
                </a:solidFill>
                <a:latin typeface="+mn-lt"/>
                <a:ea typeface="+mn-ea"/>
              </a:defRPr>
            </a:lvl8pPr>
            <a:lvl9pPr marL="182880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defRPr>
            </a:lvl9pPr>
          </a:lstStyle>
          <a:p>
            <a:r>
              <a:rPr lang="en-US" kern="0" dirty="0"/>
              <a:t>Questions </a:t>
            </a:r>
          </a:p>
        </p:txBody>
      </p:sp>
      <p:pic>
        <p:nvPicPr>
          <p:cNvPr id="3" name="Graphic 2" descr="Questions with solid fill">
            <a:extLst>
              <a:ext uri="{FF2B5EF4-FFF2-40B4-BE49-F238E27FC236}">
                <a16:creationId xmlns:a16="http://schemas.microsoft.com/office/drawing/2014/main" id="{1CE2489C-A907-E8D6-3DC4-6915AC555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860" y="4957838"/>
            <a:ext cx="516670" cy="516670"/>
          </a:xfrm>
          <a:prstGeom prst="rect">
            <a:avLst/>
          </a:prstGeom>
        </p:spPr>
      </p:pic>
      <p:pic>
        <p:nvPicPr>
          <p:cNvPr id="5" name="Graphic 4" descr="Cloud Computing with solid fill">
            <a:extLst>
              <a:ext uri="{FF2B5EF4-FFF2-40B4-BE49-F238E27FC236}">
                <a16:creationId xmlns:a16="http://schemas.microsoft.com/office/drawing/2014/main" id="{C8C7737C-9994-7862-ED23-061B3E5A52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860" y="4240827"/>
            <a:ext cx="518599" cy="518599"/>
          </a:xfrm>
          <a:prstGeom prst="rect">
            <a:avLst/>
          </a:prstGeom>
        </p:spPr>
      </p:pic>
      <p:pic>
        <p:nvPicPr>
          <p:cNvPr id="9" name="Graphic 8" descr="Handshake with solid fill">
            <a:extLst>
              <a:ext uri="{FF2B5EF4-FFF2-40B4-BE49-F238E27FC236}">
                <a16:creationId xmlns:a16="http://schemas.microsoft.com/office/drawing/2014/main" id="{58FE8AB1-C741-A71F-DC25-DA55F75BE1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057" y="2206233"/>
            <a:ext cx="521384" cy="521384"/>
          </a:xfrm>
          <a:prstGeom prst="rect">
            <a:avLst/>
          </a:prstGeom>
        </p:spPr>
      </p:pic>
      <p:pic>
        <p:nvPicPr>
          <p:cNvPr id="11" name="Graphic 10" descr="Boardroom with solid fill">
            <a:extLst>
              <a:ext uri="{FF2B5EF4-FFF2-40B4-BE49-F238E27FC236}">
                <a16:creationId xmlns:a16="http://schemas.microsoft.com/office/drawing/2014/main" id="{052310E9-46D0-52D3-E542-36DCE39832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860" y="3562385"/>
            <a:ext cx="521384" cy="521384"/>
          </a:xfrm>
          <a:prstGeom prst="rect">
            <a:avLst/>
          </a:prstGeom>
        </p:spPr>
      </p:pic>
      <p:pic>
        <p:nvPicPr>
          <p:cNvPr id="14" name="Graphic 13" descr="Brainstorm with solid fill">
            <a:extLst>
              <a:ext uri="{FF2B5EF4-FFF2-40B4-BE49-F238E27FC236}">
                <a16:creationId xmlns:a16="http://schemas.microsoft.com/office/drawing/2014/main" id="{7965ADB1-6B83-4A88-E25A-E7A4009C1F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9783" y="1487830"/>
            <a:ext cx="521384" cy="521384"/>
          </a:xfrm>
          <a:prstGeom prst="rect">
            <a:avLst/>
          </a:prstGeom>
        </p:spPr>
      </p:pic>
      <p:pic>
        <p:nvPicPr>
          <p:cNvPr id="16" name="Graphic 15" descr="Checklist with solid fill">
            <a:extLst>
              <a:ext uri="{FF2B5EF4-FFF2-40B4-BE49-F238E27FC236}">
                <a16:creationId xmlns:a16="http://schemas.microsoft.com/office/drawing/2014/main" id="{28A7FD23-DEB6-70F3-C2C9-99D9785575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8417" y="2845891"/>
            <a:ext cx="521384" cy="521384"/>
          </a:xfrm>
          <a:prstGeom prst="rect">
            <a:avLst/>
          </a:prstGeom>
        </p:spPr>
      </p:pic>
    </p:spTree>
    <p:extLst>
      <p:ext uri="{BB962C8B-B14F-4D97-AF65-F5344CB8AC3E}">
        <p14:creationId xmlns:p14="http://schemas.microsoft.com/office/powerpoint/2010/main" val="355326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p:spPr>
      </p:pic>
      <p:sp>
        <p:nvSpPr>
          <p:cNvPr id="3" name="Text Placeholder 2"/>
          <p:cNvSpPr>
            <a:spLocks noGrp="1"/>
          </p:cNvSpPr>
          <p:nvPr>
            <p:ph type="body" sz="quarter" idx="10"/>
          </p:nvPr>
        </p:nvSpPr>
        <p:spPr>
          <a:gradFill>
            <a:gsLst>
              <a:gs pos="35000">
                <a:schemeClr val="tx2">
                  <a:alpha val="91000"/>
                </a:schemeClr>
              </a:gs>
              <a:gs pos="100000">
                <a:schemeClr val="accent2"/>
              </a:gs>
            </a:gsLst>
          </a:gradFill>
        </p:spPr>
        <p:txBody>
          <a:bodyPr/>
          <a:lstStyle/>
          <a:p>
            <a:r>
              <a:rPr lang="en-US" dirty="0"/>
              <a:t>Let’s get started!</a:t>
            </a:r>
          </a:p>
        </p:txBody>
      </p:sp>
    </p:spTree>
    <p:extLst>
      <p:ext uri="{BB962C8B-B14F-4D97-AF65-F5344CB8AC3E}">
        <p14:creationId xmlns:p14="http://schemas.microsoft.com/office/powerpoint/2010/main" val="31045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u="none" dirty="0"/>
              <a:t>Automatic </a:t>
            </a:r>
            <a:r>
              <a:rPr lang="en-US" dirty="0"/>
              <a:t>Insurance for Chapters </a:t>
            </a:r>
            <a:br>
              <a:rPr lang="en-US" dirty="0"/>
            </a:br>
            <a:endParaRPr lang="en-US" dirty="0"/>
          </a:p>
        </p:txBody>
      </p:sp>
      <p:sp>
        <p:nvSpPr>
          <p:cNvPr id="6" name="Content Placeholder 5"/>
          <p:cNvSpPr>
            <a:spLocks noGrp="1"/>
          </p:cNvSpPr>
          <p:nvPr>
            <p:ph sz="quarter" idx="10"/>
          </p:nvPr>
        </p:nvSpPr>
        <p:spPr>
          <a:xfrm>
            <a:off x="454152" y="1102528"/>
            <a:ext cx="11283696" cy="5055675"/>
          </a:xfrm>
        </p:spPr>
        <p:txBody>
          <a:bodyPr/>
          <a:lstStyle/>
          <a:p>
            <a:pPr marL="0" indent="0">
              <a:buNone/>
            </a:pPr>
            <a:r>
              <a:rPr lang="en-US" b="1" dirty="0"/>
              <a:t>General Liability – Third-Party Liability</a:t>
            </a:r>
          </a:p>
          <a:p>
            <a:pPr lvl="2"/>
            <a:r>
              <a:rPr lang="en-US" sz="1800" b="1" dirty="0"/>
              <a:t>$1,000,000 Each Occurrence Limit</a:t>
            </a:r>
          </a:p>
          <a:p>
            <a:pPr lvl="2"/>
            <a:r>
              <a:rPr lang="en-US" sz="1800" b="1" dirty="0"/>
              <a:t>$2,000,000 General Aggregate Limit</a:t>
            </a:r>
          </a:p>
          <a:p>
            <a:pPr lvl="2"/>
            <a:r>
              <a:rPr lang="en-US" sz="1800" b="1" dirty="0"/>
              <a:t>$15,000 Medical Expense Limit</a:t>
            </a:r>
          </a:p>
          <a:p>
            <a:pPr lvl="2"/>
            <a:r>
              <a:rPr lang="en-US" sz="1800" b="1" dirty="0"/>
              <a:t>No Deductible</a:t>
            </a:r>
          </a:p>
          <a:p>
            <a:pPr marL="0" indent="0">
              <a:buNone/>
            </a:pPr>
            <a:endParaRPr lang="en-US" b="1" dirty="0"/>
          </a:p>
          <a:p>
            <a:pPr marL="0" indent="0">
              <a:buNone/>
            </a:pPr>
            <a:r>
              <a:rPr lang="en-US" b="1" dirty="0"/>
              <a:t>General Liability is included for each Chapter under the ALA National Chapter insurance for no additional cost.  GL includes bodily injury and property damage to third parties.  GL coverage is needed for meetings and events which includes renting and or leasing venues.  </a:t>
            </a:r>
          </a:p>
          <a:p>
            <a:pPr marL="0" indent="0">
              <a:buNone/>
            </a:pPr>
            <a:endParaRPr lang="en-US" b="1" dirty="0"/>
          </a:p>
          <a:p>
            <a:pPr marL="0" indent="0">
              <a:buNone/>
            </a:pPr>
            <a:r>
              <a:rPr lang="en-US" b="1" dirty="0"/>
              <a:t>For certificates of insurance required by the venue - please send requests to: </a:t>
            </a:r>
            <a:r>
              <a:rPr lang="en-US" b="1" i="1" dirty="0">
                <a:hlinkClick r:id="rId2">
                  <a:extLst>
                    <a:ext uri="{A12FA001-AC4F-418D-AE19-62706E023703}">
                      <ahyp:hlinkClr xmlns:ahyp="http://schemas.microsoft.com/office/drawing/2018/hyperlinkcolor" val="tx"/>
                    </a:ext>
                  </a:extLst>
                </a:hlinkClick>
              </a:rPr>
              <a:t>chapters@alanet.org</a:t>
            </a:r>
            <a:endParaRPr lang="en-US" b="1" i="1" dirty="0"/>
          </a:p>
          <a:p>
            <a:endParaRPr lang="en-US" sz="1050" dirty="0"/>
          </a:p>
        </p:txBody>
      </p:sp>
    </p:spTree>
    <p:extLst>
      <p:ext uri="{BB962C8B-B14F-4D97-AF65-F5344CB8AC3E}">
        <p14:creationId xmlns:p14="http://schemas.microsoft.com/office/powerpoint/2010/main" val="108627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a:xfrm>
            <a:off x="457200" y="548640"/>
            <a:ext cx="11282361" cy="454152"/>
          </a:xfrm>
        </p:spPr>
        <p:txBody>
          <a:bodyPr wrap="square" anchor="t">
            <a:normAutofit fontScale="90000"/>
          </a:bodyPr>
          <a:lstStyle/>
          <a:p>
            <a:pPr>
              <a:lnSpc>
                <a:spcPct val="90000"/>
              </a:lnSpc>
            </a:pPr>
            <a:r>
              <a:rPr lang="en-US" dirty="0"/>
              <a:t>Automatic Insurance for Chapters</a:t>
            </a:r>
            <a:br>
              <a:rPr lang="en-US" dirty="0"/>
            </a:br>
            <a:endParaRPr lang="en-US" dirty="0"/>
          </a:p>
        </p:txBody>
      </p:sp>
      <p:graphicFrame>
        <p:nvGraphicFramePr>
          <p:cNvPr id="7" name="Content Placeholder 4">
            <a:extLst>
              <a:ext uri="{FF2B5EF4-FFF2-40B4-BE49-F238E27FC236}">
                <a16:creationId xmlns:a16="http://schemas.microsoft.com/office/drawing/2014/main" id="{0EA220C4-7E11-C6A4-72DA-7268FC161100}"/>
              </a:ext>
            </a:extLst>
          </p:cNvPr>
          <p:cNvGraphicFramePr>
            <a:graphicFrameLocks noGrp="1"/>
          </p:cNvGraphicFramePr>
          <p:nvPr>
            <p:ph sz="quarter" idx="13"/>
            <p:extLst>
              <p:ext uri="{D42A27DB-BD31-4B8C-83A1-F6EECF244321}">
                <p14:modId xmlns:p14="http://schemas.microsoft.com/office/powerpoint/2010/main" val="397545986"/>
              </p:ext>
            </p:extLst>
          </p:nvPr>
        </p:nvGraphicFramePr>
        <p:xfrm>
          <a:off x="454025" y="1338040"/>
          <a:ext cx="11283950" cy="3986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69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sz="2800" u="none" dirty="0"/>
              <a:t>Additional Insurance Available for purchase</a:t>
            </a:r>
            <a:endParaRPr lang="en-US" dirty="0"/>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4152" y="1363429"/>
            <a:ext cx="11283696" cy="4652942"/>
          </a:xfrm>
        </p:spPr>
        <p:txBody>
          <a:bodyPr/>
          <a:lstStyle/>
          <a:p>
            <a:pPr marL="0" indent="0">
              <a:buNone/>
            </a:pPr>
            <a:r>
              <a:rPr lang="en-US" sz="2000" dirty="0"/>
              <a:t>Crime Coverage</a:t>
            </a:r>
          </a:p>
          <a:p>
            <a:pPr marL="0" indent="0">
              <a:buNone/>
            </a:pPr>
            <a:r>
              <a:rPr lang="en-US" sz="2000" dirty="0"/>
              <a:t>	</a:t>
            </a:r>
            <a:br>
              <a:rPr lang="en-US" sz="2000" dirty="0"/>
            </a:br>
            <a:r>
              <a:rPr lang="en-US" sz="2000" dirty="0"/>
              <a:t>Directors &amp; Officers Coverage</a:t>
            </a:r>
          </a:p>
          <a:p>
            <a:pPr marL="0" indent="0">
              <a:buNone/>
            </a:pPr>
            <a:endParaRPr lang="en-US" sz="2000" dirty="0"/>
          </a:p>
          <a:p>
            <a:pPr marL="0" indent="0">
              <a:buNone/>
            </a:pPr>
            <a:r>
              <a:rPr lang="en-US" sz="2000" dirty="0"/>
              <a:t>Cyber/Privacy Liability</a:t>
            </a:r>
          </a:p>
          <a:p>
            <a:endParaRPr lang="en-US" dirty="0"/>
          </a:p>
        </p:txBody>
      </p:sp>
      <p:pic>
        <p:nvPicPr>
          <p:cNvPr id="7170" name="Picture 2" descr="Selective focus of magnifying glass,glasses and Insurance Policy letter on a white wooden background. Selective focus of magnifying glass,glasses and Insurance Policy letter on a white wooden background. insurance stock pictures, royalty-free photos &amp; images">
            <a:extLst>
              <a:ext uri="{FF2B5EF4-FFF2-40B4-BE49-F238E27FC236}">
                <a16:creationId xmlns:a16="http://schemas.microsoft.com/office/drawing/2014/main" id="{C6973622-085F-6E01-D73E-796A67E96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548" y="1240917"/>
            <a:ext cx="58293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2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dirty="0"/>
              <a:t>Basic Crime – Option</a:t>
            </a:r>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7200" y="1302173"/>
            <a:ext cx="5485005" cy="4652942"/>
          </a:xfrm>
        </p:spPr>
        <p:txBody>
          <a:bodyPr/>
          <a:lstStyle/>
          <a:p>
            <a:pPr marL="0" indent="0">
              <a:buNone/>
            </a:pPr>
            <a:r>
              <a:rPr lang="en-US" sz="2000" b="1" dirty="0"/>
              <a:t>68  Chapters Purchase this coverage or better </a:t>
            </a:r>
          </a:p>
          <a:p>
            <a:pPr marL="0" indent="0">
              <a:buNone/>
            </a:pPr>
            <a:endParaRPr lang="en-US" sz="2000" dirty="0"/>
          </a:p>
          <a:p>
            <a:pPr marL="0" indent="0">
              <a:buNone/>
            </a:pPr>
            <a:r>
              <a:rPr lang="en-US" sz="2000" dirty="0"/>
              <a:t>Basic Crime Coverage</a:t>
            </a:r>
          </a:p>
          <a:p>
            <a:pPr lvl="1"/>
            <a:r>
              <a:rPr lang="en-US" sz="2000" dirty="0"/>
              <a:t>Provides volunteer or employee theft and Forgery or Alteration.    </a:t>
            </a:r>
          </a:p>
          <a:p>
            <a:pPr lvl="1"/>
            <a:r>
              <a:rPr lang="en-US" sz="2000" dirty="0"/>
              <a:t>$50,000 policy Limit with $1,000 deductible.  </a:t>
            </a:r>
          </a:p>
          <a:p>
            <a:pPr lvl="1"/>
            <a:r>
              <a:rPr lang="en-US" sz="2000" dirty="0"/>
              <a:t>$125 Estimated Annual Premium</a:t>
            </a:r>
          </a:p>
          <a:p>
            <a:pPr lvl="1"/>
            <a:r>
              <a:rPr lang="en-US" sz="2000" dirty="0"/>
              <a:t>Three-year policy term</a:t>
            </a:r>
          </a:p>
          <a:p>
            <a:endParaRPr lang="en-US" dirty="0"/>
          </a:p>
        </p:txBody>
      </p:sp>
      <p:pic>
        <p:nvPicPr>
          <p:cNvPr id="6146" name="Picture 2" descr="Courtroom. High Angle View Of Judge Gavel And crime stock pictures, royalty-free photos &amp; images">
            <a:extLst>
              <a:ext uri="{FF2B5EF4-FFF2-40B4-BE49-F238E27FC236}">
                <a16:creationId xmlns:a16="http://schemas.microsoft.com/office/drawing/2014/main" id="{4560713A-D8B3-3B29-8B3A-D3EC7C9CA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25621"/>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4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dirty="0"/>
              <a:t>Expanded Crime – Option </a:t>
            </a:r>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7200" y="1302173"/>
            <a:ext cx="5423680" cy="4652942"/>
          </a:xfrm>
        </p:spPr>
        <p:txBody>
          <a:bodyPr/>
          <a:lstStyle/>
          <a:p>
            <a:pPr marL="0" indent="0">
              <a:buNone/>
            </a:pPr>
            <a:r>
              <a:rPr lang="en-US" b="1" dirty="0"/>
              <a:t>30  Chapter Purchase this coverage or better </a:t>
            </a:r>
          </a:p>
          <a:p>
            <a:pPr marL="0" indent="0">
              <a:buNone/>
            </a:pPr>
            <a:r>
              <a:rPr lang="en-US" dirty="0"/>
              <a:t>Expanded Crime Coverage</a:t>
            </a:r>
          </a:p>
          <a:p>
            <a:pPr lvl="1"/>
            <a:r>
              <a:rPr lang="en-US" sz="1800" dirty="0"/>
              <a:t>Provides Basic Crime coverage, plus</a:t>
            </a:r>
          </a:p>
          <a:p>
            <a:pPr lvl="1"/>
            <a:r>
              <a:rPr lang="en-US" sz="1800" dirty="0"/>
              <a:t>Includes Social Engineering commonly known as Spoofing and or Phishing.</a:t>
            </a:r>
          </a:p>
          <a:p>
            <a:pPr lvl="1"/>
            <a:r>
              <a:rPr lang="en-US" sz="1800" dirty="0"/>
              <a:t>Includes Funds Transfer Fraud and Computer Crime</a:t>
            </a:r>
          </a:p>
          <a:p>
            <a:pPr lvl="1"/>
            <a:r>
              <a:rPr lang="en-US" sz="1800" dirty="0"/>
              <a:t>$50,000 policy Limit with $1,000 deductible.  </a:t>
            </a:r>
          </a:p>
          <a:p>
            <a:pPr lvl="1"/>
            <a:r>
              <a:rPr lang="en-US" sz="1800" dirty="0"/>
              <a:t>$305 Estimated Annual Premium</a:t>
            </a:r>
          </a:p>
          <a:p>
            <a:pPr lvl="1"/>
            <a:r>
              <a:rPr lang="en-US" sz="1800" dirty="0"/>
              <a:t>Three-year policy term.</a:t>
            </a:r>
          </a:p>
          <a:p>
            <a:endParaRPr lang="en-US" dirty="0"/>
          </a:p>
        </p:txBody>
      </p:sp>
      <p:pic>
        <p:nvPicPr>
          <p:cNvPr id="5122" name="Picture 2" descr="Ink Fingerprint on paper 05 Thumbprint on paper. Macro. crime stock pictures, royalty-free photos &amp; images">
            <a:extLst>
              <a:ext uri="{FF2B5EF4-FFF2-40B4-BE49-F238E27FC236}">
                <a16:creationId xmlns:a16="http://schemas.microsoft.com/office/drawing/2014/main" id="{2A5F7B67-2CCB-004E-C93D-8D19A5C20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32315"/>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6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801CA-72D8-0CF8-BEF0-3E128FD2B868}"/>
              </a:ext>
            </a:extLst>
          </p:cNvPr>
          <p:cNvSpPr>
            <a:spLocks noGrp="1"/>
          </p:cNvSpPr>
          <p:nvPr>
            <p:ph type="title"/>
          </p:nvPr>
        </p:nvSpPr>
        <p:spPr/>
        <p:txBody>
          <a:bodyPr/>
          <a:lstStyle/>
          <a:p>
            <a:r>
              <a:rPr lang="en-US" dirty="0"/>
              <a:t>Expanded Crime Plus Option</a:t>
            </a:r>
          </a:p>
        </p:txBody>
      </p:sp>
      <p:sp>
        <p:nvSpPr>
          <p:cNvPr id="5" name="Content Placeholder 4">
            <a:extLst>
              <a:ext uri="{FF2B5EF4-FFF2-40B4-BE49-F238E27FC236}">
                <a16:creationId xmlns:a16="http://schemas.microsoft.com/office/drawing/2014/main" id="{B970DADC-5884-ADFD-E591-C2491ED194E9}"/>
              </a:ext>
            </a:extLst>
          </p:cNvPr>
          <p:cNvSpPr>
            <a:spLocks noGrp="1"/>
          </p:cNvSpPr>
          <p:nvPr>
            <p:ph sz="quarter" idx="10"/>
          </p:nvPr>
        </p:nvSpPr>
        <p:spPr>
          <a:xfrm>
            <a:off x="457200" y="1302173"/>
            <a:ext cx="5581562" cy="4652942"/>
          </a:xfrm>
        </p:spPr>
        <p:txBody>
          <a:bodyPr/>
          <a:lstStyle/>
          <a:p>
            <a:pPr marL="0" indent="0">
              <a:buNone/>
            </a:pPr>
            <a:r>
              <a:rPr lang="en-US" b="1" dirty="0"/>
              <a:t>12  Chapter Purchase this coverage or better</a:t>
            </a:r>
          </a:p>
          <a:p>
            <a:pPr marL="0" indent="0">
              <a:buNone/>
            </a:pPr>
            <a:r>
              <a:rPr lang="en-US" dirty="0"/>
              <a:t>Expanded Crime Plus Coverage Option</a:t>
            </a:r>
          </a:p>
          <a:p>
            <a:pPr lvl="1"/>
            <a:r>
              <a:rPr lang="en-US" dirty="0"/>
              <a:t>Provides Expanded Crime coverage, plus higher limits</a:t>
            </a:r>
          </a:p>
          <a:p>
            <a:pPr lvl="1"/>
            <a:r>
              <a:rPr lang="en-US" dirty="0"/>
              <a:t>$100,000 Limits $2,500 Deductible – $400 Estimated Annual Premium</a:t>
            </a:r>
          </a:p>
          <a:p>
            <a:pPr lvl="1"/>
            <a:r>
              <a:rPr lang="en-US" dirty="0"/>
              <a:t>$150,000 Limits $3,000 Deductible - $450 Estimated Annual Premium</a:t>
            </a:r>
          </a:p>
          <a:p>
            <a:pPr lvl="1"/>
            <a:r>
              <a:rPr lang="en-US" dirty="0"/>
              <a:t>Three-year policy term</a:t>
            </a:r>
          </a:p>
          <a:p>
            <a:pPr lvl="1"/>
            <a:r>
              <a:rPr lang="en-US" dirty="0"/>
              <a:t>Social Engineering Limits greater than 100K require additional application ; $250,000 Limit maximum. </a:t>
            </a:r>
          </a:p>
          <a:p>
            <a:endParaRPr lang="en-US" dirty="0"/>
          </a:p>
        </p:txBody>
      </p:sp>
      <p:pic>
        <p:nvPicPr>
          <p:cNvPr id="4098" name="Picture 2" descr="Crime and violence concept with handcuffs Handcuffs and wooden gavel. Crime and violence concept. crime stock pictures, royalty-free photos &amp; images">
            <a:extLst>
              <a:ext uri="{FF2B5EF4-FFF2-40B4-BE49-F238E27FC236}">
                <a16:creationId xmlns:a16="http://schemas.microsoft.com/office/drawing/2014/main" id="{1DBE6928-D8BB-73C6-1FE4-C9C585BF1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762" y="1302173"/>
            <a:ext cx="5829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31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blank">
  <a:themeElements>
    <a:clrScheme name="MMA">
      <a:dk1>
        <a:srgbClr val="565656"/>
      </a:dk1>
      <a:lt1>
        <a:srgbClr val="FFFFFF"/>
      </a:lt1>
      <a:dk2>
        <a:srgbClr val="009DE0"/>
      </a:dk2>
      <a:lt2>
        <a:srgbClr val="FFFFFF"/>
      </a:lt2>
      <a:accent1>
        <a:srgbClr val="009DE0"/>
      </a:accent1>
      <a:accent2>
        <a:srgbClr val="76D3FF"/>
      </a:accent2>
      <a:accent3>
        <a:srgbClr val="FF8C00"/>
      </a:accent3>
      <a:accent4>
        <a:srgbClr val="EE3C8E"/>
      </a:accent4>
      <a:accent5>
        <a:srgbClr val="8246AF"/>
      </a:accent5>
      <a:accent6>
        <a:srgbClr val="00968F"/>
      </a:accent6>
      <a:hlink>
        <a:srgbClr val="2C6EF2"/>
      </a:hlink>
      <a:folHlink>
        <a:srgbClr val="0065AC"/>
      </a:folHlink>
    </a:clrScheme>
    <a:fontScheme name="M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91440" tIns="91440" rIns="91440" bIns="91440" rtlCol="0" anchor="ctr">
        <a:noAutofit/>
      </a:bodyPr>
      <a:lstStyle>
        <a:defPPr algn="ctr">
          <a:defRPr sz="1400" dirty="0" smtClean="0">
            <a:solidFill>
              <a:schemeClr val="tx1"/>
            </a:solidFill>
          </a:defRPr>
        </a:defPPr>
      </a:lstStyle>
      <a:style>
        <a:lnRef idx="0">
          <a:scrgbClr r="0" g="0" b="0"/>
        </a:lnRef>
        <a:fillRef idx="0">
          <a:scrgbClr r="0" g="0" b="0"/>
        </a:fillRef>
        <a:effectRef idx="0">
          <a:scrgbClr r="0" g="0" b="0"/>
        </a:effectRef>
        <a:fontRef idx="minor">
          <a:schemeClr val="dk1"/>
        </a:fontRef>
      </a:style>
    </a:txDef>
  </a:objectDefaults>
  <a:extraClrSchemeLst/>
  <a:custClrLst>
    <a:custClr name="Dark blue">
      <a:srgbClr val="002C77"/>
    </a:custClr>
    <a:custClr name="Blue">
      <a:srgbClr val="009DE0"/>
    </a:custClr>
    <a:custClr name="Light blue">
      <a:srgbClr val="76D3FF"/>
    </a:custClr>
    <a:custClr name="Dark orange">
      <a:srgbClr val="A32E00"/>
    </a:custClr>
    <a:custClr name="Orange">
      <a:srgbClr val="FF8C00"/>
    </a:custClr>
    <a:custClr name="Light orange">
      <a:srgbClr val="FFCA94"/>
    </a:custClr>
    <a:custClr name="Dark pink">
      <a:srgbClr val="B2025B"/>
    </a:custClr>
    <a:custClr name="Pink">
      <a:srgbClr val="EE3D8B"/>
    </a:custClr>
    <a:custClr name="Light pink">
      <a:srgbClr val="F8ACBE"/>
    </a:custClr>
    <a:custClr name="Dark purple">
      <a:srgbClr val="463282"/>
    </a:custClr>
    <a:custClr name="Purple">
      <a:srgbClr val="8246AF"/>
    </a:custClr>
    <a:custClr name="Light purple">
      <a:srgbClr val="CCB3E0"/>
    </a:custClr>
    <a:custClr name="Dark yellow">
      <a:srgbClr val="965D00"/>
    </a:custClr>
    <a:custClr name="Yellow">
      <a:srgbClr val="FFBE00"/>
    </a:custClr>
    <a:custClr name="Light yellow">
      <a:srgbClr val="FFE580"/>
    </a:custClr>
    <a:custClr name="Dark turquoise">
      <a:srgbClr val="005E5D"/>
    </a:custClr>
    <a:custClr name="Turquoise">
      <a:srgbClr val="00968F"/>
    </a:custClr>
    <a:custClr name="Light turquoise">
      <a:srgbClr val="98DBCE"/>
    </a:custClr>
    <a:custClr name="Dark crimson">
      <a:srgbClr val="9A1C1F"/>
    </a:custClr>
    <a:custClr name="Crimson">
      <a:srgbClr val="EF4E45"/>
    </a:custClr>
    <a:custClr name="Light crimson">
      <a:srgbClr val="FFAEA6"/>
    </a:custClr>
    <a:custClr name="Dark teal">
      <a:srgbClr val="004C6C"/>
    </a:custClr>
    <a:custClr name="Teal">
      <a:srgbClr val="0077A0"/>
    </a:custClr>
    <a:custClr name="Light teal">
      <a:srgbClr val="9CD9E4"/>
    </a:custClr>
    <a:custClr name="Dark green">
      <a:srgbClr val="275D38"/>
    </a:custClr>
    <a:custClr name="Green">
      <a:srgbClr val="00AC41"/>
    </a:custClr>
    <a:custClr name="Light green">
      <a:srgbClr val="ADDFB3"/>
    </a:custClr>
    <a:custClr name="Dark blue gray">
      <a:srgbClr val="4E6287"/>
    </a:custClr>
    <a:custClr name="Blue gray">
      <a:srgbClr val="8096B2"/>
    </a:custClr>
    <a:custClr name="Light blue gray">
      <a:srgbClr val="BED3E4"/>
    </a:custClr>
    <a:custClr name="Danger crimson">
      <a:srgbClr val="C53532"/>
    </a:custClr>
    <a:custClr name="Warning yellow">
      <a:srgbClr val="FFBE00"/>
    </a:custClr>
    <a:custClr name="Success green">
      <a:srgbClr val="14853D"/>
    </a:custClr>
    <a:custClr name="Background gray">
      <a:srgbClr val="F0F0F0"/>
    </a:custClr>
  </a:custClrLst>
  <a:extLst>
    <a:ext uri="{05A4C25C-085E-4340-85A3-A5531E510DB2}">
      <thm15:themeFamily xmlns:thm15="http://schemas.microsoft.com/office/thememl/2012/main" name="Presentation7" id="{7CE91121-F24C-0C46-8425-0FE06FA801C9}" vid="{C1C9DC77-1344-8442-A5B9-B0656E28CA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lcf76f155ced4ddcb4097134ff3c332f xmlns="0aba7188-9445-43f3-9f6e-ede6a6b9007c">
      <Terms xmlns="http://schemas.microsoft.com/office/infopath/2007/PartnerControls"/>
    </lcf76f155ced4ddcb4097134ff3c332f>
    <TaxKeywordTaxHTField xmlns="b0d0b4d8-dac0-442f-a11d-e01bf3bc84e2">
      <Terms xmlns="http://schemas.microsoft.com/office/infopath/2007/PartnerControls"/>
    </TaxKeywordTaxHTField>
    <Retention_x0020_Date xmlns="b0d0b4d8-dac0-442f-a11d-e01bf3bc84e2">5 Years</Retention_x0020_Date>
    <_dlc_DocId xmlns="b0d0b4d8-dac0-442f-a11d-e01bf3bc84e2">ALADOCS-2010468003-18705</_dlc_DocId>
    <_dlc_DocIdUrl xmlns="b0d0b4d8-dac0-442f-a11d-e01bf3bc84e2">
      <Url>https://alanet.sharepoint.com/regionsandchapters/chapters/_layouts/15/DocIdRedir.aspx?ID=ALADOCS-2010468003-18705</Url>
      <Description>ALADOCS-2010468003-18705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6C2E8F7848E1745B87717627E090620" ma:contentTypeVersion="21" ma:contentTypeDescription="Create a new document." ma:contentTypeScope="" ma:versionID="21ff94e1a6974d8973e3720a9bb04699">
  <xsd:schema xmlns:xsd="http://www.w3.org/2001/XMLSchema" xmlns:xs="http://www.w3.org/2001/XMLSchema" xmlns:p="http://schemas.microsoft.com/office/2006/metadata/properties" xmlns:ns2="b0d0b4d8-dac0-442f-a11d-e01bf3bc84e2" xmlns:ns3="e649193c-9f92-47ef-b741-3f893ccb0712" xmlns:ns4="0aba7188-9445-43f3-9f6e-ede6a6b9007c" targetNamespace="http://schemas.microsoft.com/office/2006/metadata/properties" ma:root="true" ma:fieldsID="03dfa78cdbb23701644671213dc4ea73" ns2:_="" ns3:_="" ns4:_="">
    <xsd:import namespace="b0d0b4d8-dac0-442f-a11d-e01bf3bc84e2"/>
    <xsd:import namespace="e649193c-9f92-47ef-b741-3f893ccb0712"/>
    <xsd:import namespace="0aba7188-9445-43f3-9f6e-ede6a6b9007c"/>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2:TaxKeywordTaxHTField" minOccurs="0"/>
                <xsd:element ref="ns2:TaxCatchAll" minOccurs="0"/>
                <xsd:element ref="ns2:Retention_x0020_Date" minOccurs="0"/>
                <xsd:element ref="ns4:MediaServiceGenerationTime" minOccurs="0"/>
                <xsd:element ref="ns4:MediaServiceEventHashCode" minOccurs="0"/>
                <xsd:element ref="ns2:_dlc_DocId" minOccurs="0"/>
                <xsd:element ref="ns2:_dlc_DocIdUrl" minOccurs="0"/>
                <xsd:element ref="ns2:_dlc_DocIdPersistId"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e99fb18b-195f-4cbe-b952-cf12f91f9893"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22"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49193c-9f92-47ef-b741-3f893ccb071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ba7188-9445-43f3-9f6e-ede6a6b9007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06D87-B857-4EDB-B524-2EF0FCF1A04B}">
  <ds:schemaRefs>
    <ds:schemaRef ds:uri="http://schemas.microsoft.com/sharepoint/events"/>
  </ds:schemaRefs>
</ds:datastoreItem>
</file>

<file path=customXml/itemProps2.xml><?xml version="1.0" encoding="utf-8"?>
<ds:datastoreItem xmlns:ds="http://schemas.openxmlformats.org/officeDocument/2006/customXml" ds:itemID="{C321AA92-D0A1-49D5-90F2-4815B8A10A61}">
  <ds:schemaRefs>
    <ds:schemaRef ds:uri="b0d0b4d8-dac0-442f-a11d-e01bf3bc84e2"/>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0aba7188-9445-43f3-9f6e-ede6a6b9007c"/>
    <ds:schemaRef ds:uri="e649193c-9f92-47ef-b741-3f893ccb0712"/>
    <ds:schemaRef ds:uri="http://purl.org/dc/terms/"/>
  </ds:schemaRefs>
</ds:datastoreItem>
</file>

<file path=customXml/itemProps3.xml><?xml version="1.0" encoding="utf-8"?>
<ds:datastoreItem xmlns:ds="http://schemas.openxmlformats.org/officeDocument/2006/customXml" ds:itemID="{66F3F904-F835-4F71-AAE6-585076BFABDE}">
  <ds:schemaRefs>
    <ds:schemaRef ds:uri="http://schemas.microsoft.com/sharepoint/v3/contenttype/forms"/>
  </ds:schemaRefs>
</ds:datastoreItem>
</file>

<file path=customXml/itemProps4.xml><?xml version="1.0" encoding="utf-8"?>
<ds:datastoreItem xmlns:ds="http://schemas.openxmlformats.org/officeDocument/2006/customXml" ds:itemID="{016503E5-5130-4593-9815-4504ACFF0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0b4d8-dac0-442f-a11d-e01bf3bc84e2"/>
    <ds:schemaRef ds:uri="e649193c-9f92-47ef-b741-3f893ccb0712"/>
    <ds:schemaRef ds:uri="0aba7188-9445-43f3-9f6e-ede6a6b90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MMA_PowerPoint_AllColleagueUse_v1.7</Template>
  <TotalTime>8325</TotalTime>
  <Words>755</Words>
  <Application>Microsoft Office PowerPoint</Application>
  <PresentationFormat>Widescreen</PresentationFormat>
  <Paragraphs>99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Medium</vt:lpstr>
      <vt:lpstr>Noto Sans</vt:lpstr>
      <vt:lpstr>Wingdings</vt:lpstr>
      <vt:lpstr>blank</vt:lpstr>
      <vt:lpstr>ALA Chapters  Insurance Review</vt:lpstr>
      <vt:lpstr>Agenda for the discussion </vt:lpstr>
      <vt:lpstr>PowerPoint Presentation</vt:lpstr>
      <vt:lpstr>Automatic Insurance for Chapters  </vt:lpstr>
      <vt:lpstr>Automatic Insurance for Chapters </vt:lpstr>
      <vt:lpstr>Additional Insurance Available for purchase</vt:lpstr>
      <vt:lpstr>Basic Crime – Option</vt:lpstr>
      <vt:lpstr>Expanded Crime – Option </vt:lpstr>
      <vt:lpstr>Expanded Crime Plus Option</vt:lpstr>
      <vt:lpstr>Directors and Officers</vt:lpstr>
      <vt:lpstr>Cyber Insurance</vt:lpstr>
      <vt:lpstr>Cyber Considerations</vt:lpstr>
      <vt:lpstr>Questions?</vt:lpstr>
      <vt:lpstr>PowerPoint Presentation</vt:lpstr>
    </vt:vector>
  </TitlesOfParts>
  <Company>Johnsonville Sausage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Witt</dc:creator>
  <cp:lastModifiedBy>Cheri Newey</cp:lastModifiedBy>
  <cp:revision>3</cp:revision>
  <cp:lastPrinted>2023-06-27T15:53:17Z</cp:lastPrinted>
  <dcterms:created xsi:type="dcterms:W3CDTF">2023-06-06T20:54:24Z</dcterms:created>
  <dcterms:modified xsi:type="dcterms:W3CDTF">2023-06-28T15:51:35Z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MSIP_Label_38f1469a-2c2a-4aee-b92b-090d4c5468ff_Enabled">
    <vt:lpwstr>true</vt:lpwstr>
  </property>
  <property fmtid="{D5CDD505-2E9C-101B-9397-08002B2CF9AE}" pid="11" name="MSIP_Label_38f1469a-2c2a-4aee-b92b-090d4c5468ff_SetDate">
    <vt:lpwstr>2021-10-15T13:27:29Z</vt:lpwstr>
  </property>
  <property fmtid="{D5CDD505-2E9C-101B-9397-08002B2CF9AE}" pid="12" name="MSIP_Label_38f1469a-2c2a-4aee-b92b-090d4c5468ff_Method">
    <vt:lpwstr>Standard</vt:lpwstr>
  </property>
  <property fmtid="{D5CDD505-2E9C-101B-9397-08002B2CF9AE}" pid="13" name="MSIP_Label_38f1469a-2c2a-4aee-b92b-090d4c5468ff_Name">
    <vt:lpwstr>Confidential - Unmarked</vt:lpwstr>
  </property>
  <property fmtid="{D5CDD505-2E9C-101B-9397-08002B2CF9AE}" pid="14" name="MSIP_Label_38f1469a-2c2a-4aee-b92b-090d4c5468ff_SiteId">
    <vt:lpwstr>2a6e6092-73e4-4752-b1a5-477a17f5056d</vt:lpwstr>
  </property>
  <property fmtid="{D5CDD505-2E9C-101B-9397-08002B2CF9AE}" pid="15" name="MSIP_Label_38f1469a-2c2a-4aee-b92b-090d4c5468ff_ActionId">
    <vt:lpwstr>1db35d2b-3372-485c-866b-d302def96f26</vt:lpwstr>
  </property>
  <property fmtid="{D5CDD505-2E9C-101B-9397-08002B2CF9AE}" pid="16" name="MSIP_Label_38f1469a-2c2a-4aee-b92b-090d4c5468ff_ContentBits">
    <vt:lpwstr>0</vt:lpwstr>
  </property>
  <property fmtid="{D5CDD505-2E9C-101B-9397-08002B2CF9AE}" pid="17" name="ContentTypeId">
    <vt:lpwstr>0x010100F6C2E8F7848E1745B87717627E090620</vt:lpwstr>
  </property>
  <property fmtid="{D5CDD505-2E9C-101B-9397-08002B2CF9AE}" pid="18" name="MediaServiceImageTags">
    <vt:lpwstr/>
  </property>
  <property fmtid="{D5CDD505-2E9C-101B-9397-08002B2CF9AE}" pid="19" name="_dlc_DocIdItemGuid">
    <vt:lpwstr>e3b4147e-086e-458e-8018-24f50649c6ce</vt:lpwstr>
  </property>
  <property fmtid="{D5CDD505-2E9C-101B-9397-08002B2CF9AE}" pid="20" name="TaxKeyword">
    <vt:lpwstr/>
  </property>
</Properties>
</file>