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6"/>
    <p:sldMasterId id="2147483877" r:id="rId7"/>
    <p:sldMasterId id="2147483889" r:id="rId8"/>
    <p:sldMasterId id="2147483901" r:id="rId9"/>
    <p:sldMasterId id="2147483913" r:id="rId10"/>
    <p:sldMasterId id="2147483925" r:id="rId11"/>
    <p:sldMasterId id="2147483937" r:id="rId12"/>
    <p:sldMasterId id="2147483949" r:id="rId13"/>
    <p:sldMasterId id="2147483961" r:id="rId14"/>
    <p:sldMasterId id="2147483973" r:id="rId15"/>
    <p:sldMasterId id="2147483985" r:id="rId16"/>
    <p:sldMasterId id="2147483997" r:id="rId17"/>
    <p:sldMasterId id="2147484009" r:id="rId18"/>
  </p:sldMasterIdLst>
  <p:sldIdLst>
    <p:sldId id="256" r:id="rId19"/>
    <p:sldId id="257" r:id="rId20"/>
    <p:sldId id="258" r:id="rId21"/>
    <p:sldId id="259" r:id="rId22"/>
    <p:sldId id="262" r:id="rId23"/>
    <p:sldId id="263" r:id="rId24"/>
    <p:sldId id="260" r:id="rId25"/>
    <p:sldId id="264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1.xml"/><Relationship Id="rId20" Type="http://schemas.openxmlformats.org/officeDocument/2006/relationships/slide" Target="slides/slide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6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5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8BF1-CCCB-4152-B1F7-23B39FB2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17A78-F21C-4BDB-864A-52051687B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B357-968C-42FE-88F0-00F39BA7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74BA-0B86-41B7-893B-5BF8B98AECB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BE993-0550-44EF-BF00-1F1439AB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78AA-9084-4F02-861B-F9782972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712C-B97E-4E09-9E85-92672F05D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D38-F969-42ED-88B1-06EBD816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0F6C-2645-4EA1-A5FF-805578AA4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1D4D-96E0-4E92-AB64-67563902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C6AA-5DBA-4395-B8BA-B1D564B9BFB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03C18-F221-42EC-BDA3-569007D90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2DA0-1384-47B2-8488-3B513BFC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CFE4-0565-41CD-A133-48A6CDA5F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22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DE77-E737-4FBA-B4FE-A53DD0B1A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24156-536A-45DB-8624-25687445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0DDF-6B71-4965-9555-9837D37A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4E6A-E96E-4E14-A3D3-DBEB23EBFBD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3468-CE19-4A0C-9B97-054B83DA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8C1BD-6FB8-4D68-97C2-BD64ADFF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C8D9-AFC1-469C-8148-CA0DE6ADF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06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65CB-6186-4B1D-A279-E35F771B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A3DF-E76B-4BC4-9E2D-E00E05D69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DC67-8A73-4224-8402-18BC74E0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ADB1-9A07-4BA8-AC25-AB518D2378A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64B0-D734-4C67-813D-51EA7939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A5D0-FDC5-4523-BD92-4570FBE1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53C1-5A9A-4895-ABCE-6360DA49C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65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87DA-10BB-448F-8377-6BA8B337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5E7A5-8699-440E-A8C3-1AD2BBD3A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7A48-3132-40BF-A6AE-64EA31FD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6BD4-036D-4760-8F67-4A97F4B1B0C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885C-3985-4BAD-AA80-E7B4EBC0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A6D5B-9414-490C-AD0A-9BFFFF68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08D9-9832-449C-925D-FBF4D051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294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02B0-0ACF-47ED-807C-9CA03133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6965-E775-4397-AC65-C9D1170DE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87A02-D101-4C27-BDF5-192AF4E96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1FABDB-BE22-42F3-9C23-3D26DEDB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59EF-F6C6-4F41-9BA6-54EAAF6B665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A343E-D190-4489-9A17-592C04FD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41531-C022-4A99-BADD-05C8AA7D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E6E1-09FA-4A3B-AC7F-3D14F22BC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EC8C-D320-4466-92D9-5F28E1F5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75D3B-B428-4BBD-BD52-9FB28EB3D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1D32A-8ED5-40CE-8599-D638E3285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52891-CC83-4BC6-A507-B3A18293C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FED7A-9708-4A8C-BA32-A9F57B5A6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EB009A-A347-4A45-A17A-ED060AE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B5FA-B264-405B-9B9C-793FC26A702B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1689E6-80D7-4F8F-ACCF-B4BC16CC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EAA042-67B1-4ADC-9049-AD276663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794B-0C86-4DE8-AFBD-08132849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1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2263-9A15-494F-A247-FB7C3FED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351BA2-A9B0-4A53-AB5F-F087A382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45C4-741D-40B3-A965-5C07ABC0DA3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0A71C4-B6E5-4E23-86E8-D37A26EF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FB19CF-108F-42ED-9BDE-53092173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1159-F4DD-4AAF-BDFE-C6A5C9E99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7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DDEE13-AB80-4AC9-9849-6F1EE7BD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154B-6994-480E-82BA-D70CC489551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D27B12-BA1F-41BA-B985-E4E17F6C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40E796-5A36-4EE4-931C-7704BAB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279E-3A78-41EE-9425-BB11DC8BB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7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83E4-EB0A-45CD-8647-595F7F79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4CA7-2DAF-4DDB-BF68-49F41F00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6E15F-7747-4054-8908-9A2F63CA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4C7F02-8ACD-4FC1-AA3B-6A5E327F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08FC-95AC-46E7-B807-151FCA4C433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B267EC-B0DF-4D53-9B7B-6D113A8F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34FCBA-7BD9-441B-BD9D-C22047E7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F2A1-1B4F-4B9A-A005-CB2695903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3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840C-C331-41BB-AE18-82F183B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29F9F-7769-4061-AF35-1979628B0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92A26-8D4A-4331-8871-416A6245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FEE52B-51BE-4153-8D63-5EEB1B79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FF3F-EA7A-45DF-9145-E9D3A8BCDF5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BE9395-7832-46A5-B396-1474733F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4870EB-988F-4A24-B08C-AD361945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BB619-7D3A-4728-A824-0DD4C2026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323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4C94-1CBA-4516-93AC-8337B75E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8FA12-2C8E-452B-BBD9-C3200F72B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B5B74-DE1B-43B0-9501-40E74214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F111-56C0-4AFF-B854-A19162F6792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3F7F8-F40D-4571-A594-3D3CCDA2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4836-6ED6-4DB3-99F4-D01E9EFA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9414-6E15-4B71-879F-6B59227D8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BA42-DA16-4317-B6E4-5163F0EB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768C4-437C-414B-B982-AF1E9107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A5777-2B9E-431E-B32D-E5E5C1B0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2467-6CEB-441F-B5E4-82736A39638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FF4F-BD0E-4255-8759-6FB9A29B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401F-B359-44DF-8464-021FFA90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1A32-B2C5-4C45-B13B-DBABF2D94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26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1ED68-48EF-49A7-BA2B-9C18009D2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CEA8E-9653-423E-87DE-7BA76425A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FDC32-F8AF-4CA1-A74C-043A7579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765D-2020-4E4A-8C30-7E3D300AE55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B5E8D-68A3-4217-A91D-1C26BC46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5301-FC19-4BDE-8400-779F5C15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258F-48BE-41C4-88CB-0EBC4A07B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4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5315-656C-422F-B607-DFF875E2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43780-9045-4B33-8875-14BEE5E8B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B1C2-F56A-4A8E-975A-4AB5A937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F5AF-A315-4FFD-967F-5C39D376B6C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07CEB-B6A9-49C7-A807-60D2242D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D17A-9847-4B8F-B3ED-92DBB432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1504-6712-4992-A6A6-1F28485F4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218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2FED-D550-4F33-9BF4-E0583074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B60D1-44D4-484B-B988-7841C21E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C377-D593-4E2F-A8E0-870CC177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5E66-C4AB-49B1-BD1E-2EBB1510B58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EE58-EFB3-43FA-9593-49347993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3A80B-C92F-4711-BA8E-594A5997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DD29-7A27-4B1C-B286-EBB859A0D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70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AFBF-7104-4C10-9999-EB888DA1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52CDB-9100-47B1-84D2-166544B5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22A59-5407-4CB9-B9AA-D0CA35AF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505E-633A-4F87-AD1D-D94959CCD37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8EE4B-BB23-44E6-ADAF-23C94CFD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4D783-446B-4AEE-8E69-19BF88BF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BF6F-6D68-46FF-ACCD-B073604B3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66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6F606-3488-459A-A30E-420A74DD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E7730-355C-40F2-B6AD-75081554E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D747-6E77-48DA-85A7-320750B81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B8F6F5-67EA-433D-8F16-D1B83685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3249-9AC7-45C0-B150-2E8F6A5BB98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51ACCF-8EC5-42C6-A3D8-5BBC8027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65E6DD-A417-4986-9E2C-1160E95B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8E94-7B75-4A70-8AB7-DF093EAF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5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E60A-A772-4B33-88A2-77120F8B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BAF43-50CB-40EF-867F-600E210A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4D05-9CB8-40E9-A611-B33806A19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3FAD9-3DEA-40F3-883A-30804ABF3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0B38E-B8A9-45CE-9A7C-5066C6452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17CA02-0C74-476F-832D-B4C65F96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C881-9901-40E7-9E23-541D7830980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0FD160-A07D-4BF9-80AB-C0EB8CC7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30FE1C-FDC5-4772-A566-3424A47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173A-9AE7-4B72-801E-28E3613B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16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82D0-F58A-4B46-B725-33B554A1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45323E-D5A2-4E18-B6A1-50E1A060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C689-6CD8-4184-9626-05AD88029D7B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E8FAD4-2BC8-4376-9670-0A7CCA3C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B9DC35-946A-4E17-9492-E4D836C2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3FED-8F7A-4733-871A-F9D893AB1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139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07B126-C365-4139-A735-9F1E1DC4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67C2-A262-4DE3-A8E0-0FA9B107CEA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17586D-50B2-4326-BD19-FC621AF5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30B065-470F-49B3-AF7F-40758A65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84B3-FB56-4341-B7E8-DA0F4F669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953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4369-784F-47D9-9468-B32C54F1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68D9-9385-4C90-B920-748D21109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7FCB6-119C-49F2-B2F0-6D6587227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B48E5B-BAB6-4DC2-8F04-CF1BEB2D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1102-4212-492F-9F9E-812F647ACB5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619E37-CEDA-4AE1-B8FC-20155BB9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2F1A69-746A-4E80-9D80-5BF5C352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C004-F113-47C9-9065-6B1E0667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397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540D-E201-47BF-87E8-2D5D8B0E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82D73-E0ED-44DE-8BCC-F9985A798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36B72-6EDD-43CD-B995-97E935E9E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3AE278-6D92-4AD3-AF51-F159FB62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1321-7668-4C7C-8DE0-8F71B49E8CE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DF7C7-9DFD-4922-B417-D8FE8929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90F68F-3053-4D53-9B27-F0F1F7A3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590C-2000-4BBF-A367-53C5145E7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243C-64A1-45D5-988D-AD2409E8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A2EF2-F308-49B6-9E03-4D08D89E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F3628-5CBF-413A-962E-EF2A2594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F915-E21E-45BE-9535-49458301DF4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3E29B-C7CF-4D9A-9AD6-DCB969EE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A538D-E206-452D-9015-CF231935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0714-CA8A-45B0-A657-84208D139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16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A36-0506-47B8-9314-8B002D41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3BDCA-4DAA-435A-A308-0F3CCE96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085EE-82AC-426A-85F4-6D5F8E45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BB3E-54EE-4721-B6EA-AA20053F154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B8CA-844A-4137-ABDD-14B4758A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9FB7-3C39-41A9-B154-D380B2C1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DDD5-057D-4DB7-BE5F-5C1D4F2E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89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0B18D-0D98-48B4-863C-C126690D5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29DE4-2546-48B3-989A-C2E27400D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924E8-E6F0-48C9-BC17-E39B8ADF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393F-0CF4-402F-83ED-4041D948D7B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FC64-4E46-4DAC-B29A-5DDC4F87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C9E9-D212-468A-9137-AE13BC9F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746E-11BB-42B6-992D-2866C8A5A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945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445-40ED-48D3-B2B1-C8F15558B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554D4-654F-4DF8-B2AD-AE1D3F3BF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96EC-D300-4922-9543-62C122B6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D9D0A7-AFAC-4CD8-9A21-BFB959A5B5A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1AA6A-1A3B-47A1-A3E3-89755324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1621-4AFB-4B14-A30A-32173F4E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801349-D520-464C-A216-E8552528D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107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3C29-F42F-4933-9235-DB77CDDB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3DFB-9BBF-4C1D-A9E6-8E2C9A75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9806D-AE36-4552-9DEE-E2525B30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5D65D1-F770-435D-A951-D95E19A4A2C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23F09-2563-493B-9515-B38B3746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E29BE-DCCA-44BC-8265-681A0292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8DDA0C-2EAE-41A5-9627-D0C633A4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93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1B3-770E-4AFF-A0DC-EE2CE132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0816-0AFE-4997-9BDD-F1D41B26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C5A46-ACFF-48B5-9F14-9697C007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9045A5-855E-4BA7-8E03-33AC77D0501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A9DE-29BC-4495-987A-3876C2DA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B16E8-7A2C-4A9D-BBAF-32BEC7CE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52AD5B-2295-49A4-841B-1A7A93DE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96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47C6-52D1-49B7-A7E3-B5F2C2C7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A66B9-CB9E-49A7-B9ED-A3D7FD23D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499B2-5B42-4E0B-AAB1-252EE05FB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B541-75F8-4319-83B5-D86B8A1F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CC120B-73A1-41A3-9180-050C9722938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A490A-F917-4C7B-9C73-E6527CCA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BC18F-FB08-4924-86E6-B0AD72F4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89EB6-3F32-4BEC-B26D-957AB39AE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05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C3F7-009A-43D1-A9A8-05132664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D0FA-DF8D-40AD-9CA3-9C9516D9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50FD-2C40-4366-A988-B456EB115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AD6A3-F497-43DC-98CC-40E4FD199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45EFA-E0E9-4AFE-8F4B-C152064C8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C0535-79F2-4160-BC21-0149C633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F5130C-F2C3-4C40-8E0E-440CFE3B316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F3662-4A36-4766-ACB3-AE9E86D9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A04A2-5310-4D87-B71E-A5D1AE8A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4C812-0863-40EF-8435-EA12F4F08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928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5">
            <a:extLst>
              <a:ext uri="{FF2B5EF4-FFF2-40B4-BE49-F238E27FC236}">
                <a16:creationId xmlns:a16="http://schemas.microsoft.com/office/drawing/2014/main" id="{24A763DF-C6D6-422E-B34A-18076FD54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3325" y="241300"/>
            <a:ext cx="2709863" cy="7858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C4D7E-79B7-42FA-BE59-CB8B5D52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215517"/>
            <a:ext cx="93421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1B082-5E18-4B34-A50B-B8A41DD594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1A582-FCD6-405A-8503-153A9C7C9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7AB3CE-951F-4FEE-9487-DE65D7D0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828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317C2-097F-484E-BC3F-50488960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99A351-675E-4960-9B17-CD520F04687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DB329-6BDD-434B-BC90-547BDA41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4600-2091-429F-8046-EF4AEDA5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A1BC67-64D9-42AC-A811-1DA4D2072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65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DE80-FF0B-4B53-9509-238638C8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46FCC-0DF0-4BAC-8261-5D901CE0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35F0D-BA65-47C4-BF21-1498BEA82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1C82B-D16A-453B-8F38-4B8A82A4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5A9D0A-B390-4CBB-8158-A6EDC0FA153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F4EE-C393-4BD4-904C-17B9542F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B1F6C-4EBF-4FD5-A594-FF273B25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8D762E-2D87-4D73-A837-BE774ED7F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1D58-AB38-4A91-A88F-2C50517F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5EDA-A100-4987-AA67-C54119A4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78EF1-E630-4BC5-9D9B-EBA86FA6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77C9-E8E0-49BA-8AF7-AB2355185F5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68FF-811B-4620-9F19-A9595510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8546E-CB23-4ED5-88C3-16E84A8D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089A-A271-488E-BE7B-19957A893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44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FC57-EEAA-4676-B792-FBAFFEBF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6D39D-B42A-4FED-944C-B076E8254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9F90E-811E-4A63-A9A5-446949BB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71687-96C1-4823-9F90-F05476B2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64BD7D-1B0D-479E-9FE3-199A7065D49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E812-034C-4DF8-BD6C-5485E1C9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73DDD-156C-406F-9BCD-09F07598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02EE58-B26B-4CA4-AC94-151E88CB9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21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645F-FD8E-4561-A269-F465C4E8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C826-8CEE-4123-9C49-D2B72E9FD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0837-8485-4FF7-B99A-A33B5478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35105E-FFF5-4500-9F75-73752B637C7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1F17-8390-4824-9E7D-03895228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B8141-C99F-49B5-83DE-1F369406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42976B-0E38-4771-B133-E48A1BF9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895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987E0-4651-4C16-90E0-6A0624499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E435E-F54E-49DD-B979-EAD1841A1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ECC28-0064-4935-BFC5-C547C65D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4EB9A-F6F6-4E70-B9FA-A5437686DA7E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29B2-DBCB-4BE1-89C3-8EFA9DC2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019FA-D489-476A-9310-09A66455A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F712E7-D46C-4A2D-81C5-171379F74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3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99E4-E65B-4566-81E6-F1C81E1E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E9286-009A-43D1-8FDF-61295B68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52569-158A-4134-A508-BF2610CE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5065-5B29-410B-9309-877F45FC7BB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4B007-691C-4DEC-B6D8-FE334464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053F-7C1D-45C4-90F0-1CFEAFBF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1566-D245-40E1-AFE8-5F2760CB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49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43C-3D6F-493A-BF1B-369467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619-F382-4167-BBEF-4984ECED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EEBD-A367-4A83-98D5-B2138FC1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A39-CEAB-446E-A753-3932845FF0C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041E7-3291-47D6-B9B6-F4CE7A0B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FDFF-C167-4766-AA47-B5AE3A0C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344A-CCCE-44D1-9537-F76885C2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95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79B-A627-4B5C-869F-6889A9D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7F6-DE70-4C72-9E0C-E072D244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BDA6-17E7-47BE-A14F-4C3C95E1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45FF-4AB8-40EA-B815-00DD9086993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2C16-3F52-42E6-A273-8134B384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0BD66-898D-4EB0-AA7D-1E5B628F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1C1C-D3CB-4D54-BEB7-C797103D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34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CD95-5F33-4BA5-9829-A84B080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50C-1CB6-4BEC-A25B-385407DF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7AC0-DA98-4989-9655-58EF3B54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BC5850-BB40-4D46-853F-AFB73608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425B-237E-4AC1-B24C-3BB10C9187E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EDACC2-3AFE-4F91-B5BB-B02166C9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0E85F-2E67-44EC-914A-0E5FC4FE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B26A-5EF1-4DFF-97FE-9D153A26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302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6A2-9867-47EB-8E8E-638E930D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DC10-79DF-4DE2-9C5B-3458AE74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18FF-E810-4865-9CEF-2CC80837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94B0-086F-4426-9195-BF965BE1E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7F8A5-8D3C-4552-8553-82DD2AD3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FC63DD-8F66-4557-B3DC-596C6048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06EC-3490-4B73-B120-628A7069EFF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8833B8-2372-4C37-8E99-762E0FF3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21A3F-5689-4414-A386-847AEB91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F3D2-1415-45D3-8ED0-9AA4DD4A0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42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7A7-9EC7-4076-895C-87D341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5EDE84-887E-463E-889D-4C70647D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BB9B-115F-417D-A78F-E06DE94B9E9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19637A-BDAC-4F7D-99BC-700D4470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378E73-466F-4902-BAB8-3E3B5FF5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2561-CD5A-4CB7-9964-362B8E37D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63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B87CBD-3B0B-4A37-82B0-9044ECFF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C666-18C2-4FA5-A4EE-0F0CDB1F994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CBA10F-4AA7-430C-849D-D3A21A36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26941B-B011-407E-8EFB-09DDB7B8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94E6-33CD-4867-B29B-4E79512D5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26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95B0-2485-4DB7-9712-93A09598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7A0C-D44D-481F-BEBF-D7742705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8876F-2239-44CA-8AEE-BF644289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1B0C-71DC-49E6-AB7E-B4A914D310C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EEE48-8028-4F11-85BF-F6860825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7D81-ED5F-4BA6-BAEB-6D53FE10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B2E7-DBA3-4317-9ED6-5A7E6B3A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318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CB1-147B-4537-AD80-0CD8675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F236-67C4-4F7C-B43C-2019AADB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DA445-461C-45C8-BEB8-168ACEF2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44D711-0FD4-4466-806D-098D15CD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A19B-CB58-44AF-BA6B-AE0F82D8DDD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56038-BA11-4524-9EE6-93CF1B4A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312E15-EA83-4159-A9A8-6A2F2453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B840-8CA2-4B04-9100-3FBEBD45F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596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14D-AEB0-4B77-A678-FB27267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7581-D48C-4BD9-8BD4-E63A4A5D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8EBD-3AAA-4E3B-91E4-C4D1C15C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F50E22-B844-4669-BC7E-1BD4F087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FB47-9259-4D84-BBD8-81B183E5AAA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D27438-B7E7-42AD-BD72-47C74451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4E80D3-B677-43A0-AAAE-2D0C09E7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BF46-9C23-4950-8224-8A9ED9CA8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10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4B9-678A-4FDE-8BA3-F62328D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C2EA-39D6-4A88-9ACA-320AADB9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368D6-DC91-4251-BE39-B3CBE1B9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FFD9-6087-4DAD-8418-C3C2299F8D5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CC637-474B-48F9-8086-1BC1D299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9C9A6-0233-42A3-81B9-80BB16D5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9019-2BF8-44A6-8302-4C29DC97A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281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39E2-7A5F-4CF2-9284-1423736FB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FCDD-847A-4C74-92A6-36E4CFD9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24F61-A9A5-4556-A6A5-9792B61B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5DB-60FC-4E7D-A818-69B2B344E44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CAC4-2134-44A5-84F5-0187D6D5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5000-6C1F-4740-8BA7-3BEA3243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056F-0709-456C-85C8-A0022FD8C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FEAF-109F-42E1-B7FF-5B6D728A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1D8-2745-4A96-B1C2-F992F5A6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9818-8C64-4A54-A4C7-D7F30A82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085845-A1A0-48F9-AE37-9EA41F29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540FC-A573-4EAB-8CD7-9F40425E62D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60DE5D-E707-4B96-B0EF-E8C1FB65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8FAC67-C335-402C-86D4-3E06C216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74CC-2DC8-429A-BBB5-88BB2CB16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52F-BB07-4901-84EF-0143E65A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3595-7076-40CB-AA64-49AE96A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8829-6322-4F90-97F4-471ACBB9E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7565-7C8C-4AD4-BA23-9D23772B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05D7C-5D9F-4958-9E4B-1D7AA7B0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EA3F86-7744-48D1-80DB-C7F3A5A3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3F54E-87FC-4E52-95C7-4C1CEC0FFD6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E5234C-65A1-4A97-99C5-CA40E3B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F7B8AA-CA96-4554-BFCB-B342E0D0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4B4-A503-4444-B594-499DCB3D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8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151F-8BB2-4E97-8108-C88C92F3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D9EDD2-8D0F-44D8-8D01-BF2581C41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A92B-EE73-4F09-AD8D-576EC96D04A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A6279F-0D7F-4E0A-8308-5F435042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A98C28-5B01-435C-97FA-95612A24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D236-EBB4-45FF-997E-73925C6B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7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F5A2E7-28A6-44DF-9296-308D7BA7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1F9EB-CB23-4609-AE2B-1DD90966632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42674D-9FBC-4F4B-92D2-0FE334A8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C1B8E9-9EA6-4AE2-8D38-B11110F0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324A-2CC0-434F-AA63-DC1416552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5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F332-21BB-4E62-A5EF-6F1F2BDF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BEEA-01CC-4199-A015-A08BEF06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B40D-D0E2-4AB8-98BC-A9181349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C35ADA-FF39-43E1-83C4-2A7F4FF3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52B4-76B6-4F44-A3FB-A98D84F0177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4503CD-C826-4F64-8213-7DD06A4B2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4D9AA9-D147-4461-BAE1-CC1C6202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ACA9-C512-467E-98CB-2AB3903FC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0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7ED2-A992-47F8-BF39-140DA491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460C-72BE-4B77-86EF-7743359D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FA7B-5FD7-4AF6-B421-5EBB3AC9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A8EB-8736-4C79-B788-2501497DD48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08C63-C689-494B-BC64-D02154AB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33233-E34D-4A68-BE5A-B7F04761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6B41-D340-4EB8-B866-5B3A85C0A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43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2FF9-EF30-432E-B4A1-337FB31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C1EFF-9E16-4F09-B835-734465A8A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DE4B-C49A-4D76-95CE-7A9B38AFC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71684D-B1F2-4F54-AB26-B124367B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7C65-52A6-4F13-86E5-42F265308AF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1DFD3B-F710-40E0-883D-B72D512C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060428-75B6-4B5D-AC93-26C975B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015C-725B-4993-BD18-B05D88EC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2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052B-F514-4FCE-A644-542E516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47F61-E91E-4D1A-9920-CF09BDE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AE6D-8146-4524-BD1D-EBF655FB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0635-11B3-4F5F-BDAF-0814BB994CF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89D8-0C08-4A70-876F-AE8331F1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50E74-EE3A-46BB-92CD-665B5D9B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9320-B275-416D-9CF6-CB5BFF400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11A7D-2164-45F2-8DC1-C409211F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3B5C-BE77-4760-8B90-46CE807D5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0E669-3EB3-4866-ACD6-659182F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5290-9FD6-40D0-A2B2-D5EBA595F7D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0767D-D2E4-424E-B3EF-8E942D90A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58E8-3A47-4A52-B7E9-066C4311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4972-0475-43FF-B177-56D209EB5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60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FC63-4748-41DA-85DB-53F326FE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6B658-6D42-433B-9A11-8DFBB2A1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911B1-2E71-4B22-83AE-0C8F15E6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FEE3-4F54-4015-B792-825FE653CC4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CCB86-C2CF-446B-A446-DB60CA06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067C-1F5F-4E53-A455-AB3FF3ED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EA03-53E3-45EF-8CDD-94332DB88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607-99E6-4C8C-851F-DCCFB2E3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EBB9-BF39-4DF3-87D2-75636FA8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5FE2-B268-4EE7-978A-61A464EC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292D-5525-4A25-B524-50E8BFDE570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17081-3E96-4C54-86F8-F4C6EF47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3B72-FFE9-42DF-B4CB-657F57CE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B272-65B5-4269-A85B-0B9B56EF3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1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C11-7CB9-4244-805E-70FFA8D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8A7FA-99D3-458B-B3B8-676E5A15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D592B-D5BC-46F3-BD81-6FE3E217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C0C7-1469-42B2-A11B-4A0DBC470F1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6205-47B5-4B34-A4DA-66DC56F7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5FED-66F5-4CAF-996C-11B228CD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F1A-5921-4071-ACD8-3355E80D3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85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0EF-4D07-4EFD-AAEC-9F3D1AE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556D-B4D8-4EB2-A434-0A456D47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0B818-D396-4768-8163-62F5E962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073080-D888-4497-AB98-D1EEA35D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6AB3-F4B4-4505-88DA-6C4B0B0DAB6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A4210-96C3-49E7-8D44-96A95987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9044F8-0623-44A3-B052-DF198CDE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D61C-3580-4ECB-9D63-B36FB2FF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6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717-7CD1-4FF6-8048-98C4A25A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96EF-4E73-40C2-8839-8F5C7187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0F667-F320-4C5D-9F25-CA16336C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0D60-1779-4A02-A7D9-3FF4B5A0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D507E-678C-4CA1-A6AB-7DB9ACD8A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3D1BCD-729D-413F-AEB6-EC7D3AD5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341F-351F-4016-B43F-CEC0B3550A6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54BB33-5AA6-4225-BF1B-FAEBF47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95453A-61A7-43A0-964B-0067BBEB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E906-15DF-4C4E-8561-C265834FA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57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9E1A-7D46-40A7-9EEA-FD9E5D7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514BB5-EB22-46C5-952C-0B568ECD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8931-4795-4587-B341-0A06F99AE7F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53D0ADD-33B5-4546-B38F-C7C545E8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00115A-FBA2-4794-A13B-712A7CB1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D040-72E3-4AA7-89C9-B87FEFDF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5E3027-DBC8-4800-99C2-9AFED001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A120-D459-4316-9FE5-E83DCD46869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346612-B24A-493B-AB4D-4DC46C13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859434-F220-4A17-B141-2264D7F7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EDFA8-AD60-4EEC-84D7-47E6930AE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A8E-8392-4AFC-8DBA-91C4FF21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A277-8928-401C-A80F-1B11CB22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34F4A-9122-4759-95CC-B64B465A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E4A8-DC63-4809-B194-FDE45E8E955B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6312E-B2FF-4F8C-9EF7-50EB9BA6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FE85F-E9E9-4F8B-8CA0-09DE8C47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5F8A-0BBC-426D-B4F0-D2BAD4CE4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C673-785B-451E-A366-011909A7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1A27-F6EE-4F65-A06B-A86BD6A2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6275-1EF5-466B-943F-40535240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75C3C1-E3FB-4BD0-B94E-7D2F50D9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ABE2-0425-4AC1-BF8B-23A94766947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E00F07-7591-4EFE-8C11-AFA95F44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AC341E-EA06-44CF-A847-CF14CF34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7233-13E3-4E80-893F-A922D010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90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FF0F-EAB9-4CBF-9D02-1B9D18C6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0BC32-39AB-4FB2-AE31-BE66299DB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AB36-38A6-42A9-8C58-BB2DFCA1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5AFB87-9E97-4C80-8864-66A7F6AB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4D3A-C7AE-4EED-B7D2-F1C97AC0034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F947F1-AC18-47BE-B145-DA53352E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E97F35-1987-4860-8FD1-0D8A47C3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1C83-1356-4BA2-9CA2-483FDAE3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7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4639-CDBB-4F75-80A5-5E5748CA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7892A-D2DD-41CD-91A8-3913CDAA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2E2D-4ADF-4032-968D-31700299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1F5B-B250-44E6-A5AA-AEB1B0009EB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AB4B-AEE8-4928-B283-F915153B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62581-E286-4E7D-B523-7488003F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BD24-8454-47D1-BBD0-5883DF9AD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85054-31B8-4324-BEC6-B79308248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53D9-F5EF-422A-AD7C-838961C3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FB7A-56D6-42FC-9FA1-2894194A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777-7408-4139-B3EE-3113D202BB3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00959-1234-437B-8587-D1EF48C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9B409-29B1-4269-A95B-A245DD7A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745E-57DF-473C-92EA-00D8825E9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5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DD68-637A-487F-969B-F65978EE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03EF3-63A8-4E5C-8C9A-A81BDBCB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2369-0F28-4B7E-B930-FFFBF8E7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8347-71E3-41D9-85CF-C7395A60AE8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8A519-1902-4ECE-8EB0-1592F812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06C2-9E67-46BE-8AB7-8988CD44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6D4F-770C-4776-B6FD-939BC64D6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3B34-D557-404B-B95E-A8B778DC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B620-F77A-4AB9-8E97-1AF07970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8529-7C00-465B-B4B1-AD9ACF4A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E3D9-5CA6-4168-9F2A-9409F549770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3B86-3249-4F1F-BB5E-A6A18CE6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3EA62-4DDB-4D47-902F-9B34A363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F94-F801-4678-ACAB-58B3905B4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F07A-2B8D-4B17-97DA-5E708066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261C-63E8-4E5E-8D09-7D3B24EE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29947-D6EB-47EF-B9C4-869F40E8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8103-F4A3-47C2-A8A1-838E453C35C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EDF64-2C3B-4D67-BAD1-185C8073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094C4-57BE-4207-A6E7-B001EDB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22BE-D429-4841-BAFD-26578A49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4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058B-8543-4168-8B8F-A557137E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932E-B05A-47A4-AC81-E7703B448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839E-5565-4B81-9E55-83C09F8D9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260035-FB7C-46B3-A07E-BAA2446D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7F9C-4C2A-40A4-B596-C4109BA7CE6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E42CA0-2D12-4007-90BD-7529E092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792571-CF6A-46B9-A7FD-F7DCB7C7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38C4-6CA0-4282-AF6D-D7AE6CB97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4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6295-11DB-4799-9E05-CD7683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8CB6-7280-41C6-84BC-1DCD6FE6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8792-01BE-4BD1-BB2C-BE74444C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0718-190F-48DE-A179-591754F76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43971-EAC8-4B25-9EA9-E83B7C13B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507A3A-7192-4CED-BC74-7ABC3FD5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158A-3F53-42DE-9EC7-B6246E24965B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30702A-4742-47EE-B576-AF990E29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5FAF00-7F3D-4C26-9E99-D2F5A3B6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CEE8-62A9-4544-AAC3-087BA2BF6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4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6E70-6B20-42A1-9343-16D7DF0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1E1CC2-8852-4E2F-BCCE-354103E2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A905-A901-4CC0-A382-05C9E7B1E44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D1CABF-3370-4574-AEB4-486B616D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C57485-9D84-445B-86B7-D87A8B41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691C-6172-47AF-A323-25791FB42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D66-742F-4F23-A561-E954E7F3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D146-93B5-4F8E-84E4-ECE37D99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48B4C-29BB-4DF8-9B18-B4742A4C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092B1C-5FC7-4E0F-93D8-79169E18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87E9-0CEE-4FD3-BD42-5069886AFD9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B65FFF-F2BE-49F1-9DCA-03E2CD9B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38B6E8-BB73-4EC3-A815-0655E84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731-3825-4219-ABD3-2999F65C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5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065430-536B-496F-AF7A-07D1D92C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AA98-5A26-4C99-9DC5-8F1F2BBF745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3EDC05-4C04-4423-844A-568AF61E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0E2BC0-7364-4B5C-BD86-1B9D2ED1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0F65-F94B-4505-91C8-E1B146B0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8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168B-43E1-4383-987A-FED00FD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8EA-C276-4308-9288-9A606527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75775-3269-4EAD-A103-3B1A7AF9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5EEB8A-BAB2-4135-B691-65B851AE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CA70-A17C-4D6A-96F4-8508AF3896C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1FD36A-E6CA-4179-A19F-4ED3DC54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78098E-6EE8-4946-8B35-3E97E301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9C4D-6FAE-4888-A01C-8C810FB2C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1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DE76-6CC2-41CE-960B-113A6FAD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C5AB2-91B6-4491-908F-BB2D2EBDD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9CF1-C200-4B68-A484-7848CE16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4639AF-0E8A-4DF0-8740-1B2202D2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9401-5EA0-4B8D-A299-18D603753B1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B82D01-403E-404C-B4BE-631DADDA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1FD105-8A43-4BAD-9E01-1EA61A8A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C1CB-C9A9-4E9A-A49A-1AAD691C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8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08FF-11FC-4067-BE36-F204D27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D82F0-D007-4B3D-A432-EC670A5E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C832-2718-4066-AF9C-9ECDE4EB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6C8B-768E-410A-BC3D-465401B8F2E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0C03-9BE6-48EA-B9A5-14748CEC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8D55D-1E25-4D6E-BF22-93F77D0E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D782-EAC4-49CD-B340-602F02E53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8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B5655-AE00-4B40-8070-6CCB2FFE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9AA2-81F1-4106-BA7F-A4E20937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2628-C930-4F27-AFEC-D048064A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C91A-311E-4EF7-8A00-46441DBC1B0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4388C-57C6-4E77-BDB3-612145BF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B546-872B-4CDD-B72C-147D2161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A98C-695A-405B-84D6-C5353334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9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18C-6A89-4927-8A42-33E80DD8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2A76-6738-40DD-A196-EB3735D50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545B-3A76-456A-88C0-F955F0D7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60CD-93CB-47BA-A4E8-7443C498F24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C468-313A-41C2-AE31-B62E2E46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E620-C90C-478E-929D-744940C9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7DB9-D662-417A-8F4D-629D8C2BB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2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6A8-E4F6-4F08-AD38-0B7A5DA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0238-45DA-4FC4-9061-C8F12321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E615-0CDE-4281-90B0-69521B9A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D1AB-E508-4DE5-A2CF-033B4B810C9B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2C8C3-B257-40E1-8071-2CEBF0F8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5ED6-3DF2-48B8-B4EF-D92764B8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F2FF-642F-4EE0-8E98-CEB78CCCB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3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03A-E05B-400D-A4F4-2F3EC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F794-9BBA-45DD-A330-A1F2DA91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73FFA-1ACF-489E-B7D3-FD5ACEE2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565C2-E067-4029-8D8A-AAD89C81728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F9AC2-D3AC-4EEE-904D-57A4D8D5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CEBC-05C9-4BB8-9647-9FA2F430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06CD-032D-48AD-A17B-B6ED50B8D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8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FD47-1052-48B8-9C8F-5F0BFAE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B33-415A-4360-A827-B2CC0A08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9C9C-308B-481C-B4D9-AB82F479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E830EC-F3CD-4EF1-92FF-61594CD4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42C7-F860-40B6-A17B-1EC0E767865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8B801F-B87D-46FA-BB7D-FAF786DB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8B5F22-327E-4777-AA2D-8ABB278D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99FC-3753-40F6-BEBA-2A0214B5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9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444-EBDF-40AD-9025-7F2AB21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B0F7-F41C-4C37-9893-6E6FD57F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352F-3BC3-41A8-9297-0CD47A15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2ED5-D21E-47E1-8052-A44993146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E2F6-FB22-4C73-8D7B-26598DE3E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0ACE10-12AD-4342-8C41-3EE2DFEE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7DC8-18C1-466B-B79D-C798B3F2C1F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4B1159-1195-435C-8637-6169CC8F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816686-C62B-46BD-897F-CCC7D839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68E1-2B49-4257-8C11-D9B0EA82A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250-9B49-438C-822C-188BC57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3C8B-448F-4825-86EF-0FBC121D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B2EFA-A0FF-41B0-BD30-03D216C1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182E1-2760-4C44-A6CE-2FF4BB02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65D2A-94F6-44FE-A048-89FC7C0CA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02BB0B-AD15-4443-9372-DC55E970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71CB-A5A6-4C29-9CAB-C9AEB540D21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455EDD-DA31-4718-A696-3F56BAB3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078FBC-0D1A-4887-ABF4-FBEC6F12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C505-138B-4CC7-8FCD-8A375B30F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B559-C470-44E6-B89F-315B8BAE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54FB8C-582C-42FD-B15A-74DF4DF0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B80D-9829-4034-ACB0-18B008AB8A2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9280B1-280F-44E8-9692-A2EC61B9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90E537-B94E-4D5E-BB33-5E04020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9D00-FDEB-4C0E-B3D4-6AA66446A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40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9F81C3-DE90-400E-87D4-E2B861DA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8608-D8BF-4ADF-B363-5EDA60083E2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06A3FA-17C1-4578-9EBE-7E1F4B93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C623DD-96A8-42FA-A218-9D8D055B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8D73-0E69-47A9-895F-03B22813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1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50DC-6906-4EF8-A95D-965E925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B079-7419-47DD-A51C-80DF754E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291A-9984-47CA-AE61-0291C285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625E08-00A4-47D3-9FE8-7135EBB1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10CF-9254-4896-9862-EA073F6B149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26727-F198-42B7-B2FB-59F81D9D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DE7B71-C2F1-4809-8EA5-3940A29E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513AE-03DC-42B1-80B0-F75A79E6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40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7130-DA7F-4ACD-A9B9-53B3992C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C9A52-A6FB-4DBA-A1F4-7E21D7087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6226-F392-44E9-84ED-1B1DC7B67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67CDE5-0D86-4367-97BE-2E17B195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9681-6455-447B-8172-26B310B2EEC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323A51-ACBA-4225-A2AA-579746D1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C94D55-59D9-460C-99C5-0A1E690E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C1C1-1407-4CAE-98D6-AEB43519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91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A58D-7974-4D1D-9031-A00DB4E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74D6-B834-49B8-B674-64115825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EFF11-1D6B-42CD-882F-1A6AEA55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23C4-8CBA-454D-8863-1E943D98458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1A8B-24AE-4694-8AD7-3A1B7C3D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62F3F-5749-46A6-B5E6-714AD3AB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A8D0-1910-4D95-8EBB-DEC3B4AEF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4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66768-D4D2-456E-853C-3E91E93AE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1F5E7-4990-4AD9-9109-9BD11999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EB14-DEEC-4A5F-B333-31892F22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1598-FA2A-47B1-BCBC-A128ABB1117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D2ABA-42CC-48E5-9711-FA8A01C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0F032-2668-4C18-BD19-ED7306FF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CA4C-753F-4D35-9028-D26994DA9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5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99E4-E65B-4566-81E6-F1C81E1E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E9286-009A-43D1-8FDF-61295B68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093AE-25C4-43F9-95E0-DF19D70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38D3-E76A-48F4-A329-78569F55BF1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41920-0001-4B0E-8EEF-0D1BA778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016A-4224-49A8-94C0-5CD275EC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4F0E-755E-449C-A086-4C41838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5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43C-3D6F-493A-BF1B-369467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619-F382-4167-BBEF-4984ECED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6177-0479-45D2-8569-1C56AFAC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DCE4-2D5F-4608-AFA4-0EE5372298B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598B0-8675-46E9-A6D6-C0FC3B05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9786-7E0E-405A-A28B-5F901313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47D4-ECEA-4FE3-A799-78AFE6B5E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65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79B-A627-4B5C-869F-6889A9D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7F6-DE70-4C72-9E0C-E072D244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9FE4C-1161-46C8-8FB0-DEDC898E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38BC-4702-410A-9022-1F885577536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3C18-C0C8-45B1-9225-0F3727C4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78604-6DBE-4E78-B456-69A9C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5967-C658-42BF-B811-2EBCB7FE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3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CD95-5F33-4BA5-9829-A84B080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50C-1CB6-4BEC-A25B-385407DF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7AC0-DA98-4989-9655-58EF3B54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D9DBED-4860-45B2-A871-C03EC8E6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4896-2243-4021-8105-5D84006A6FC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79EEBA-3373-477D-8248-B7D728CE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FC411-F4B9-4090-BB0D-FC056946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EFA-613A-442A-9539-A863100F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B312-B8EF-4523-99F8-071A665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A91FCB-876A-4BFB-9241-6D740A48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8B811-A030-4987-AF0C-08EF078EE3EB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FF1417-C02E-4BD6-9504-FD1A79C2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522A97-671F-45E9-A4F8-23F7C706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BEB87-BB22-4E08-AECC-0266C080E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710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6A2-9867-47EB-8E8E-638E930D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DC10-79DF-4DE2-9C5B-3458AE74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18FF-E810-4865-9CEF-2CC80837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94B0-086F-4426-9195-BF965BE1E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7F8A5-8D3C-4552-8553-82DD2AD3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2D1B4F-6911-4392-8370-550DEC31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4A1C-3061-4F54-BEB6-624F93E8445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285373-225A-46B0-AE7C-C546CADC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837D14-D7E0-4A20-915F-EFE4A3C6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8DD7-DB4C-4E1B-A221-BE111185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7A7-9EC7-4076-895C-87D341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547EEE-9BC7-4240-9C49-C12B3687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D229-A14D-4BFE-92FD-64AFBA631FE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977B3C-D6FE-4ADD-9CF7-7B707AEF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4900F6-4AA1-43F0-BD60-99C835F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A358-20DD-49A7-BFD6-489414182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00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903D7B-4719-4089-946F-2A5C5CEF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654B-05EF-43E5-9DCD-B35DD7AE5EE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75B01E-939D-46FE-86A9-20042453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B7E99C-E14E-457C-81BA-59C77766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F133-2438-4CC3-81D6-CB60CCEE8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7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CB1-147B-4537-AD80-0CD8675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F236-67C4-4F7C-B43C-2019AADB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DA445-461C-45C8-BEB8-168ACEF2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8D0438-B0D5-4F08-B6FD-21E22596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477E-3F81-466C-AF20-989EB42D77D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826C4-D577-41E9-879F-7B3EDE13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C713E4-DECE-4960-84B0-EB09D0B4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7A97-8234-4988-8085-C16B7C2D8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14D-AEB0-4B77-A678-FB27267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7581-D48C-4BD9-8BD4-E63A4A5D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8EBD-3AAA-4E3B-91E4-C4D1C15C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AF2E85-459B-4B87-82AB-8BCB91CC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160E-1595-4D8A-A71A-F6FA6F0DC16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78AF95-87DD-4BDC-A464-746978F7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F974AD-5872-4D50-B45A-70AC157F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8370-F383-4F22-A2E3-2BC2C4953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0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4B9-678A-4FDE-8BA3-F62328D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C2EA-39D6-4A88-9ACA-320AADB9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E86D-27CC-46AE-9F53-9643BA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DFF4-74AE-46EC-AA94-AE511CF4DB4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1186A-C76A-470F-B903-CCC77CB2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5189-C3C8-45E9-9831-ED117A0D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DD04-5226-4E2A-90E9-8735D3CD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25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39E2-7A5F-4CF2-9284-1423736FB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FCDD-847A-4C74-92A6-36E4CFD9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1028D-A73A-4473-B043-236C6B92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195A-0014-4118-ACAE-40653489D10E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79A-CF71-4437-8C05-9A837E53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4C3B-6EFA-452C-9526-BA72D6A0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94F9-8476-4332-B337-9444380E1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EA718-11CE-41EF-8AA9-92931C890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87841-1C90-40C4-8CEA-0E3CF4D3C6B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93DD6-F0E0-4540-A999-7B5D025D0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FE494-D52F-407B-B517-A0289F4B9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607D8-1DC3-41FA-9AAA-5305E9EFC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59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CF559A-23EA-4011-97AB-09627F7B4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13573-E5C5-4835-B416-41EB7126F57E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7BE508-C844-4C21-9AEC-6E4C07DA0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85143-E785-4C76-8EFE-239E143B0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178F-9F93-4E18-97C5-97B2222AC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5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C8453-6797-4A83-AF2E-D03FC06B5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F9F9-4E9B-46FC-84B9-075E568316F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352FBA-7909-4058-8EE2-A65C320D1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7CD809-7B7C-40E7-A1B2-EF04FFF75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3AAA-7DC9-4250-8955-FFB28BF71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25A17A-A7C2-419A-AE27-71CF5AB5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13D7-93DB-416F-A4F8-44AD6BFCCB4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EED58-F11D-44AE-A01C-42B842A2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39680F-B738-4278-8EEB-47EEBEB5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4581-A0D5-4BE6-B333-4B3ED3DF9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4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BDB96-FCD5-4EE6-81B0-80DD562E2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D273-344B-410A-83AF-D2FB5326DD7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B7C41-9196-4C15-9E0D-18FA6D746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E2625-0FD6-41AA-B7F0-2164D5900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39E5-8DDE-46C0-9B34-EEB571B6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75FAD4-11D1-422F-9174-4C80A2DD6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0CA2A-8200-4468-8879-8D60DB6AC7E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885ACA-DA7F-4F09-A062-2AF753BDF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378D05-F4CC-40B5-925C-5D8E8CA5F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0888-9CD6-41A4-9424-C1596C8DE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0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F578F3-EED7-4540-BDAE-A8515BBAF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B960-1DE3-4034-A53D-1122A6EDA5A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C5BE5F-49CA-477B-80E2-21381A62A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8338CB-FCB2-492C-B21B-4021E7E35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3F74A-C90D-419E-8A24-DACEE271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32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11477B-00C0-40FC-9836-2C0DD030E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14548-E6A8-4444-BC18-E1318838BFB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DE03FC-16FE-4567-A1BB-0FD933849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D723BE-8596-49FA-A46C-252361726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12A3-C2CA-41DA-AB84-40C144755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77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DB628-62B0-4CB7-9F0D-9E3CF04B2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9504-30FE-47A7-B995-2F3145794DF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63E36F-1C8B-4A46-B5E8-13FD995DB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37D1F-A420-4269-BCCC-514DA1789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23E3-EFB8-44C9-9E9C-540D8C9CC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3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879D8-9D51-4B91-8B63-4B48F8D4E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334C8-2C86-4565-8ED2-CF90A43BADB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5A59-32DB-4E44-80FE-08063BEB2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16C2DF-9324-4B38-8AA2-0128029B2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D720C-F6A5-4292-8EC3-9081160E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8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CA894-C37F-4F73-AFA7-75B6175D2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2FE24-6062-49DC-A154-7A19143667D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F8FED-8ACA-4A94-AA6A-6D15D5209B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DDF04E-067A-46F0-A6A4-DA279089E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0AEE-A1CF-4622-97F4-DC965B30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0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428C6-88D2-444C-AF70-5EC3C7E7C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7453-81E0-4AC5-83E3-7BE71B60AE4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ECA74C-A757-4CF0-8F89-25B85D2E9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DAFBD-D038-4C69-95D1-7EBA29154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B1E0-3D21-4A83-AC15-DF63C2FB1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05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1738-01BC-4F78-B71F-108A4F70D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E3E7D-642C-4C8B-8F76-B6C33629E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605F9-CFCC-4E23-B52F-15CD71BF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A195-C1A9-417A-A44B-ACA04FA0697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AA9D-30FE-4B16-BB53-B8C080A6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5223F-645A-41D4-9171-02AE01BB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BEEA2-25B8-4EC1-BD11-B7924D36E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879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F631-022F-4E2C-8FD9-FE8B0446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EA87-F69C-4BC9-88BC-04D4A4AB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93AF3-3617-462D-952D-062E3F1D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B704-F980-4545-915C-D92D66243A3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C42-2BA6-4B8C-BEED-FE76384E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2A9C2-7033-48AE-8EC4-A21DCE94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CD52-4049-4137-B8B9-88744325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C545-16A1-4D57-8854-BC28CE15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3640-B5F3-4209-8F87-E84FC28C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62144-E164-423C-9FBC-72A1AD9B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E0DD11-BE21-41AC-8D75-F3E2A61E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74AD-984B-445E-886E-3368590B8CC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4D7678-A92F-41AB-A788-D1873463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518B32-C967-450D-BEA7-74E4EC45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DE3A-EFD9-42C7-A2D5-90AD027E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01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45D95-2372-489C-B1DE-7707193E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217E3-2CCF-4A29-9173-94F3F6401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6B3A8-52D1-42F8-AC47-414B6535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66A3-DF97-4A10-B5D3-9BA439CCD7A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DA26-9774-411F-A19E-31D5ABA5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474D0-5487-4431-A709-EF12A86D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405D-85CF-490E-A1DB-C0B17F93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9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E8B6-AAEE-4636-8772-1608B5C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A181E-6CE8-4C52-AEC6-C8BC511F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AC804-95B5-4CFC-911D-D415CBE0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016646-7E59-4EAA-8FB7-1D1B6814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BC19-EB53-4FBF-84E9-EA5EAB0F9CA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5677F-2E85-41F3-BF17-A66169E3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BED410-13A6-4DAF-BA72-42D5D07A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D669-2707-43D1-A52C-9E16F01E7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38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63D8-A6F1-47D1-8C04-C8C80F24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EB0-5270-46AF-A70E-FDD0E43A3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AF014-4263-47DB-AD55-A096C97B8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BBA4A-AE4A-475C-8155-823114A27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F7A41-545C-4244-BC9A-2A4DB6AC0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26CC2D-D270-41E3-A864-E21A6343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C341-9862-4F21-9763-E84BF724D93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8075A1-CE83-4A8E-90E8-FF1A8B74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336070-ACE4-400B-8EF2-43757D65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CB3DE-0AC4-4F18-BE73-1A577C3ED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92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9302-7C68-4C3E-B25E-53BD2EF9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A1F20C-92CF-4421-9245-F7BF6035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E4BD-D8D1-4968-A32A-3827CCDC245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F157C7-DE53-47DB-9F8E-94224B36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BFAFA3-392A-4A36-AFC2-27711D7E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76CB-7A4C-4247-B994-BFDEC1B46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837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D0D3F0-0917-4821-B30A-30C1CF1D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0D42-643C-4ADE-AA12-FD726DE1FFC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C7AA16-5DAC-4A3C-AA7B-B596CA3E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133EA1-FD95-431E-919E-58516D2C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7A9D-DD80-4866-8188-89D87982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482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29A5-544C-414A-BCB3-10A87AC6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4CF4-5EE0-486F-BAFF-083FDC16C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9025-C374-4FC8-9841-989190B7D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CFF882-7409-49F3-A33E-DF5C546B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C9BF-6307-4C71-A4F6-59299D65AB9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98BE74-B9A1-4F04-8174-9FB347E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40CEE1-2276-4B8B-BC0E-B6C0B593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4281-AF79-448B-9A81-1EB3F7CA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B4192-D7F9-4A9D-BD2A-A86F89CF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E1FB-9401-4458-9147-9D0EB9FB3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CB6AF-315D-4DC8-A6B3-159A4961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E748E6-7111-4AAE-B15D-2962335C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00E9-0067-4D57-91EB-088022BB047F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15E80E-89B7-4E2A-9599-5872F4B3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7BE17A-B217-40EB-B33D-973BD140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4C74-66CC-4B84-AA6F-B990E981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0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2694-46B8-49E7-A2A2-4BA933D0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E3BD7-1D34-49A2-B4A1-486619DEB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755C3-825E-4D58-82E4-8FC5CCC3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00D2-0602-436B-9816-F2D9BE6E9C8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6ABBC-1203-45CE-8C14-13633B13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16A8C-45E1-4C0D-855A-7FAFD555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B57D-946F-494C-9B7F-8AB403BE4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53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204AA-87B9-45D8-8D88-1F6AE1E74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015B4-F7EE-4D3C-BA5D-937A5CC7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C845C-003F-475D-85C7-207FC870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B0D5-4E25-4966-9120-BD88CC7DE6C8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4DB63-9BCF-4DBF-ABBE-B0C02808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67B9-0349-4E9D-81E1-A4C8753E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C06B-BDAF-4E7A-8091-A1EFDA31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9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26BC0-89BD-46CE-9F04-C82DE250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9DEF6-7A66-4B60-B04F-8DEA09619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034B-4DA0-4605-8926-CE32B2A4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2981-3134-495C-854D-5081D965F97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33E98-7B08-404D-9924-4610F508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C1894-C0C1-4248-8C37-94960DCF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D29B-6045-40DC-BE9D-9C2FB910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E5F-95D5-4F87-A600-C384CE7D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DCB76-359E-469B-A1C2-CB8C52A2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7B84-F2CF-42AF-956D-6B2C43669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AD77ED-64BC-451D-8875-0039B0A3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636A-7B50-4727-A6D1-4BC1D4AEA2C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243B5A-CE34-4D80-9553-9B7A1DD0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A607F8-1EB1-4C48-9A77-10F8FF4F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E77F-0779-4C57-93B1-FB804EB4E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881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B20-F022-4726-8A9A-C4C47E2D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C202-EEB1-425B-BBC0-4044DC95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15526-5E44-49CC-82C8-6F74EE2D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E618-8855-4360-A8DA-8D783351CAF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96008-7384-4622-BF67-C0715F43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B3019-4CFD-42DF-9E4B-04197755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D18B7-AD73-434F-B432-542132DC9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26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E3B7-DFCE-431F-BA12-B4C63949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54E7B-03DF-4389-8B0D-0D52EBC9D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2CAB0-E17C-40F7-AF09-F4A4590A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000B-A47F-445D-9067-F63DCEEE778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FCFEE-FC01-4E0A-9400-5F025A05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9B11-CA84-4365-AE32-2E999250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F3BA-0D42-4776-A42F-DF8BC9C32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2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07A0-D2F5-4B7E-AB26-40ADC18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55DC-D795-49A9-9F9A-3E9CF0BD0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090AB-E011-467D-B694-1BD3081A5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089F9A-EF6C-4E99-9279-1C4F3A4B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4C86-9E01-4FF4-AB49-7FC739A085A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2AE121-EEEA-425C-9457-D649864D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CC771-399A-4566-A249-5667E898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C722-15A8-40DC-B9C5-52590196F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2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8305-32E0-41EA-874B-43C8FB84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C1D2C-1FB8-4E50-B891-AD6E9291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0A83A-9376-4441-AFCF-A2C656830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2FDD5-FABB-435C-81FE-E79E44360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139FE-84DD-4608-B6B5-6F7D9F4F5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A14B3F-3F5D-4280-B89A-47A1D796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455C-DD8E-417F-801A-8009C6F59D5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B8AE1F-6E21-493B-A4BF-A02D0E7B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105E9-B48F-4D47-A65D-D6B17B44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7058-48D9-442B-BABB-148536AB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2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33E8-E465-45FB-B54C-69C796CA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A1F346-95AB-47FB-B4AE-1893351D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0EDA-D5E8-4D3F-B459-0EEBB71A1F3E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0C859-4FC6-43CA-9F85-3B757B66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D69D3-8C5F-4892-9A75-BEBB2089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E9B5-D73C-488D-BF5D-B0E34F3F1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4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DF6C232-4E41-4182-BB42-635E1B20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BD538-4AD9-4E6A-A35D-A2E2D7C34FB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C539D8-77D6-47A0-BD6D-4181BAFD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D60C45-D16E-49D8-A609-B951BD09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AB0B-A2DA-41E5-A964-FFAD74C0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28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86B9-605E-4B97-94D2-FB907206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F601-68CB-49C7-94E7-2BFF7F50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828A6-2632-4A29-B5B4-827405A8F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0B7815-818C-4940-80E3-E4185AA65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A7E9-CE86-4DB1-B395-5FA07BD9C31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7A5810-1E8B-478C-96DB-8929CF1E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E7D9A-6C8F-4FA6-8C43-C315BDCA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AFDDA-C1D8-4E12-81A5-0FF451DB4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90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9792-55E6-4CFD-90D2-36A5572D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8F79A-7B4C-4D30-89DF-D35B123C3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BEF64-36A7-42B7-A7B1-327C9089C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66E443-EA3C-4B3D-AF05-B5850B0E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784E-6CA2-4F86-8EDE-316FBBF1207C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926FE4-5D15-4B41-BBE5-7418CF8C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2F25C-CC02-4DB2-B544-1903587B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00C0-BE74-4413-A9F2-ACEFBA0FF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03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7430-323E-444B-8830-566A7283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3E50B-C631-4213-851F-90CFA98F3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0E9B6-644C-4C7D-A07C-87902EA0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798F-72A6-4402-A8D1-D7C95D7951D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0F108-DD5A-4362-B34C-6E1645DC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2FB9-2EDB-4862-BE7E-AACDAAB2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182D-7126-4090-9A7F-841B893A9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044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7B9AE-C44D-41D2-AC8C-05685DADA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C716-B3AA-4B13-BD28-D96C2819A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37641-22A3-429D-B1E3-B0D8435D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CD6-B5C4-4A51-A54D-5230328B1CC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7D541-2B2A-4EE4-869D-AC7531AD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6767-6C35-4BA1-822D-83BAAD82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3F86-F3CB-4407-B565-E39679DF7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4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5D17D4-F01B-45BA-9095-9F05CE562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67F0FB-E7AD-4F8B-A05F-43E76725A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3270-4530-4B29-BF3D-7F49D307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EF343-6190-49CB-8CD2-7634D731E12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E19E-68E7-40CC-B4EA-82C5D036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0BA8-930E-4DFD-9528-2AE45D13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8287B3-0206-4D93-A52C-32E304F8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72DFFDF6-6904-49DF-86DD-10090E1D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57225"/>
            <a:ext cx="23749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5F8F1C-CF91-4E43-8711-A58DDF9095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-725488"/>
            <a:ext cx="4868863" cy="7710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50F44816-C657-435D-B32F-A629552DF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3347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987F0592-FFA4-4784-B3D8-56B462119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706688"/>
            <a:ext cx="105156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F952B-2534-4B71-8EE6-785AED2A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51C75-0AFD-4EFA-81DB-C63BF8AA689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63A1F-FCA1-4D17-8070-57BC85080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17D70-57C6-4879-AFDE-E7739BD58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74C60-1886-47F5-8040-26DCF802A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41B96ED-8FA0-42C9-9384-2F79D4C868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01300" y="0"/>
            <a:ext cx="1790700" cy="68643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67D6454-034C-41C6-AE15-5A49EC2EC8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238125"/>
            <a:ext cx="2709863" cy="785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D4C8D489-2DF5-41BE-B1CB-AD449DF4D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E726BDF3-21CD-4A94-A8EE-05DF3A9FF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6D9AC-8AF9-4FE1-8421-DAB06890C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06353E-45A2-401F-A0D8-F165AAC5D0D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8042-040F-4CEC-A254-B1A0160D1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72CDD-7B82-43AD-A397-220C569E2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4F4537-57F3-4CC6-A937-7DC16747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9859DAD2-1E11-4EB9-96E5-4EA6ABBE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8363" y="1266825"/>
            <a:ext cx="93297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F1E20B73-C7B1-40B0-855C-C5DFF8ED0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6300" y="2779713"/>
            <a:ext cx="93297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50EC06-5548-434E-9AC4-C4FE10C897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22479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E41807D-7512-4EE0-AB2B-0B560EF19F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6500" y="230188"/>
            <a:ext cx="2709863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F608BF03-DCC2-477C-9E7F-85D86548C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1399-D498-4030-9F9D-024A5AC4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79B9-29C3-4B74-BD1A-0F464C5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E4321-9310-4781-A0E9-83C284C4EAD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DEF-7C2D-4727-A208-88DA35525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84FD-C12E-4A22-A44E-629BE6C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0CB27-B363-41CE-A89E-90EEC6A51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960A680-95EE-40C5-B4EE-244179B66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313DF8D-8377-4313-919D-FF557D2B2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F6B9-AB43-46C0-992F-D73D380FA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27F7B5-7610-4AB4-BA00-BF9C7F7FB8A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E257-4950-4137-848C-72BE6AD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865B-98C1-4A29-B31E-87001F856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CBB9F7-8032-4703-BA5B-0C7DA2ECC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>
            <a:extLst>
              <a:ext uri="{FF2B5EF4-FFF2-40B4-BE49-F238E27FC236}">
                <a16:creationId xmlns:a16="http://schemas.microsoft.com/office/drawing/2014/main" id="{65FE07C8-153B-4F11-BF1C-6883AAFC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763" y="-119063"/>
            <a:ext cx="4875213" cy="772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7E098C42-7202-4CCF-AD86-B8A873339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D716E17-3850-4D98-B981-52EDD1BEA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6B9E-525D-465F-ACAD-4F4AB7222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A34A4-AFD9-4B40-AA8B-6E529CA66969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2669-C84E-4DFE-BDC1-B79229999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C994-89DB-4C40-96A7-5D4852C5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6F740-D4A1-4665-8D1B-14FCC130A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EE2AA2-6A76-4B36-A805-D9AB828B79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3338" y="-68263"/>
            <a:ext cx="13509626" cy="7594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09ECBFFD-9447-4B5A-A2F5-989F74C3D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2DFFA38-91F9-4EBC-AD82-544FCDAEF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1935-16A9-4BD5-A5E7-76D3313BD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51889-F566-455C-AB19-44F0AFDEAF8D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65B7-61D5-49F7-B9B6-E0F426DB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E7EE-6E8F-4C8C-984B-BCC3F522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A3B8E3-979A-4DD3-9F7E-CD5D2834A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B0004-677C-49BE-91DB-08BDE3EB41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57300" y="5937250"/>
            <a:ext cx="12985750" cy="7300913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861E46E-FA19-460B-A1E8-97949158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365125"/>
            <a:ext cx="23749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6DBDB1E1-349A-4EAB-B1D9-996F95FBB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8E16BC1-2023-43B1-92AA-F6B66B885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7570-ADE8-49C7-BEAE-CA56B1467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1098E-C03E-4628-B77D-D08FA9FEA711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ABAA-3E28-43F1-9A06-574541B7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58B3-4570-4985-A578-625F9AD5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341D4-F75B-4BBB-8BB9-90083B986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C45A09-8071-4B27-9481-9E19DF518B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5625" y="-1911350"/>
            <a:ext cx="6608763" cy="8856663"/>
          </a:xfrm>
          <a:prstGeom prst="rect">
            <a:avLst/>
          </a:prstGeom>
        </p:spPr>
      </p:pic>
      <p:pic>
        <p:nvPicPr>
          <p:cNvPr id="5128" name="Picture 9">
            <a:extLst>
              <a:ext uri="{FF2B5EF4-FFF2-40B4-BE49-F238E27FC236}">
                <a16:creationId xmlns:a16="http://schemas.microsoft.com/office/drawing/2014/main" id="{E0633539-91BB-4B2F-83B9-764F78D5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350"/>
            <a:ext cx="23749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65A79BAC-D892-46EC-8B41-2FA831123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92FD361C-E92A-4DF4-91DA-BAEEDCA2A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79B9-29C3-4B74-BD1A-0F464C5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5DEEE6-862B-4421-B88B-7B1B43397E3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DEF-7C2D-4727-A208-88DA35525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84FD-C12E-4A22-A44E-629BE6C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C1EE2-F6F7-4BAD-A59F-9B757C36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3B554DB-B342-4477-989D-E155589FB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92238"/>
            <a:ext cx="812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0B22EDA-7597-4BCA-844C-6565F06CD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43213"/>
            <a:ext cx="109728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DC304F2-37AC-4D20-ACE5-BA2FD7326C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18179A8-C5C3-4F3F-AB47-80BBAB57947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7A47F915-B179-4D5D-B548-F0B70747ED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39ABE0F3-C5D4-428D-ACBB-0BC9B09556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639711DA-135E-4CE2-BF9E-0C04100A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5ACDA9-529A-42C2-A376-193C6E463E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5525" y="0"/>
            <a:ext cx="4816475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2A32E60-440D-46A0-B22C-EA3256AEEB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238125"/>
            <a:ext cx="2709863" cy="785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684D47F4-D32F-4B3A-BD91-F7307BE3A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8905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6CB3C82F-9ABC-4EC5-BE3C-18E23FAF1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806700"/>
            <a:ext cx="10515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C2E4-79D5-4B8C-87D9-103BE795A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D8F5E6-DD5C-46FA-B102-BF241C6E76E0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3AFDD-096C-4D2B-939B-65FF4CE1C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3E8-F8B9-4E80-BBBD-27C972F72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CBC7C-0331-4E31-B398-3024DC675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F0EF11-300D-4554-889E-E1CA40E330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524500"/>
            <a:ext cx="12192000" cy="133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8765D9D-02BE-4FF4-A6D3-1872B950A0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238125"/>
            <a:ext cx="2709863" cy="785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241A0BC2-C581-41A0-9E96-9B7099757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5711B79C-DFD0-43B6-9194-05C2628AB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A386-F818-4C95-B206-AD7A7BE9B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363B5-59F3-4C86-8BC8-4C599892483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0B6B-232C-4FC7-BC3D-B22212808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025C-E55D-4EE6-B0B8-F8D3881AC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2FD1B4-848C-4EE2-B647-4B86A20F7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B0B3FA-9DF4-45A9-9B01-4DED10B669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0223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7503AC-488C-4298-8C7F-B635EDDB79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43938" y="5570538"/>
            <a:ext cx="2709862" cy="785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net.org/education/certification/application-requirements" TargetMode="External"/><Relationship Id="rId2" Type="http://schemas.openxmlformats.org/officeDocument/2006/relationships/hyperlink" Target="https://www.alanet.org/docs/default-source/certification/application-for-certificationf55d4793272c6b268d51ff000093711e.pdf?sfvrsn=ec722cab_0" TargetMode="External"/><Relationship Id="rId1" Type="http://schemas.openxmlformats.org/officeDocument/2006/relationships/slideLayout" Target="../slideLayouts/slideLayout68.xml"/><Relationship Id="rId5" Type="http://schemas.openxmlformats.org/officeDocument/2006/relationships/hyperlink" Target="https://www.alanet.org/education/online-learning/legal-management-e-store/-in-estore/estore/products/clm-study-resources" TargetMode="External"/><Relationship Id="rId4" Type="http://schemas.openxmlformats.org/officeDocument/2006/relationships/hyperlink" Target="https://www.alanet.org/docs/default-source/default-document-library/examcontent42a22093272c6b268d51ff000093711e.pdf?sfvrsn=e58e4bab_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net.org/education/certification/about-the-exam" TargetMode="External"/><Relationship Id="rId2" Type="http://schemas.openxmlformats.org/officeDocument/2006/relationships/hyperlink" Target="https://www.alanet.org/docs/default-source/certification/ksas-sorted-by-importance.pdf?sfvrsn=638d2dab_0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my.alanet.org/Web/Directories/CLM_Directory.aspx" TargetMode="External"/><Relationship Id="rId5" Type="http://schemas.openxmlformats.org/officeDocument/2006/relationships/hyperlink" Target="http://www.alanet.org/clm/books.aspx" TargetMode="External"/><Relationship Id="rId4" Type="http://schemas.openxmlformats.org/officeDocument/2006/relationships/hyperlink" Target="https://www.alanet.org/education/online-learning/legal-management-e-store/-in-estore/estore/products/clm-study-resourc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anet.org/education/online-learning/legal-management-e-store/-in-estore/estore/products/clm-study-resources" TargetMode="Externa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ertification@alanet.org" TargetMode="External"/><Relationship Id="rId2" Type="http://schemas.openxmlformats.org/officeDocument/2006/relationships/hyperlink" Target="https://www.alanet.org/education/certification/application-requirements" TargetMode="Externa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anet.org/education/certification/about-the-exam" TargetMode="Externa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net.org/docs/default-source/default-document-library/studygroup.pdf?sfvrsn=5bb94bab_0" TargetMode="External"/><Relationship Id="rId2" Type="http://schemas.openxmlformats.org/officeDocument/2006/relationships/hyperlink" Target="https://www.alanet.org/docs/default-source/chapter-resources/1-30-20-guide-to-developing-a-clm-study-group.docx?sfvrsn=252a23ab_2" TargetMode="External"/><Relationship Id="rId1" Type="http://schemas.openxmlformats.org/officeDocument/2006/relationships/slideLayout" Target="../slideLayouts/slideLayout68.xml"/><Relationship Id="rId4" Type="http://schemas.openxmlformats.org/officeDocument/2006/relationships/hyperlink" Target="mailto:certification@alanet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DC13D24-DCF9-47A7-89B0-6535E62403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3688" y="3148013"/>
            <a:ext cx="8537575" cy="2641600"/>
          </a:xfrm>
        </p:spPr>
        <p:txBody>
          <a:bodyPr/>
          <a:lstStyle/>
          <a:p>
            <a:r>
              <a:rPr lang="en-US" altLang="en-US" sz="7200">
                <a:latin typeface="Verdana Ref" pitchFamily="34" charset="0"/>
                <a:ea typeface="Adobe Fangsong Std R" pitchFamily="18" charset="-128"/>
              </a:rPr>
              <a:t>How to Launch a CLM Study Group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9B7B4921-F11A-49D0-9EAE-295C95A2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2146300"/>
            <a:ext cx="319881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20DE-64E7-4476-B384-F800CD14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" y="1287463"/>
            <a:ext cx="105156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C5827-7E60-4B07-9F91-A3706CAA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8063"/>
            <a:ext cx="8274050" cy="4351337"/>
          </a:xfrm>
        </p:spPr>
        <p:txBody>
          <a:bodyPr rtlCol="0">
            <a:normAutofit fontScale="70000" lnSpcReduction="20000"/>
          </a:bodyPr>
          <a:lstStyle/>
          <a:p>
            <a:pPr marL="384048" lvl="1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out if there’s interest</a:t>
            </a:r>
          </a:p>
          <a:p>
            <a:pPr marL="384048" lvl="1" indent="-18288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the goals of each participant</a:t>
            </a:r>
          </a:p>
          <a:p>
            <a:pPr marL="566928" lvl="2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test date are they interested in</a:t>
            </a:r>
          </a:p>
          <a:p>
            <a:pPr marL="566928" lvl="2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far along in completing their Education Worksheet for the application are they</a:t>
            </a:r>
          </a:p>
          <a:p>
            <a:pPr marL="384048" lvl="1" indent="-18288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backwards from the earliest preferred test date to build a set schedule of meetings</a:t>
            </a:r>
          </a:p>
          <a:p>
            <a:pPr marL="384048" lvl="1" indent="-18288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your budget for a meeting space, speakers, study materials, etc. </a:t>
            </a:r>
          </a:p>
          <a:p>
            <a:pPr marL="384048" lvl="1" indent="-18288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and Print the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CLM Application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review application requirements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exam content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study resources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etc.</a:t>
            </a:r>
          </a:p>
          <a:p>
            <a:pPr marL="457200" lvl="1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CD68-B019-4FE2-A60B-80863CE9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03313"/>
            <a:ext cx="8128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Your Study Plan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7665-55C6-48F0-B134-FCC023A8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2119313"/>
            <a:ext cx="8680450" cy="4351337"/>
          </a:xfrm>
        </p:spPr>
        <p:txBody>
          <a:bodyPr rtlCol="0">
            <a:normAutofit fontScale="85000" lnSpcReduction="20000"/>
          </a:bodyPr>
          <a:lstStyle/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Competencies of Legal Administrators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the information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about the exam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determine your study plan.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also help to determine which of the  CLM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resources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group will use.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 each member with a study section so no one member feels overburdened. If possible, include a member who is a CLM to assist.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CLM Directory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found online.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chapter resources (financial, knowledge base, contacts, etc.)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15B1-5B23-4920-8390-E89C1849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3405-9013-420D-9077-641CF4A41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Study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Resources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detail potential resources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reading. 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first glance this list may appear to be overwhelming, but it can systematically be broken down and organized into units suitable for study within your group. 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group may find it useful to collect these and other resources to form a lending library with one person responsible for checking books in and out.  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9E58-B146-451B-9D2D-A83A2118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F74F-8895-4FB6-85BC-FAAF6B39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exam candidates must meet the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Education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Employment/Experience Requirements as described in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Application Requirements.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participants of your group need help with, or have questions about their application requirements, please have them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contact ALA for help 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certification@alanet.org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979A-D586-4348-BC69-5024A7C1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6E8C-E40E-47C8-A788-AFB2BE14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 should review the 10-question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Sample Exam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items are presented in the sample exam are in the same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 and in random order, as they are on the actual exam.  </a:t>
            </a: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predict how well they will do on the actual exam,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will show their strengths and weaknesses. In addition,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will familiarize them with the exam.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8FE5-9E25-4F71-9606-8007400E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of Knowledge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BB01-C5AA-4B56-874B-B1D97B97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Earning the CLM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®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designation requires an above average knowledge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areas listed in the Body of Knowledge. 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Strive to cover each topic at a level that includes an understanding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more complex skills, laws, and procedures crucial to effective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 firm management.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hiring speakers, make sure they understand the level of  instruction expected.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0A17-D6AA-426B-BA04-7F2C467A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0F85-E93E-4FFF-B147-638B6921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recommend you review 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Guide to Developing a Certified Legal Manager CLM® Study Group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complete information.  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recommend you contact other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CLM study groups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</a:p>
          <a:p>
            <a:pPr marL="0" indent="0" fontAlgn="auto"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tips on how they have successfully launched a study group. </a:t>
            </a:r>
          </a:p>
          <a:p>
            <a:pPr marL="91440" indent="-91440" fontAlgn="auto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questions on the application, please contact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certification@alanet.org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 PowerPoint Template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d0b4d8-dac0-442f-a11d-e01bf3bc84e2">ALADOCS-1525460666-17432</_dlc_DocId>
    <_dlc_DocIdUrl xmlns="b0d0b4d8-dac0-442f-a11d-e01bf3bc84e2">
      <Url>https://alanet.sharepoint.com/certification/_layouts/15/DocIdRedir.aspx?ID=ALADOCS-1525460666-17432</Url>
      <Description>ALADOCS-1525460666-17432</Description>
    </_dlc_DocIdUrl>
    <TaxCatchAll xmlns="b0d0b4d8-dac0-442f-a11d-e01bf3bc84e2"/>
    <TaxKeywordTaxHTField xmlns="b0d0b4d8-dac0-442f-a11d-e01bf3bc84e2">
      <Terms xmlns="http://schemas.microsoft.com/office/infopath/2007/PartnerControls"/>
    </TaxKeywordTaxHTField>
    <Retention_x0020_Date xmlns="b0d0b4d8-dac0-442f-a11d-e01bf3bc84e2">5 Years</Retention_x0020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801524848E545821EE3800CB64E3C" ma:contentTypeVersion="13" ma:contentTypeDescription="Create a new document." ma:contentTypeScope="" ma:versionID="b829f9e7c6376519862274f7fce6714a">
  <xsd:schema xmlns:xsd="http://www.w3.org/2001/XMLSchema" xmlns:xs="http://www.w3.org/2001/XMLSchema" xmlns:p="http://schemas.microsoft.com/office/2006/metadata/properties" xmlns:ns2="b0d0b4d8-dac0-442f-a11d-e01bf3bc84e2" xmlns:ns3="1ffcfdd0-27e8-44f9-ba11-981f4dad356d" targetNamespace="http://schemas.microsoft.com/office/2006/metadata/properties" ma:root="true" ma:fieldsID="a62090ee26643eee64d3298c4fdd6fe0" ns2:_="" ns3:_="">
    <xsd:import namespace="b0d0b4d8-dac0-442f-a11d-e01bf3bc84e2"/>
    <xsd:import namespace="1ffcfdd0-27e8-44f9-ba11-981f4dad35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cfdd0-27e8-44f9-ba11-981f4dad3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0D0EF19-39A0-4666-8417-25CD9972071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736F4F-4C09-47A1-A839-DD90E6881C5B}">
  <ds:schemaRefs>
    <ds:schemaRef ds:uri="http://schemas.microsoft.com/office/2006/metadata/properties"/>
    <ds:schemaRef ds:uri="http://schemas.microsoft.com/office/infopath/2007/PartnerControls"/>
    <ds:schemaRef ds:uri="b0d0b4d8-dac0-442f-a11d-e01bf3bc84e2"/>
  </ds:schemaRefs>
</ds:datastoreItem>
</file>

<file path=customXml/itemProps3.xml><?xml version="1.0" encoding="utf-8"?>
<ds:datastoreItem xmlns:ds="http://schemas.openxmlformats.org/officeDocument/2006/customXml" ds:itemID="{7E8EF8FF-1AD2-4FE0-96AF-09FCA1E65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b4d8-dac0-442f-a11d-e01bf3bc84e2"/>
    <ds:schemaRef ds:uri="1ffcfdd0-27e8-44f9-ba11-981f4dad3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93F940D-2732-477C-AF88-C3C6C00B980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CB8BB15-1EEB-461B-87DB-536069AD8A2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ALA PowerPoint Template_1</Template>
  <TotalTime>211</TotalTime>
  <Words>492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Calibri</vt:lpstr>
      <vt:lpstr>Calibri Light</vt:lpstr>
      <vt:lpstr>Verdana Ref</vt:lpstr>
      <vt:lpstr>ALA PowerPoint Template_1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How to Launch a CLM Study Group</vt:lpstr>
      <vt:lpstr>Getting Started</vt:lpstr>
      <vt:lpstr>Create Your Study Plan  </vt:lpstr>
      <vt:lpstr>Study Resources</vt:lpstr>
      <vt:lpstr>Application Requirements</vt:lpstr>
      <vt:lpstr>Sample Exam</vt:lpstr>
      <vt:lpstr>Level of Knowledge </vt:lpstr>
      <vt:lpstr>Further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Launch a CLM Study Group</dc:title>
  <dc:creator>Sue Powers</dc:creator>
  <cp:lastModifiedBy>Peggy Siems</cp:lastModifiedBy>
  <cp:revision>24</cp:revision>
  <dcterms:created xsi:type="dcterms:W3CDTF">2014-11-11T19:35:11Z</dcterms:created>
  <dcterms:modified xsi:type="dcterms:W3CDTF">2020-01-30T17:46:32Z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ALADOCS-1525460666-14082</vt:lpwstr>
  </property>
  <property fmtid="{D5CDD505-2E9C-101B-9397-08002B2CF9AE}" pid="3" name="_dlc_DocIdItemGuid">
    <vt:lpwstr>8d0bb4de-39c9-431d-96ed-c8c556d97d06</vt:lpwstr>
  </property>
  <property fmtid="{D5CDD505-2E9C-101B-9397-08002B2CF9AE}" pid="4" name="_dlc_DocIdUrl">
    <vt:lpwstr>https://alanet.sharepoint.com/certification/_layouts/15/DocIdRedir.aspx?ID=ALADOCS-1525460666-14082, ALADOCS-1525460666-14082</vt:lpwstr>
  </property>
  <property fmtid="{D5CDD505-2E9C-101B-9397-08002B2CF9AE}" pid="5" name="ContentTypeId">
    <vt:lpwstr>0x01010086F801524848E545821EE3800CB64E3C</vt:lpwstr>
  </property>
</Properties>
</file>