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5"/>
  </p:sldMasterIdLst>
  <p:notesMasterIdLst>
    <p:notesMasterId r:id="rId10"/>
  </p:notesMasterIdLst>
  <p:handoutMasterIdLst>
    <p:handoutMasterId r:id="rId11"/>
  </p:handoutMasterIdLst>
  <p:sldIdLst>
    <p:sldId id="340" r:id="rId6"/>
    <p:sldId id="338" r:id="rId7"/>
    <p:sldId id="312" r:id="rId8"/>
    <p:sldId id="34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86A0F1E-EE3B-0B15-B686-0E0F28FBCD0D}" name="Meghann Krone" initials="MK" userId="S::mkrone@alanet.org::2b21561d-6483-49bf-8124-2a2a71490a9a" providerId="AD"/>
  <p188:author id="{AA4350AE-D05C-F7F4-A4C3-197E35A0C4E6}" name="Kate Raftery" initials="KR" userId="S::kraftery@alanet.org::225a14fe-2b56-4066-a85c-89ad1001bacb" providerId="AD"/>
  <p188:author id="{37486FD3-6028-4FE8-36B0-753C5D31C4CF}" name="Theresa Wojtalewicz" initials="TW" userId="S::twojtalewicz@alanet.org::29859a07-714b-49a2-87d2-cdbd6d22fa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1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ah Dickerson" userId="33891ea2-914b-4243-af03-4a729a9f0b05" providerId="ADAL" clId="{D8F8E633-757A-4497-998C-1C054C531F35}"/>
    <pc:docChg chg="undo custSel delSld modSld sldOrd">
      <pc:chgData name="Tarah Dickerson" userId="33891ea2-914b-4243-af03-4a729a9f0b05" providerId="ADAL" clId="{D8F8E633-757A-4497-998C-1C054C531F35}" dt="2026-02-26T18:56:22.228" v="136" actId="20577"/>
      <pc:docMkLst>
        <pc:docMk/>
      </pc:docMkLst>
      <pc:sldChg chg="addSp delSp modSp del mod">
        <pc:chgData name="Tarah Dickerson" userId="33891ea2-914b-4243-af03-4a729a9f0b05" providerId="ADAL" clId="{D8F8E633-757A-4497-998C-1C054C531F35}" dt="2026-02-25T04:29:24.917" v="85" actId="2696"/>
        <pc:sldMkLst>
          <pc:docMk/>
          <pc:sldMk cId="3052661630" sldId="265"/>
        </pc:sldMkLst>
        <pc:spChg chg="add mod">
          <ac:chgData name="Tarah Dickerson" userId="33891ea2-914b-4243-af03-4a729a9f0b05" providerId="ADAL" clId="{D8F8E633-757A-4497-998C-1C054C531F35}" dt="2026-02-25T04:26:44.884" v="61" actId="1076"/>
          <ac:spMkLst>
            <pc:docMk/>
            <pc:sldMk cId="3052661630" sldId="265"/>
            <ac:spMk id="6" creationId="{0105CFB0-DAC2-279C-320B-24F189FA17D1}"/>
          </ac:spMkLst>
        </pc:spChg>
        <pc:graphicFrameChg chg="add del mod modGraphic">
          <ac:chgData name="Tarah Dickerson" userId="33891ea2-914b-4243-af03-4a729a9f0b05" providerId="ADAL" clId="{D8F8E633-757A-4497-998C-1C054C531F35}" dt="2026-02-25T04:27:07.654" v="65" actId="21"/>
          <ac:graphicFrameMkLst>
            <pc:docMk/>
            <pc:sldMk cId="3052661630" sldId="265"/>
            <ac:graphicFrameMk id="3" creationId="{4B551EDA-2638-B301-8E41-F3475B2FB549}"/>
          </ac:graphicFrameMkLst>
        </pc:graphicFrameChg>
      </pc:sldChg>
      <pc:sldChg chg="addSp delSp modSp mod ord">
        <pc:chgData name="Tarah Dickerson" userId="33891ea2-914b-4243-af03-4a729a9f0b05" providerId="ADAL" clId="{D8F8E633-757A-4497-998C-1C054C531F35}" dt="2026-02-26T18:56:22.228" v="136" actId="20577"/>
        <pc:sldMkLst>
          <pc:docMk/>
          <pc:sldMk cId="890525341" sldId="312"/>
        </pc:sldMkLst>
        <pc:spChg chg="add del mod">
          <ac:chgData name="Tarah Dickerson" userId="33891ea2-914b-4243-af03-4a729a9f0b05" providerId="ADAL" clId="{D8F8E633-757A-4497-998C-1C054C531F35}" dt="2026-02-25T04:25:46.534" v="21"/>
          <ac:spMkLst>
            <pc:docMk/>
            <pc:sldMk cId="890525341" sldId="312"/>
            <ac:spMk id="4" creationId="{82AB2758-5855-E845-146B-568F4C497115}"/>
          </ac:spMkLst>
        </pc:spChg>
        <pc:spChg chg="add del mod">
          <ac:chgData name="Tarah Dickerson" userId="33891ea2-914b-4243-af03-4a729a9f0b05" providerId="ADAL" clId="{D8F8E633-757A-4497-998C-1C054C531F35}" dt="2026-02-25T04:25:46.534" v="19" actId="478"/>
          <ac:spMkLst>
            <pc:docMk/>
            <pc:sldMk cId="890525341" sldId="312"/>
            <ac:spMk id="5" creationId="{6B5358B0-6F70-4AB8-B03C-D049F8E52A38}"/>
          </ac:spMkLst>
        </pc:spChg>
        <pc:spChg chg="add del mod">
          <ac:chgData name="Tarah Dickerson" userId="33891ea2-914b-4243-af03-4a729a9f0b05" providerId="ADAL" clId="{D8F8E633-757A-4497-998C-1C054C531F35}" dt="2026-02-25T04:26:35.108" v="59" actId="21"/>
          <ac:spMkLst>
            <pc:docMk/>
            <pc:sldMk cId="890525341" sldId="312"/>
            <ac:spMk id="6" creationId="{0105CFB0-DAC2-279C-320B-24F189FA17D1}"/>
          </ac:spMkLst>
        </pc:spChg>
        <pc:spChg chg="add mod">
          <ac:chgData name="Tarah Dickerson" userId="33891ea2-914b-4243-af03-4a729a9f0b05" providerId="ADAL" clId="{D8F8E633-757A-4497-998C-1C054C531F35}" dt="2026-02-25T04:30:09.240" v="89"/>
          <ac:spMkLst>
            <pc:docMk/>
            <pc:sldMk cId="890525341" sldId="312"/>
            <ac:spMk id="8" creationId="{FEF7A260-0358-426F-80FC-52C4653F0BEE}"/>
          </ac:spMkLst>
        </pc:spChg>
        <pc:graphicFrameChg chg="add del mod modGraphic">
          <ac:chgData name="Tarah Dickerson" userId="33891ea2-914b-4243-af03-4a729a9f0b05" providerId="ADAL" clId="{D8F8E633-757A-4497-998C-1C054C531F35}" dt="2026-02-25T04:25:06.003" v="13" actId="478"/>
          <ac:graphicFrameMkLst>
            <pc:docMk/>
            <pc:sldMk cId="890525341" sldId="312"/>
            <ac:graphicFrameMk id="2" creationId="{10C51E9F-B791-B1F3-6798-C1317CCA01BE}"/>
          </ac:graphicFrameMkLst>
        </pc:graphicFrameChg>
        <pc:graphicFrameChg chg="add del mod">
          <ac:chgData name="Tarah Dickerson" userId="33891ea2-914b-4243-af03-4a729a9f0b05" providerId="ADAL" clId="{D8F8E633-757A-4497-998C-1C054C531F35}" dt="2026-02-25T04:26:51.795" v="62" actId="21"/>
          <ac:graphicFrameMkLst>
            <pc:docMk/>
            <pc:sldMk cId="890525341" sldId="312"/>
            <ac:graphicFrameMk id="3" creationId="{4B551EDA-2638-B301-8E41-F3475B2FB549}"/>
          </ac:graphicFrameMkLst>
        </pc:graphicFrameChg>
        <pc:graphicFrameChg chg="add mod modGraphic">
          <ac:chgData name="Tarah Dickerson" userId="33891ea2-914b-4243-af03-4a729a9f0b05" providerId="ADAL" clId="{D8F8E633-757A-4497-998C-1C054C531F35}" dt="2026-02-26T18:56:22.228" v="136" actId="20577"/>
          <ac:graphicFrameMkLst>
            <pc:docMk/>
            <pc:sldMk cId="890525341" sldId="312"/>
            <ac:graphicFrameMk id="7" creationId="{F5A534FA-688C-144B-7584-D3BE196DBA4A}"/>
          </ac:graphicFrameMkLst>
        </pc:graphicFrameChg>
      </pc:sldChg>
      <pc:sldChg chg="addSp modSp mod ord">
        <pc:chgData name="Tarah Dickerson" userId="33891ea2-914b-4243-af03-4a729a9f0b05" providerId="ADAL" clId="{D8F8E633-757A-4497-998C-1C054C531F35}" dt="2026-02-25T04:29:17.072" v="84" actId="1076"/>
        <pc:sldMkLst>
          <pc:docMk/>
          <pc:sldMk cId="467485357" sldId="338"/>
        </pc:sldMkLst>
        <pc:spChg chg="add mod">
          <ac:chgData name="Tarah Dickerson" userId="33891ea2-914b-4243-af03-4a729a9f0b05" providerId="ADAL" clId="{D8F8E633-757A-4497-998C-1C054C531F35}" dt="2026-02-25T04:29:17.072" v="84" actId="1076"/>
          <ac:spMkLst>
            <pc:docMk/>
            <pc:sldMk cId="467485357" sldId="338"/>
            <ac:spMk id="2" creationId="{BB0A1911-7038-FE91-5066-5B237441CF00}"/>
          </ac:spMkLst>
        </pc:spChg>
        <pc:graphicFrameChg chg="add mod modGraphic">
          <ac:chgData name="Tarah Dickerson" userId="33891ea2-914b-4243-af03-4a729a9f0b05" providerId="ADAL" clId="{D8F8E633-757A-4497-998C-1C054C531F35}" dt="2026-02-25T04:29:12.611" v="83" actId="14100"/>
          <ac:graphicFrameMkLst>
            <pc:docMk/>
            <pc:sldMk cId="467485357" sldId="338"/>
            <ac:graphicFrameMk id="3" creationId="{37520647-C83C-9F89-0055-E1A6E39B558D}"/>
          </ac:graphicFrameMkLst>
        </pc:graphicFrameChg>
      </pc:sldChg>
      <pc:sldChg chg="addSp delSp modSp del mod">
        <pc:chgData name="Tarah Dickerson" userId="33891ea2-914b-4243-af03-4a729a9f0b05" providerId="ADAL" clId="{D8F8E633-757A-4497-998C-1C054C531F35}" dt="2026-02-25T04:24:08.600" v="9" actId="47"/>
        <pc:sldMkLst>
          <pc:docMk/>
          <pc:sldMk cId="2831577507" sldId="339"/>
        </pc:sldMkLst>
        <pc:graphicFrameChg chg="add mod">
          <ac:chgData name="Tarah Dickerson" userId="33891ea2-914b-4243-af03-4a729a9f0b05" providerId="ADAL" clId="{D8F8E633-757A-4497-998C-1C054C531F35}" dt="2026-02-25T04:23:56.388" v="8"/>
          <ac:graphicFrameMkLst>
            <pc:docMk/>
            <pc:sldMk cId="2831577507" sldId="339"/>
            <ac:graphicFrameMk id="2" creationId="{A2762BC7-DB80-23AD-46F0-B23162DD0C29}"/>
          </ac:graphicFrameMkLst>
        </pc:graphicFrameChg>
        <pc:graphicFrameChg chg="add del mod">
          <ac:chgData name="Tarah Dickerson" userId="33891ea2-914b-4243-af03-4a729a9f0b05" providerId="ADAL" clId="{D8F8E633-757A-4497-998C-1C054C531F35}" dt="2026-02-25T04:23:51.110" v="7" actId="478"/>
          <ac:graphicFrameMkLst>
            <pc:docMk/>
            <pc:sldMk cId="2831577507" sldId="339"/>
            <ac:graphicFrameMk id="3" creationId="{F923E7AF-9F3A-C801-F7EB-D6C9B8BB2948}"/>
          </ac:graphicFrameMkLst>
        </pc:graphicFrameChg>
      </pc:sldChg>
      <pc:sldChg chg="addSp delSp modSp mod">
        <pc:chgData name="Tarah Dickerson" userId="33891ea2-914b-4243-af03-4a729a9f0b05" providerId="ADAL" clId="{D8F8E633-757A-4497-998C-1C054C531F35}" dt="2026-02-25T04:28:05.547" v="74" actId="122"/>
        <pc:sldMkLst>
          <pc:docMk/>
          <pc:sldMk cId="1791072287" sldId="340"/>
        </pc:sldMkLst>
        <pc:spChg chg="mod">
          <ac:chgData name="Tarah Dickerson" userId="33891ea2-914b-4243-af03-4a729a9f0b05" providerId="ADAL" clId="{D8F8E633-757A-4497-998C-1C054C531F35}" dt="2026-02-25T04:28:05.547" v="74" actId="122"/>
          <ac:spMkLst>
            <pc:docMk/>
            <pc:sldMk cId="1791072287" sldId="340"/>
            <ac:spMk id="2" creationId="{B291ACAC-B3EC-0182-B35A-B3E4BC7644DA}"/>
          </ac:spMkLst>
        </pc:spChg>
        <pc:graphicFrameChg chg="add del mod modGraphic">
          <ac:chgData name="Tarah Dickerson" userId="33891ea2-914b-4243-af03-4a729a9f0b05" providerId="ADAL" clId="{D8F8E633-757A-4497-998C-1C054C531F35}" dt="2026-02-25T04:23:46.048" v="5" actId="21"/>
          <ac:graphicFrameMkLst>
            <pc:docMk/>
            <pc:sldMk cId="1791072287" sldId="340"/>
            <ac:graphicFrameMk id="3" creationId="{F923E7AF-9F3A-C801-F7EB-D6C9B8BB2948}"/>
          </ac:graphicFrameMkLst>
        </pc:graphicFrameChg>
        <pc:graphicFrameChg chg="add mod modGraphic">
          <ac:chgData name="Tarah Dickerson" userId="33891ea2-914b-4243-af03-4a729a9f0b05" providerId="ADAL" clId="{D8F8E633-757A-4497-998C-1C054C531F35}" dt="2026-02-25T04:27:31.005" v="69" actId="122"/>
          <ac:graphicFrameMkLst>
            <pc:docMk/>
            <pc:sldMk cId="1791072287" sldId="340"/>
            <ac:graphicFrameMk id="4" creationId="{4B551EDA-2638-B301-8E41-F3475B2FB54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FEC40-C372-4E3C-868B-C4777F08032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F3E3B-7ADB-4DB8-928B-CD54B148A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30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64385E-AE83-4154-BF8D-5951ABAB6A85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1E632BE-5813-4025-B5F3-9B44C2BB5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53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35" tIns="45717" rIns="91435" bIns="45717"/>
          <a:lstStyle/>
          <a:p>
            <a:pPr defTabSz="931774"/>
            <a:endParaRPr lang="en-US"/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7" rIns="91435" bIns="45717" anchor="b"/>
          <a:lstStyle>
            <a:lvl1pPr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42950" indent="-28575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430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002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574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146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29718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290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8862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r" eaLnBrk="1" hangingPunct="1"/>
            <a:fld id="{3CA9AEA3-7548-4D92-ADE5-55B52A693DA3}" type="slidenum">
              <a:rPr lang="en-US" sz="1200"/>
              <a:pPr algn="r"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99953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35" tIns="45717" rIns="91435" bIns="45717"/>
          <a:lstStyle/>
          <a:p>
            <a:pPr defTabSz="931774"/>
            <a:endParaRPr lang="en-US"/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7" rIns="91435" bIns="45717" anchor="b"/>
          <a:lstStyle>
            <a:lvl1pPr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42950" indent="-28575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430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002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57400" indent="-228600" defTabSz="8969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146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29718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290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8862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r" eaLnBrk="1" hangingPunct="1"/>
            <a:fld id="{3CA9AEA3-7548-4D92-ADE5-55B52A693DA3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3085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54" y="1124712"/>
            <a:ext cx="8277606" cy="3172968"/>
          </a:xfrm>
        </p:spPr>
        <p:txBody>
          <a:bodyPr anchor="b">
            <a:normAutofit/>
          </a:bodyPr>
          <a:lstStyle>
            <a:lvl1pPr algn="l">
              <a:defRPr sz="106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54" y="4727448"/>
            <a:ext cx="8277606" cy="1481328"/>
          </a:xfrm>
        </p:spPr>
        <p:txBody>
          <a:bodyPr>
            <a:normAutofit/>
          </a:bodyPr>
          <a:lstStyle>
            <a:lvl1pPr marL="0" indent="0" algn="l">
              <a:buNone/>
              <a:defRPr sz="3733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2054" y="6356351"/>
            <a:ext cx="20574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52260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624870" y="434802"/>
            <a:ext cx="146304" cy="528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433989" y="4501201"/>
            <a:ext cx="8276022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307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07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98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478024"/>
            <a:ext cx="7626096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7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418658" y="4981421"/>
            <a:ext cx="8351217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374126" y="5118581"/>
            <a:ext cx="109728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640080"/>
            <a:ext cx="8167878" cy="4114800"/>
          </a:xfrm>
        </p:spPr>
        <p:txBody>
          <a:bodyPr anchor="b">
            <a:normAutofit/>
          </a:bodyPr>
          <a:lstStyle>
            <a:lvl1pPr>
              <a:defRPr sz="8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5102352"/>
            <a:ext cx="795528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0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6676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9452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28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76" y="2372650"/>
            <a:ext cx="3703320" cy="823912"/>
          </a:xfrm>
        </p:spPr>
        <p:txBody>
          <a:bodyPr anchor="b"/>
          <a:lstStyle>
            <a:lvl1pPr marL="0" indent="0">
              <a:buNone/>
              <a:defRPr sz="3200" b="1" cap="none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76" y="3203688"/>
            <a:ext cx="3703320" cy="2968512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9452" y="2372650"/>
            <a:ext cx="3703320" cy="823912"/>
          </a:xfrm>
        </p:spPr>
        <p:txBody>
          <a:bodyPr anchor="b"/>
          <a:lstStyle>
            <a:lvl1pPr marL="0" indent="0">
              <a:buNone/>
              <a:defRPr sz="3200" b="1" cap="none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9452" y="3203688"/>
            <a:ext cx="3703320" cy="296851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29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499390" y="1533525"/>
            <a:ext cx="8187797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456813" y="2971798"/>
            <a:ext cx="96012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244" y="1938528"/>
            <a:ext cx="7632954" cy="2990088"/>
          </a:xfrm>
        </p:spPr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77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1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45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894" y="1709928"/>
            <a:ext cx="5047488" cy="409651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29000"/>
            <a:ext cx="2324862" cy="2066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01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45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3723894" y="1161288"/>
            <a:ext cx="5047488" cy="4645152"/>
          </a:xfrm>
        </p:spPr>
        <p:txBody>
          <a:bodyPr anchor="t">
            <a:normAutofit/>
          </a:bodyPr>
          <a:lstStyle>
            <a:lvl1pPr marL="0" indent="0">
              <a:buNone/>
              <a:defRPr sz="3733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38144"/>
            <a:ext cx="2324862" cy="20574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62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42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1iJ6NItuAWSJm60s716mTx?si=cqdKEUkPR9m03D7UM6artw&amp;pi=yTRKkzRAQ_-bh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open.spotify.com/playlist/37hE3Tr1f15HXOiKZw9RMN?si=N-9d5MbdR_uENQACDHphj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91ACAC-B3EC-0182-B35A-B3E4BC7644DA}"/>
              </a:ext>
            </a:extLst>
          </p:cNvPr>
          <p:cNvSpPr txBox="1"/>
          <p:nvPr/>
        </p:nvSpPr>
        <p:spPr>
          <a:xfrm>
            <a:off x="2231295" y="781657"/>
            <a:ext cx="4681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“Songs In the Key of ALA”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551EDA-2638-B301-8E41-F3475B2FB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09602"/>
              </p:ext>
            </p:extLst>
          </p:nvPr>
        </p:nvGraphicFramePr>
        <p:xfrm>
          <a:off x="953730" y="1799303"/>
          <a:ext cx="7567562" cy="4277040"/>
        </p:xfrm>
        <a:graphic>
          <a:graphicData uri="http://schemas.openxmlformats.org/drawingml/2006/table">
            <a:tbl>
              <a:tblPr/>
              <a:tblGrid>
                <a:gridCol w="3207346">
                  <a:extLst>
                    <a:ext uri="{9D8B030D-6E8A-4147-A177-3AD203B41FA5}">
                      <a16:colId xmlns:a16="http://schemas.microsoft.com/office/drawing/2014/main" val="4250205971"/>
                    </a:ext>
                  </a:extLst>
                </a:gridCol>
                <a:gridCol w="1817988">
                  <a:extLst>
                    <a:ext uri="{9D8B030D-6E8A-4147-A177-3AD203B41FA5}">
                      <a16:colId xmlns:a16="http://schemas.microsoft.com/office/drawing/2014/main" val="2813362109"/>
                    </a:ext>
                  </a:extLst>
                </a:gridCol>
                <a:gridCol w="2542228">
                  <a:extLst>
                    <a:ext uri="{9D8B030D-6E8A-4147-A177-3AD203B41FA5}">
                      <a16:colId xmlns:a16="http://schemas.microsoft.com/office/drawing/2014/main" val="3736999182"/>
                    </a:ext>
                  </a:extLst>
                </a:gridCol>
              </a:tblGrid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Song Title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Artist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Requested by: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433691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Let's Get This Party Started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Pink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Stacie Hedrick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27089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Hot to Go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Chapell Roan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Erica Roccaforte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414250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Ain't A Bad Life (feat. Jordan Davis)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 Rhett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Laurence Winters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525065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Katy Perry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Lisa Dasher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7186631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Take it to the Limit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Eagles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Lori Hughes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949167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the Swarm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Avatar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 Wright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86802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Confidence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Santus Real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Dawn Anderson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382000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Kill the Lights (with Nile Rodgers)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 Newell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Christea Parent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664864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Livin' On a Prayer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 Jovi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 Ullman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107581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Man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Taylor Swift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Meghann Krone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647371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 Top of the World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Imagine Dragons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Diana Borova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2647028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Livin' On a Prayer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 Jovi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Travis Armstrong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454252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Lose Yourself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Eminem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 Bell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895165"/>
                  </a:ext>
                </a:extLst>
              </a:tr>
              <a:tr h="2851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Girl on Fire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Alicia Keys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Becky Bentley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405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07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0A1911-7038-FE91-5066-5B237441CF00}"/>
              </a:ext>
            </a:extLst>
          </p:cNvPr>
          <p:cNvSpPr txBox="1"/>
          <p:nvPr/>
        </p:nvSpPr>
        <p:spPr>
          <a:xfrm>
            <a:off x="1670856" y="712831"/>
            <a:ext cx="4681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“Songs In the Key of ALA”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520647-C83C-9F89-0055-E1A6E39B5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132"/>
              </p:ext>
            </p:extLst>
          </p:nvPr>
        </p:nvGraphicFramePr>
        <p:xfrm>
          <a:off x="730865" y="1527866"/>
          <a:ext cx="7469238" cy="4243665"/>
        </p:xfrm>
        <a:graphic>
          <a:graphicData uri="http://schemas.openxmlformats.org/drawingml/2006/table">
            <a:tbl>
              <a:tblPr/>
              <a:tblGrid>
                <a:gridCol w="3165673">
                  <a:extLst>
                    <a:ext uri="{9D8B030D-6E8A-4147-A177-3AD203B41FA5}">
                      <a16:colId xmlns:a16="http://schemas.microsoft.com/office/drawing/2014/main" val="814100705"/>
                    </a:ext>
                  </a:extLst>
                </a:gridCol>
                <a:gridCol w="1794368">
                  <a:extLst>
                    <a:ext uri="{9D8B030D-6E8A-4147-A177-3AD203B41FA5}">
                      <a16:colId xmlns:a16="http://schemas.microsoft.com/office/drawing/2014/main" val="3109840092"/>
                    </a:ext>
                  </a:extLst>
                </a:gridCol>
                <a:gridCol w="2509197">
                  <a:extLst>
                    <a:ext uri="{9D8B030D-6E8A-4147-A177-3AD203B41FA5}">
                      <a16:colId xmlns:a16="http://schemas.microsoft.com/office/drawing/2014/main" val="4271072102"/>
                    </a:ext>
                  </a:extLst>
                </a:gridCol>
              </a:tblGrid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Song Title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Artist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Requested by: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99892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Unwritten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Natasha Beningfield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 Kopka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694207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Keep Yourself Alive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Justin Askenazy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636428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I'll Tumble 4 Ya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Culture Club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Mike Donovan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022103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Ain't No Mountain High Enough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Marvin Gaye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Missy Hirst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463980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Dancing Queen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ABBA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Michael Keatts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717417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Signed, Sealed, Delivered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Stevie Wonder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Terri Moore-Natal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770584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Don't Stop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Fleetwood Mac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 Koehn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791977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Vida Es Un Carnaval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Celia Cruz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Veronica Spongberg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491264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on Me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Bruno Mars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Angelina Angelov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645619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Lose Yourself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Eminem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Timothy McKay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386348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Thunder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Imagine Dragons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Kelli Sanders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678389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Don't Stop Believin'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Journey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Rose Jaworecki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952328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 Stuart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Opiola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487098"/>
                  </a:ext>
                </a:extLst>
              </a:tr>
              <a:tr h="2829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Giant Steps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Coltrane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Hill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148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5A534FA-688C-144B-7584-D3BE196DB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439314"/>
              </p:ext>
            </p:extLst>
          </p:nvPr>
        </p:nvGraphicFramePr>
        <p:xfrm>
          <a:off x="1999225" y="1586369"/>
          <a:ext cx="6502400" cy="3413760"/>
        </p:xfrm>
        <a:graphic>
          <a:graphicData uri="http://schemas.openxmlformats.org/drawingml/2006/table">
            <a:tbl>
              <a:tblPr/>
              <a:tblGrid>
                <a:gridCol w="2755900">
                  <a:extLst>
                    <a:ext uri="{9D8B030D-6E8A-4147-A177-3AD203B41FA5}">
                      <a16:colId xmlns:a16="http://schemas.microsoft.com/office/drawing/2014/main" val="3988333518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992919292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2290333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Song Title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Artist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Requested by: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84710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Shining Star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Earth, Wind and Fire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Shirley Laboy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49789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Escucha a tu corazaon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Laura Pausini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Arroyo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269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Must Be the Place (Naive Melody)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Talking Heads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Laila Sanousi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339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 Figure of Speech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Avett Brothers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Tarah Dickerson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3615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Boat Drinks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Jimmy Buffett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Brenda Deertz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1306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Killing Me Softly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Fugees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Eryn Carter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4805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Good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Wicked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Amanda Koplos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2758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Fired Up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Elyssa Goldstein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143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Stronger (What Doesn't Kill You)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Kelly Clarkson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Elyssa Goldstein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9813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Fighter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Christina Aguilera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Elyssa Goldstein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5773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Purple Rain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Prince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Andrea Fitzpatrick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864293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EF7A260-0358-426F-80FC-52C4653F0BEE}"/>
              </a:ext>
            </a:extLst>
          </p:cNvPr>
          <p:cNvSpPr txBox="1"/>
          <p:nvPr/>
        </p:nvSpPr>
        <p:spPr>
          <a:xfrm>
            <a:off x="1670856" y="712831"/>
            <a:ext cx="4681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“Songs In the Key of ALA”</a:t>
            </a:r>
          </a:p>
        </p:txBody>
      </p:sp>
    </p:spTree>
    <p:extLst>
      <p:ext uri="{BB962C8B-B14F-4D97-AF65-F5344CB8AC3E}">
        <p14:creationId xmlns:p14="http://schemas.microsoft.com/office/powerpoint/2010/main" val="89052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9A34B3-2E86-5AA6-9A2C-4D561BDC2BAE}"/>
              </a:ext>
            </a:extLst>
          </p:cNvPr>
          <p:cNvSpPr txBox="1"/>
          <p:nvPr/>
        </p:nvSpPr>
        <p:spPr>
          <a:xfrm>
            <a:off x="1317523" y="2782529"/>
            <a:ext cx="60861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ALA Leadership Playlist</a:t>
            </a:r>
            <a:endParaRPr lang="en-US" sz="2800" b="1" dirty="0">
              <a:solidFill>
                <a:schemeClr val="bg2"/>
              </a:solidFill>
            </a:endParaRPr>
          </a:p>
          <a:p>
            <a:pPr algn="ctr"/>
            <a:endParaRPr lang="en-US" sz="2800" dirty="0">
              <a:solidFill>
                <a:schemeClr val="bg2"/>
              </a:solidFill>
            </a:endParaRPr>
          </a:p>
          <a:p>
            <a:pPr algn="ctr"/>
            <a:r>
              <a:rPr lang="en-US" sz="2800" b="1" dirty="0">
                <a:solidFill>
                  <a:schemeClr val="bg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ALI Agenda Playlist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0F5061-BD11-9F35-9D91-E337390018BF}"/>
              </a:ext>
            </a:extLst>
          </p:cNvPr>
          <p:cNvSpPr txBox="1"/>
          <p:nvPr/>
        </p:nvSpPr>
        <p:spPr>
          <a:xfrm>
            <a:off x="1746749" y="1622322"/>
            <a:ext cx="5227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chemeClr val="bg2"/>
                </a:solidFill>
              </a:rPr>
              <a:t>Access the playlists below:</a:t>
            </a:r>
          </a:p>
        </p:txBody>
      </p:sp>
    </p:spTree>
    <p:extLst>
      <p:ext uri="{BB962C8B-B14F-4D97-AF65-F5344CB8AC3E}">
        <p14:creationId xmlns:p14="http://schemas.microsoft.com/office/powerpoint/2010/main" val="24318242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51A57807D7A440A8B0F3C83E770FCC" ma:contentTypeVersion="23" ma:contentTypeDescription="Create a new document." ma:contentTypeScope="" ma:versionID="c633da30a48cf332250fc3cc9c2cab3e">
  <xsd:schema xmlns:xsd="http://www.w3.org/2001/XMLSchema" xmlns:xs="http://www.w3.org/2001/XMLSchema" xmlns:p="http://schemas.microsoft.com/office/2006/metadata/properties" xmlns:ns2="25bc41ef-d0fe-434b-9296-d0ab689c5b40" xmlns:ns3="b0d0b4d8-dac0-442f-a11d-e01bf3bc84e2" xmlns:ns4="e649193c-9f92-47ef-b741-3f893ccb0712" xmlns:ns5="5168f4b8-4f56-46c1-947b-cdc28505e2cd" targetNamespace="http://schemas.microsoft.com/office/2006/metadata/properties" ma:root="true" ma:fieldsID="df37fe6d97ae355a91e142a1acee358d" ns2:_="" ns3:_="" ns4:_="" ns5:_="">
    <xsd:import namespace="25bc41ef-d0fe-434b-9296-d0ab689c5b40"/>
    <xsd:import namespace="b0d0b4d8-dac0-442f-a11d-e01bf3bc84e2"/>
    <xsd:import namespace="e649193c-9f92-47ef-b741-3f893ccb0712"/>
    <xsd:import namespace="5168f4b8-4f56-46c1-947b-cdc28505e2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4:LastSharedByUser" minOccurs="0"/>
                <xsd:element ref="ns4:LastSharedByTime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EventHashCode" minOccurs="0"/>
                <xsd:element ref="ns5:MediaServiceGenerationTime" minOccurs="0"/>
                <xsd:element ref="ns3:TaxCatchAll" minOccurs="0"/>
                <xsd:element ref="ns3:Retention_x0020_Date" minOccurs="0"/>
                <xsd:element ref="ns5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5:MediaServiceAutoKeyPoints" minOccurs="0"/>
                <xsd:element ref="ns5:MediaServiceKeyPoints" minOccurs="0"/>
                <xsd:element ref="ns5:MediaLengthInSeconds" minOccurs="0"/>
                <xsd:element ref="ns5:MediaServiceLocation" minOccurs="0"/>
                <xsd:element ref="ns5:lcf76f155ced4ddcb4097134ff3c332f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c41ef-d0fe-434b-9296-d0ab689c5b4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0b4d8-dac0-442f-a11d-e01bf3bc84e2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dde1d07-175e-4208-85f5-5974fcc063e7}" ma:internalName="TaxCatchAll" ma:showField="CatchAllData" ma:web="b0d0b4d8-dac0-442f-a11d-e01bf3bc84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etention_x0020_Date" ma:index="20" nillable="true" ma:displayName="Retention Date" ma:default="5 Years" ma:format="Dropdown" ma:internalName="Retention_x0020_Date">
      <xsd:simpleType>
        <xsd:restriction base="dms:Choice">
          <xsd:enumeration value="1 Year"/>
          <xsd:enumeration value="2 Years"/>
          <xsd:enumeration value="3 Years"/>
          <xsd:enumeration value="4 Years"/>
          <xsd:enumeration value="5 Years"/>
          <xsd:enumeration value="6 Years"/>
          <xsd:enumeration value="7 Years"/>
          <xsd:enumeration value="8 Years"/>
          <xsd:enumeration value="9 Years"/>
          <xsd:enumeration value="10 Years"/>
          <xsd:enumeration value="Permanent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9193c-9f92-47ef-b741-3f893ccb071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8f4b8-4f56-46c1-947b-cdc28505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e99fb18b-195f-4cbe-b952-cf12f91f98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5bc41ef-d0fe-434b-9296-d0ab689c5b40">
      <UserInfo>
        <DisplayName/>
        <AccountId xsi:nil="true"/>
        <AccountType/>
      </UserInfo>
    </SharedWithUsers>
    <TaxCatchAll xmlns="b0d0b4d8-dac0-442f-a11d-e01bf3bc84e2" xsi:nil="true"/>
    <Retention_x0020_Date xmlns="b0d0b4d8-dac0-442f-a11d-e01bf3bc84e2">5 Years</Retention_x0020_Date>
    <lcf76f155ced4ddcb4097134ff3c332f xmlns="5168f4b8-4f56-46c1-947b-cdc28505e2cd">
      <Terms xmlns="http://schemas.microsoft.com/office/infopath/2007/PartnerControls"/>
    </lcf76f155ced4ddcb4097134ff3c332f>
    <_dlc_DocId xmlns="b0d0b4d8-dac0-442f-a11d-e01bf3bc84e2">ALADOCS-2061751479-7133</_dlc_DocId>
    <_dlc_DocIdUrl xmlns="b0d0b4d8-dac0-442f-a11d-e01bf3bc84e2">
      <Url>https://alanet.sharepoint.com/mktg/_layouts/15/DocIdRedir.aspx?ID=ALADOCS-2061751479-7133</Url>
      <Description>ALADOCS-2061751479-7133</Description>
    </_dlc_DocIdUrl>
  </documentManagement>
</p:properties>
</file>

<file path=customXml/itemProps1.xml><?xml version="1.0" encoding="utf-8"?>
<ds:datastoreItem xmlns:ds="http://schemas.openxmlformats.org/officeDocument/2006/customXml" ds:itemID="{00FE7869-AA5C-4D14-B810-AB88C270BDD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891FF3B-4AAE-46D9-8B78-77A09F6A5A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E43EDC-FDCB-4CA2-A2B9-63AE0A22C6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bc41ef-d0fe-434b-9296-d0ab689c5b40"/>
    <ds:schemaRef ds:uri="b0d0b4d8-dac0-442f-a11d-e01bf3bc84e2"/>
    <ds:schemaRef ds:uri="e649193c-9f92-47ef-b741-3f893ccb0712"/>
    <ds:schemaRef ds:uri="5168f4b8-4f56-46c1-947b-cdc28505e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84D330-82DE-4EC7-AFA8-A6301D1C5420}">
  <ds:schemaRefs>
    <ds:schemaRef ds:uri="http://schemas.microsoft.com/office/2006/documentManagement/types"/>
    <ds:schemaRef ds:uri="55cae059-e59d-4202-b02f-811f33134229"/>
    <ds:schemaRef ds:uri="919b65ea-45b7-4821-88e9-cc6a6f220279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25bc41ef-d0fe-434b-9296-d0ab689c5b40"/>
    <ds:schemaRef ds:uri="b0d0b4d8-dac0-442f-a11d-e01bf3bc84e2"/>
    <ds:schemaRef ds:uri="5168f4b8-4f56-46c1-947b-cdc28505e2c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341</Words>
  <Application>Microsoft Office PowerPoint</Application>
  <PresentationFormat>On-screen Show (4:3)</PresentationFormat>
  <Paragraphs>135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Avenir Next LT Pro</vt:lpstr>
      <vt:lpstr>Calibri</vt:lpstr>
      <vt:lpstr>AccentBoxVTI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*</dc:creator>
  <cp:lastModifiedBy>Tarah Dickerson</cp:lastModifiedBy>
  <cp:revision>12</cp:revision>
  <cp:lastPrinted>2014-02-03T18:58:22Z</cp:lastPrinted>
  <dcterms:created xsi:type="dcterms:W3CDTF">2012-03-28T23:15:36Z</dcterms:created>
  <dcterms:modified xsi:type="dcterms:W3CDTF">2026-02-26T18:56:29Z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0x0101009A51A57807D7A440A8B0F3C83E770FCC</vt:lpwstr>
  </property>
  <property fmtid="{D5CDD505-2E9C-101B-9397-08002B2CF9AE}" pid="3" name="TaxKeyword">
    <vt:lpwstr/>
  </property>
  <property fmtid="{D5CDD505-2E9C-101B-9397-08002B2CF9AE}" pid="4" name="_dlc_DocIdItemGuid">
    <vt:lpwstr>20721714-3e1d-423a-990f-6cdaa2a5036d</vt:lpwstr>
  </property>
</Properties>
</file>