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 id="2147483672" r:id="rId7"/>
    <p:sldMasterId id="2147483684" r:id="rId8"/>
    <p:sldMasterId id="2147483696" r:id="rId9"/>
    <p:sldMasterId id="2147483708" r:id="rId10"/>
    <p:sldMasterId id="2147483720" r:id="rId11"/>
    <p:sldMasterId id="2147483722" r:id="rId12"/>
  </p:sldMasterIdLst>
  <p:notesMasterIdLst>
    <p:notesMasterId r:id="rId108"/>
  </p:notesMasterIdLst>
  <p:sldIdLst>
    <p:sldId id="256" r:id="rId13"/>
    <p:sldId id="257" r:id="rId14"/>
    <p:sldId id="272" r:id="rId15"/>
    <p:sldId id="258" r:id="rId16"/>
    <p:sldId id="265" r:id="rId17"/>
    <p:sldId id="266" r:id="rId18"/>
    <p:sldId id="267" r:id="rId19"/>
    <p:sldId id="268" r:id="rId20"/>
    <p:sldId id="259" r:id="rId21"/>
    <p:sldId id="269" r:id="rId22"/>
    <p:sldId id="270" r:id="rId23"/>
    <p:sldId id="271" r:id="rId24"/>
    <p:sldId id="260" r:id="rId25"/>
    <p:sldId id="273" r:id="rId26"/>
    <p:sldId id="312" r:id="rId27"/>
    <p:sldId id="313" r:id="rId28"/>
    <p:sldId id="314" r:id="rId29"/>
    <p:sldId id="298" r:id="rId30"/>
    <p:sldId id="299" r:id="rId31"/>
    <p:sldId id="315" r:id="rId32"/>
    <p:sldId id="316" r:id="rId33"/>
    <p:sldId id="317" r:id="rId34"/>
    <p:sldId id="318" r:id="rId35"/>
    <p:sldId id="319" r:id="rId36"/>
    <p:sldId id="296" r:id="rId37"/>
    <p:sldId id="297" r:id="rId38"/>
    <p:sldId id="320" r:id="rId39"/>
    <p:sldId id="300" r:id="rId40"/>
    <p:sldId id="321" r:id="rId41"/>
    <p:sldId id="322" r:id="rId42"/>
    <p:sldId id="323" r:id="rId43"/>
    <p:sldId id="324" r:id="rId44"/>
    <p:sldId id="301" r:id="rId45"/>
    <p:sldId id="311" r:id="rId46"/>
    <p:sldId id="310" r:id="rId47"/>
    <p:sldId id="325" r:id="rId48"/>
    <p:sldId id="326" r:id="rId49"/>
    <p:sldId id="264" r:id="rId50"/>
    <p:sldId id="327" r:id="rId51"/>
    <p:sldId id="263" r:id="rId52"/>
    <p:sldId id="328" r:id="rId53"/>
    <p:sldId id="329" r:id="rId54"/>
    <p:sldId id="330" r:id="rId55"/>
    <p:sldId id="331" r:id="rId56"/>
    <p:sldId id="332" r:id="rId57"/>
    <p:sldId id="333" r:id="rId58"/>
    <p:sldId id="274" r:id="rId59"/>
    <p:sldId id="276" r:id="rId60"/>
    <p:sldId id="334" r:id="rId61"/>
    <p:sldId id="275" r:id="rId62"/>
    <p:sldId id="335" r:id="rId63"/>
    <p:sldId id="336" r:id="rId64"/>
    <p:sldId id="337" r:id="rId65"/>
    <p:sldId id="338" r:id="rId66"/>
    <p:sldId id="339" r:id="rId67"/>
    <p:sldId id="340" r:id="rId68"/>
    <p:sldId id="261" r:id="rId69"/>
    <p:sldId id="262" r:id="rId70"/>
    <p:sldId id="341" r:id="rId71"/>
    <p:sldId id="342" r:id="rId72"/>
    <p:sldId id="343" r:id="rId73"/>
    <p:sldId id="344" r:id="rId74"/>
    <p:sldId id="345" r:id="rId75"/>
    <p:sldId id="346" r:id="rId76"/>
    <p:sldId id="347" r:id="rId77"/>
    <p:sldId id="348" r:id="rId78"/>
    <p:sldId id="349" r:id="rId79"/>
    <p:sldId id="350" r:id="rId80"/>
    <p:sldId id="280" r:id="rId81"/>
    <p:sldId id="277" r:id="rId82"/>
    <p:sldId id="351" r:id="rId83"/>
    <p:sldId id="279" r:id="rId84"/>
    <p:sldId id="352" r:id="rId85"/>
    <p:sldId id="353" r:id="rId86"/>
    <p:sldId id="354" r:id="rId87"/>
    <p:sldId id="355" r:id="rId88"/>
    <p:sldId id="356" r:id="rId89"/>
    <p:sldId id="284" r:id="rId90"/>
    <p:sldId id="357" r:id="rId91"/>
    <p:sldId id="283" r:id="rId92"/>
    <p:sldId id="358" r:id="rId93"/>
    <p:sldId id="359" r:id="rId94"/>
    <p:sldId id="360" r:id="rId95"/>
    <p:sldId id="361" r:id="rId96"/>
    <p:sldId id="362" r:id="rId97"/>
    <p:sldId id="285" r:id="rId98"/>
    <p:sldId id="363" r:id="rId99"/>
    <p:sldId id="286" r:id="rId100"/>
    <p:sldId id="364" r:id="rId101"/>
    <p:sldId id="365" r:id="rId102"/>
    <p:sldId id="366" r:id="rId103"/>
    <p:sldId id="367" r:id="rId104"/>
    <p:sldId id="287" r:id="rId105"/>
    <p:sldId id="368" r:id="rId106"/>
    <p:sldId id="369" r:id="rId10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47" d="100"/>
          <a:sy n="47" d="100"/>
        </p:scale>
        <p:origin x="104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tableStyles" Target="tableStyles.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7.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5" Type="http://schemas.openxmlformats.org/officeDocument/2006/relationships/slideMaster" Target="slideMasters/slideMaster1.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113" Type="http://schemas.microsoft.com/office/2016/11/relationships/changesInfo" Target="changesInfos/changesInfo1.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8.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notesMaster" Target="notesMasters/notesMaster1.xml"/><Relationship Id="rId54" Type="http://schemas.openxmlformats.org/officeDocument/2006/relationships/slide" Target="slides/slide42.xml"/><Relationship Id="rId70" Type="http://schemas.openxmlformats.org/officeDocument/2006/relationships/slide" Target="slides/slide58.xml"/><Relationship Id="rId75" Type="http://schemas.openxmlformats.org/officeDocument/2006/relationships/slide" Target="slides/slide63.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slide" Target="slides/slide94.xml"/><Relationship Id="rId10" Type="http://schemas.openxmlformats.org/officeDocument/2006/relationships/slideMaster" Target="slideMasters/slideMaster6.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presProps" Target="presProps.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7" Type="http://schemas.openxmlformats.org/officeDocument/2006/relationships/slideMaster" Target="slideMasters/slideMaster3.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customXml" Target="../customXml/item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viewProps" Target="viewProps.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8" Type="http://schemas.openxmlformats.org/officeDocument/2006/relationships/slideMaster" Target="slideMasters/slideMaster4.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customXml" Target="../customXml/item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 Id="rId11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ah Dickerson" userId="33891ea2-914b-4243-af03-4a729a9f0b05" providerId="ADAL" clId="{D8F8E633-757A-4497-998C-1C054C531F35}"/>
    <pc:docChg chg="custSel addSld modSld">
      <pc:chgData name="Tarah Dickerson" userId="33891ea2-914b-4243-af03-4a729a9f0b05" providerId="ADAL" clId="{D8F8E633-757A-4497-998C-1C054C531F35}" dt="2026-02-27T17:46:37.373" v="15" actId="14100"/>
      <pc:docMkLst>
        <pc:docMk/>
      </pc:docMkLst>
      <pc:sldChg chg="add">
        <pc:chgData name="Tarah Dickerson" userId="33891ea2-914b-4243-af03-4a729a9f0b05" providerId="ADAL" clId="{D8F8E633-757A-4497-998C-1C054C531F35}" dt="2026-02-25T19:46:36.668" v="2"/>
        <pc:sldMkLst>
          <pc:docMk/>
          <pc:sldMk cId="0" sldId="261"/>
        </pc:sldMkLst>
      </pc:sldChg>
      <pc:sldChg chg="add">
        <pc:chgData name="Tarah Dickerson" userId="33891ea2-914b-4243-af03-4a729a9f0b05" providerId="ADAL" clId="{D8F8E633-757A-4497-998C-1C054C531F35}" dt="2026-02-25T19:46:36.668" v="2"/>
        <pc:sldMkLst>
          <pc:docMk/>
          <pc:sldMk cId="0" sldId="262"/>
        </pc:sldMkLst>
      </pc:sldChg>
      <pc:sldChg chg="add">
        <pc:chgData name="Tarah Dickerson" userId="33891ea2-914b-4243-af03-4a729a9f0b05" providerId="ADAL" clId="{D8F8E633-757A-4497-998C-1C054C531F35}" dt="2026-02-25T19:43:47.549" v="1"/>
        <pc:sldMkLst>
          <pc:docMk/>
          <pc:sldMk cId="3495070076" sldId="263"/>
        </pc:sldMkLst>
      </pc:sldChg>
      <pc:sldChg chg="add">
        <pc:chgData name="Tarah Dickerson" userId="33891ea2-914b-4243-af03-4a729a9f0b05" providerId="ADAL" clId="{D8F8E633-757A-4497-998C-1C054C531F35}" dt="2026-02-25T19:43:47.549" v="1"/>
        <pc:sldMkLst>
          <pc:docMk/>
          <pc:sldMk cId="1111861723" sldId="264"/>
        </pc:sldMkLst>
      </pc:sldChg>
      <pc:sldChg chg="addSp delSp modSp mod">
        <pc:chgData name="Tarah Dickerson" userId="33891ea2-914b-4243-af03-4a729a9f0b05" providerId="ADAL" clId="{D8F8E633-757A-4497-998C-1C054C531F35}" dt="2026-02-27T17:46:37.373" v="15" actId="14100"/>
        <pc:sldMkLst>
          <pc:docMk/>
          <pc:sldMk cId="4229910721" sldId="270"/>
        </pc:sldMkLst>
        <pc:picChg chg="del">
          <ac:chgData name="Tarah Dickerson" userId="33891ea2-914b-4243-af03-4a729a9f0b05" providerId="ADAL" clId="{D8F8E633-757A-4497-998C-1C054C531F35}" dt="2026-02-27T17:46:26.696" v="10" actId="478"/>
          <ac:picMkLst>
            <pc:docMk/>
            <pc:sldMk cId="4229910721" sldId="270"/>
            <ac:picMk id="5" creationId="{B019BDDA-9540-F860-C39B-E13ECE49EF38}"/>
          </ac:picMkLst>
        </pc:picChg>
        <pc:picChg chg="add mod">
          <ac:chgData name="Tarah Dickerson" userId="33891ea2-914b-4243-af03-4a729a9f0b05" providerId="ADAL" clId="{D8F8E633-757A-4497-998C-1C054C531F35}" dt="2026-02-27T17:46:37.373" v="15" actId="14100"/>
          <ac:picMkLst>
            <pc:docMk/>
            <pc:sldMk cId="4229910721" sldId="270"/>
            <ac:picMk id="6" creationId="{B146CF21-80BC-1C6B-017D-00B6749B19D9}"/>
          </ac:picMkLst>
        </pc:picChg>
      </pc:sldChg>
      <pc:sldChg chg="addSp delSp modSp mod">
        <pc:chgData name="Tarah Dickerson" userId="33891ea2-914b-4243-af03-4a729a9f0b05" providerId="ADAL" clId="{D8F8E633-757A-4497-998C-1C054C531F35}" dt="2026-02-27T17:44:19.269" v="9" actId="1076"/>
        <pc:sldMkLst>
          <pc:docMk/>
          <pc:sldMk cId="1138680334" sldId="272"/>
        </pc:sldMkLst>
        <pc:picChg chg="del">
          <ac:chgData name="Tarah Dickerson" userId="33891ea2-914b-4243-af03-4a729a9f0b05" providerId="ADAL" clId="{D8F8E633-757A-4497-998C-1C054C531F35}" dt="2026-02-27T17:38:51.388" v="4" actId="478"/>
          <ac:picMkLst>
            <pc:docMk/>
            <pc:sldMk cId="1138680334" sldId="272"/>
            <ac:picMk id="4" creationId="{E3464C60-6331-69F4-814C-8B5CB7C51428}"/>
          </ac:picMkLst>
        </pc:picChg>
        <pc:picChg chg="add mod">
          <ac:chgData name="Tarah Dickerson" userId="33891ea2-914b-4243-af03-4a729a9f0b05" providerId="ADAL" clId="{D8F8E633-757A-4497-998C-1C054C531F35}" dt="2026-02-27T17:44:19.269" v="9" actId="1076"/>
          <ac:picMkLst>
            <pc:docMk/>
            <pc:sldMk cId="1138680334" sldId="272"/>
            <ac:picMk id="6" creationId="{CB0A7868-99EA-7950-80F1-C8E9399408C3}"/>
          </ac:picMkLst>
        </pc:picChg>
      </pc:sldChg>
      <pc:sldChg chg="add">
        <pc:chgData name="Tarah Dickerson" userId="33891ea2-914b-4243-af03-4a729a9f0b05" providerId="ADAL" clId="{D8F8E633-757A-4497-998C-1C054C531F35}" dt="2026-02-25T19:38:57.192" v="0"/>
        <pc:sldMkLst>
          <pc:docMk/>
          <pc:sldMk cId="2474614912" sldId="273"/>
        </pc:sldMkLst>
      </pc:sldChg>
      <pc:sldChg chg="add">
        <pc:chgData name="Tarah Dickerson" userId="33891ea2-914b-4243-af03-4a729a9f0b05" providerId="ADAL" clId="{D8F8E633-757A-4497-998C-1C054C531F35}" dt="2026-02-25T19:43:47.549" v="1"/>
        <pc:sldMkLst>
          <pc:docMk/>
          <pc:sldMk cId="2666671620" sldId="274"/>
        </pc:sldMkLst>
      </pc:sldChg>
      <pc:sldChg chg="add">
        <pc:chgData name="Tarah Dickerson" userId="33891ea2-914b-4243-af03-4a729a9f0b05" providerId="ADAL" clId="{D8F8E633-757A-4497-998C-1C054C531F35}" dt="2026-02-25T19:43:47.549" v="1"/>
        <pc:sldMkLst>
          <pc:docMk/>
          <pc:sldMk cId="1275920469" sldId="275"/>
        </pc:sldMkLst>
      </pc:sldChg>
      <pc:sldChg chg="add">
        <pc:chgData name="Tarah Dickerson" userId="33891ea2-914b-4243-af03-4a729a9f0b05" providerId="ADAL" clId="{D8F8E633-757A-4497-998C-1C054C531F35}" dt="2026-02-25T19:43:47.549" v="1"/>
        <pc:sldMkLst>
          <pc:docMk/>
          <pc:sldMk cId="882997613" sldId="276"/>
        </pc:sldMkLst>
      </pc:sldChg>
      <pc:sldChg chg="add">
        <pc:chgData name="Tarah Dickerson" userId="33891ea2-914b-4243-af03-4a729a9f0b05" providerId="ADAL" clId="{D8F8E633-757A-4497-998C-1C054C531F35}" dt="2026-02-25T19:48:16.656" v="3"/>
        <pc:sldMkLst>
          <pc:docMk/>
          <pc:sldMk cId="1230396674" sldId="277"/>
        </pc:sldMkLst>
      </pc:sldChg>
      <pc:sldChg chg="add">
        <pc:chgData name="Tarah Dickerson" userId="33891ea2-914b-4243-af03-4a729a9f0b05" providerId="ADAL" clId="{D8F8E633-757A-4497-998C-1C054C531F35}" dt="2026-02-25T19:48:16.656" v="3"/>
        <pc:sldMkLst>
          <pc:docMk/>
          <pc:sldMk cId="1050023697" sldId="279"/>
        </pc:sldMkLst>
      </pc:sldChg>
      <pc:sldChg chg="add">
        <pc:chgData name="Tarah Dickerson" userId="33891ea2-914b-4243-af03-4a729a9f0b05" providerId="ADAL" clId="{D8F8E633-757A-4497-998C-1C054C531F35}" dt="2026-02-25T19:48:16.656" v="3"/>
        <pc:sldMkLst>
          <pc:docMk/>
          <pc:sldMk cId="765945546" sldId="280"/>
        </pc:sldMkLst>
      </pc:sldChg>
      <pc:sldChg chg="add">
        <pc:chgData name="Tarah Dickerson" userId="33891ea2-914b-4243-af03-4a729a9f0b05" providerId="ADAL" clId="{D8F8E633-757A-4497-998C-1C054C531F35}" dt="2026-02-25T19:48:16.656" v="3"/>
        <pc:sldMkLst>
          <pc:docMk/>
          <pc:sldMk cId="2216412082" sldId="283"/>
        </pc:sldMkLst>
      </pc:sldChg>
      <pc:sldChg chg="add">
        <pc:chgData name="Tarah Dickerson" userId="33891ea2-914b-4243-af03-4a729a9f0b05" providerId="ADAL" clId="{D8F8E633-757A-4497-998C-1C054C531F35}" dt="2026-02-25T19:48:16.656" v="3"/>
        <pc:sldMkLst>
          <pc:docMk/>
          <pc:sldMk cId="3122573217" sldId="284"/>
        </pc:sldMkLst>
      </pc:sldChg>
      <pc:sldChg chg="add">
        <pc:chgData name="Tarah Dickerson" userId="33891ea2-914b-4243-af03-4a729a9f0b05" providerId="ADAL" clId="{D8F8E633-757A-4497-998C-1C054C531F35}" dt="2026-02-25T19:48:16.656" v="3"/>
        <pc:sldMkLst>
          <pc:docMk/>
          <pc:sldMk cId="2247522049" sldId="285"/>
        </pc:sldMkLst>
      </pc:sldChg>
      <pc:sldChg chg="add">
        <pc:chgData name="Tarah Dickerson" userId="33891ea2-914b-4243-af03-4a729a9f0b05" providerId="ADAL" clId="{D8F8E633-757A-4497-998C-1C054C531F35}" dt="2026-02-25T19:48:16.656" v="3"/>
        <pc:sldMkLst>
          <pc:docMk/>
          <pc:sldMk cId="2610543536" sldId="286"/>
        </pc:sldMkLst>
      </pc:sldChg>
      <pc:sldChg chg="add">
        <pc:chgData name="Tarah Dickerson" userId="33891ea2-914b-4243-af03-4a729a9f0b05" providerId="ADAL" clId="{D8F8E633-757A-4497-998C-1C054C531F35}" dt="2026-02-25T19:48:16.656" v="3"/>
        <pc:sldMkLst>
          <pc:docMk/>
          <pc:sldMk cId="2380801628" sldId="287"/>
        </pc:sldMkLst>
      </pc:sldChg>
      <pc:sldChg chg="add">
        <pc:chgData name="Tarah Dickerson" userId="33891ea2-914b-4243-af03-4a729a9f0b05" providerId="ADAL" clId="{D8F8E633-757A-4497-998C-1C054C531F35}" dt="2026-02-25T19:38:57.192" v="0"/>
        <pc:sldMkLst>
          <pc:docMk/>
          <pc:sldMk cId="2138393198" sldId="296"/>
        </pc:sldMkLst>
      </pc:sldChg>
      <pc:sldChg chg="add">
        <pc:chgData name="Tarah Dickerson" userId="33891ea2-914b-4243-af03-4a729a9f0b05" providerId="ADAL" clId="{D8F8E633-757A-4497-998C-1C054C531F35}" dt="2026-02-25T19:38:57.192" v="0"/>
        <pc:sldMkLst>
          <pc:docMk/>
          <pc:sldMk cId="4237258236" sldId="297"/>
        </pc:sldMkLst>
      </pc:sldChg>
      <pc:sldChg chg="add">
        <pc:chgData name="Tarah Dickerson" userId="33891ea2-914b-4243-af03-4a729a9f0b05" providerId="ADAL" clId="{D8F8E633-757A-4497-998C-1C054C531F35}" dt="2026-02-25T19:38:57.192" v="0"/>
        <pc:sldMkLst>
          <pc:docMk/>
          <pc:sldMk cId="479436652" sldId="298"/>
        </pc:sldMkLst>
      </pc:sldChg>
      <pc:sldChg chg="add">
        <pc:chgData name="Tarah Dickerson" userId="33891ea2-914b-4243-af03-4a729a9f0b05" providerId="ADAL" clId="{D8F8E633-757A-4497-998C-1C054C531F35}" dt="2026-02-25T19:38:57.192" v="0"/>
        <pc:sldMkLst>
          <pc:docMk/>
          <pc:sldMk cId="4057024054" sldId="299"/>
        </pc:sldMkLst>
      </pc:sldChg>
      <pc:sldChg chg="add">
        <pc:chgData name="Tarah Dickerson" userId="33891ea2-914b-4243-af03-4a729a9f0b05" providerId="ADAL" clId="{D8F8E633-757A-4497-998C-1C054C531F35}" dt="2026-02-25T19:38:57.192" v="0"/>
        <pc:sldMkLst>
          <pc:docMk/>
          <pc:sldMk cId="2574260913" sldId="300"/>
        </pc:sldMkLst>
      </pc:sldChg>
      <pc:sldChg chg="add">
        <pc:chgData name="Tarah Dickerson" userId="33891ea2-914b-4243-af03-4a729a9f0b05" providerId="ADAL" clId="{D8F8E633-757A-4497-998C-1C054C531F35}" dt="2026-02-25T19:38:57.192" v="0"/>
        <pc:sldMkLst>
          <pc:docMk/>
          <pc:sldMk cId="1265790438" sldId="301"/>
        </pc:sldMkLst>
      </pc:sldChg>
      <pc:sldChg chg="add">
        <pc:chgData name="Tarah Dickerson" userId="33891ea2-914b-4243-af03-4a729a9f0b05" providerId="ADAL" clId="{D8F8E633-757A-4497-998C-1C054C531F35}" dt="2026-02-25T19:38:57.192" v="0"/>
        <pc:sldMkLst>
          <pc:docMk/>
          <pc:sldMk cId="622437238" sldId="310"/>
        </pc:sldMkLst>
      </pc:sldChg>
      <pc:sldChg chg="add">
        <pc:chgData name="Tarah Dickerson" userId="33891ea2-914b-4243-af03-4a729a9f0b05" providerId="ADAL" clId="{D8F8E633-757A-4497-998C-1C054C531F35}" dt="2026-02-25T19:38:57.192" v="0"/>
        <pc:sldMkLst>
          <pc:docMk/>
          <pc:sldMk cId="2185537359" sldId="311"/>
        </pc:sldMkLst>
      </pc:sldChg>
      <pc:sldChg chg="add">
        <pc:chgData name="Tarah Dickerson" userId="33891ea2-914b-4243-af03-4a729a9f0b05" providerId="ADAL" clId="{D8F8E633-757A-4497-998C-1C054C531F35}" dt="2026-02-25T19:38:57.192" v="0"/>
        <pc:sldMkLst>
          <pc:docMk/>
          <pc:sldMk cId="2820483086" sldId="312"/>
        </pc:sldMkLst>
      </pc:sldChg>
      <pc:sldChg chg="add">
        <pc:chgData name="Tarah Dickerson" userId="33891ea2-914b-4243-af03-4a729a9f0b05" providerId="ADAL" clId="{D8F8E633-757A-4497-998C-1C054C531F35}" dt="2026-02-25T19:38:57.192" v="0"/>
        <pc:sldMkLst>
          <pc:docMk/>
          <pc:sldMk cId="3859942364" sldId="313"/>
        </pc:sldMkLst>
      </pc:sldChg>
      <pc:sldChg chg="add">
        <pc:chgData name="Tarah Dickerson" userId="33891ea2-914b-4243-af03-4a729a9f0b05" providerId="ADAL" clId="{D8F8E633-757A-4497-998C-1C054C531F35}" dt="2026-02-25T19:38:57.192" v="0"/>
        <pc:sldMkLst>
          <pc:docMk/>
          <pc:sldMk cId="1683157122" sldId="314"/>
        </pc:sldMkLst>
      </pc:sldChg>
      <pc:sldChg chg="add">
        <pc:chgData name="Tarah Dickerson" userId="33891ea2-914b-4243-af03-4a729a9f0b05" providerId="ADAL" clId="{D8F8E633-757A-4497-998C-1C054C531F35}" dt="2026-02-25T19:38:57.192" v="0"/>
        <pc:sldMkLst>
          <pc:docMk/>
          <pc:sldMk cId="3257431597" sldId="315"/>
        </pc:sldMkLst>
      </pc:sldChg>
      <pc:sldChg chg="add">
        <pc:chgData name="Tarah Dickerson" userId="33891ea2-914b-4243-af03-4a729a9f0b05" providerId="ADAL" clId="{D8F8E633-757A-4497-998C-1C054C531F35}" dt="2026-02-25T19:38:57.192" v="0"/>
        <pc:sldMkLst>
          <pc:docMk/>
          <pc:sldMk cId="4279303799" sldId="316"/>
        </pc:sldMkLst>
      </pc:sldChg>
      <pc:sldChg chg="add">
        <pc:chgData name="Tarah Dickerson" userId="33891ea2-914b-4243-af03-4a729a9f0b05" providerId="ADAL" clId="{D8F8E633-757A-4497-998C-1C054C531F35}" dt="2026-02-25T19:38:57.192" v="0"/>
        <pc:sldMkLst>
          <pc:docMk/>
          <pc:sldMk cId="327531866" sldId="317"/>
        </pc:sldMkLst>
      </pc:sldChg>
      <pc:sldChg chg="add">
        <pc:chgData name="Tarah Dickerson" userId="33891ea2-914b-4243-af03-4a729a9f0b05" providerId="ADAL" clId="{D8F8E633-757A-4497-998C-1C054C531F35}" dt="2026-02-25T19:38:57.192" v="0"/>
        <pc:sldMkLst>
          <pc:docMk/>
          <pc:sldMk cId="1916922940" sldId="318"/>
        </pc:sldMkLst>
      </pc:sldChg>
      <pc:sldChg chg="add">
        <pc:chgData name="Tarah Dickerson" userId="33891ea2-914b-4243-af03-4a729a9f0b05" providerId="ADAL" clId="{D8F8E633-757A-4497-998C-1C054C531F35}" dt="2026-02-25T19:38:57.192" v="0"/>
        <pc:sldMkLst>
          <pc:docMk/>
          <pc:sldMk cId="3356600529" sldId="319"/>
        </pc:sldMkLst>
      </pc:sldChg>
      <pc:sldChg chg="add">
        <pc:chgData name="Tarah Dickerson" userId="33891ea2-914b-4243-af03-4a729a9f0b05" providerId="ADAL" clId="{D8F8E633-757A-4497-998C-1C054C531F35}" dt="2026-02-25T19:38:57.192" v="0"/>
        <pc:sldMkLst>
          <pc:docMk/>
          <pc:sldMk cId="2247323484" sldId="320"/>
        </pc:sldMkLst>
      </pc:sldChg>
      <pc:sldChg chg="add">
        <pc:chgData name="Tarah Dickerson" userId="33891ea2-914b-4243-af03-4a729a9f0b05" providerId="ADAL" clId="{D8F8E633-757A-4497-998C-1C054C531F35}" dt="2026-02-25T19:38:57.192" v="0"/>
        <pc:sldMkLst>
          <pc:docMk/>
          <pc:sldMk cId="2331629751" sldId="321"/>
        </pc:sldMkLst>
      </pc:sldChg>
      <pc:sldChg chg="add">
        <pc:chgData name="Tarah Dickerson" userId="33891ea2-914b-4243-af03-4a729a9f0b05" providerId="ADAL" clId="{D8F8E633-757A-4497-998C-1C054C531F35}" dt="2026-02-25T19:38:57.192" v="0"/>
        <pc:sldMkLst>
          <pc:docMk/>
          <pc:sldMk cId="3162593717" sldId="322"/>
        </pc:sldMkLst>
      </pc:sldChg>
      <pc:sldChg chg="add">
        <pc:chgData name="Tarah Dickerson" userId="33891ea2-914b-4243-af03-4a729a9f0b05" providerId="ADAL" clId="{D8F8E633-757A-4497-998C-1C054C531F35}" dt="2026-02-25T19:38:57.192" v="0"/>
        <pc:sldMkLst>
          <pc:docMk/>
          <pc:sldMk cId="1122279518" sldId="323"/>
        </pc:sldMkLst>
      </pc:sldChg>
      <pc:sldChg chg="add">
        <pc:chgData name="Tarah Dickerson" userId="33891ea2-914b-4243-af03-4a729a9f0b05" providerId="ADAL" clId="{D8F8E633-757A-4497-998C-1C054C531F35}" dt="2026-02-25T19:38:57.192" v="0"/>
        <pc:sldMkLst>
          <pc:docMk/>
          <pc:sldMk cId="2520186242" sldId="324"/>
        </pc:sldMkLst>
      </pc:sldChg>
      <pc:sldChg chg="add">
        <pc:chgData name="Tarah Dickerson" userId="33891ea2-914b-4243-af03-4a729a9f0b05" providerId="ADAL" clId="{D8F8E633-757A-4497-998C-1C054C531F35}" dt="2026-02-25T19:43:47.549" v="1"/>
        <pc:sldMkLst>
          <pc:docMk/>
          <pc:sldMk cId="503059280" sldId="325"/>
        </pc:sldMkLst>
      </pc:sldChg>
      <pc:sldChg chg="add">
        <pc:chgData name="Tarah Dickerson" userId="33891ea2-914b-4243-af03-4a729a9f0b05" providerId="ADAL" clId="{D8F8E633-757A-4497-998C-1C054C531F35}" dt="2026-02-25T19:43:47.549" v="1"/>
        <pc:sldMkLst>
          <pc:docMk/>
          <pc:sldMk cId="1445710082" sldId="326"/>
        </pc:sldMkLst>
      </pc:sldChg>
      <pc:sldChg chg="add">
        <pc:chgData name="Tarah Dickerson" userId="33891ea2-914b-4243-af03-4a729a9f0b05" providerId="ADAL" clId="{D8F8E633-757A-4497-998C-1C054C531F35}" dt="2026-02-25T19:43:47.549" v="1"/>
        <pc:sldMkLst>
          <pc:docMk/>
          <pc:sldMk cId="3897075226" sldId="327"/>
        </pc:sldMkLst>
      </pc:sldChg>
      <pc:sldChg chg="add">
        <pc:chgData name="Tarah Dickerson" userId="33891ea2-914b-4243-af03-4a729a9f0b05" providerId="ADAL" clId="{D8F8E633-757A-4497-998C-1C054C531F35}" dt="2026-02-25T19:43:47.549" v="1"/>
        <pc:sldMkLst>
          <pc:docMk/>
          <pc:sldMk cId="2146857097" sldId="328"/>
        </pc:sldMkLst>
      </pc:sldChg>
      <pc:sldChg chg="add">
        <pc:chgData name="Tarah Dickerson" userId="33891ea2-914b-4243-af03-4a729a9f0b05" providerId="ADAL" clId="{D8F8E633-757A-4497-998C-1C054C531F35}" dt="2026-02-25T19:43:47.549" v="1"/>
        <pc:sldMkLst>
          <pc:docMk/>
          <pc:sldMk cId="2688981502" sldId="329"/>
        </pc:sldMkLst>
      </pc:sldChg>
      <pc:sldChg chg="add">
        <pc:chgData name="Tarah Dickerson" userId="33891ea2-914b-4243-af03-4a729a9f0b05" providerId="ADAL" clId="{D8F8E633-757A-4497-998C-1C054C531F35}" dt="2026-02-25T19:43:47.549" v="1"/>
        <pc:sldMkLst>
          <pc:docMk/>
          <pc:sldMk cId="2339991800" sldId="330"/>
        </pc:sldMkLst>
      </pc:sldChg>
      <pc:sldChg chg="add">
        <pc:chgData name="Tarah Dickerson" userId="33891ea2-914b-4243-af03-4a729a9f0b05" providerId="ADAL" clId="{D8F8E633-757A-4497-998C-1C054C531F35}" dt="2026-02-25T19:43:47.549" v="1"/>
        <pc:sldMkLst>
          <pc:docMk/>
          <pc:sldMk cId="2208635527" sldId="331"/>
        </pc:sldMkLst>
      </pc:sldChg>
      <pc:sldChg chg="add">
        <pc:chgData name="Tarah Dickerson" userId="33891ea2-914b-4243-af03-4a729a9f0b05" providerId="ADAL" clId="{D8F8E633-757A-4497-998C-1C054C531F35}" dt="2026-02-25T19:43:47.549" v="1"/>
        <pc:sldMkLst>
          <pc:docMk/>
          <pc:sldMk cId="485995889" sldId="332"/>
        </pc:sldMkLst>
      </pc:sldChg>
      <pc:sldChg chg="add">
        <pc:chgData name="Tarah Dickerson" userId="33891ea2-914b-4243-af03-4a729a9f0b05" providerId="ADAL" clId="{D8F8E633-757A-4497-998C-1C054C531F35}" dt="2026-02-25T19:43:47.549" v="1"/>
        <pc:sldMkLst>
          <pc:docMk/>
          <pc:sldMk cId="1236881362" sldId="333"/>
        </pc:sldMkLst>
      </pc:sldChg>
      <pc:sldChg chg="add">
        <pc:chgData name="Tarah Dickerson" userId="33891ea2-914b-4243-af03-4a729a9f0b05" providerId="ADAL" clId="{D8F8E633-757A-4497-998C-1C054C531F35}" dt="2026-02-25T19:43:47.549" v="1"/>
        <pc:sldMkLst>
          <pc:docMk/>
          <pc:sldMk cId="2636622541" sldId="334"/>
        </pc:sldMkLst>
      </pc:sldChg>
      <pc:sldChg chg="add">
        <pc:chgData name="Tarah Dickerson" userId="33891ea2-914b-4243-af03-4a729a9f0b05" providerId="ADAL" clId="{D8F8E633-757A-4497-998C-1C054C531F35}" dt="2026-02-25T19:43:47.549" v="1"/>
        <pc:sldMkLst>
          <pc:docMk/>
          <pc:sldMk cId="1639081342" sldId="335"/>
        </pc:sldMkLst>
      </pc:sldChg>
      <pc:sldChg chg="add">
        <pc:chgData name="Tarah Dickerson" userId="33891ea2-914b-4243-af03-4a729a9f0b05" providerId="ADAL" clId="{D8F8E633-757A-4497-998C-1C054C531F35}" dt="2026-02-25T19:46:36.668" v="2"/>
        <pc:sldMkLst>
          <pc:docMk/>
          <pc:sldMk cId="0" sldId="336"/>
        </pc:sldMkLst>
      </pc:sldChg>
      <pc:sldChg chg="add">
        <pc:chgData name="Tarah Dickerson" userId="33891ea2-914b-4243-af03-4a729a9f0b05" providerId="ADAL" clId="{D8F8E633-757A-4497-998C-1C054C531F35}" dt="2026-02-25T19:46:36.668" v="2"/>
        <pc:sldMkLst>
          <pc:docMk/>
          <pc:sldMk cId="0" sldId="337"/>
        </pc:sldMkLst>
      </pc:sldChg>
      <pc:sldChg chg="add">
        <pc:chgData name="Tarah Dickerson" userId="33891ea2-914b-4243-af03-4a729a9f0b05" providerId="ADAL" clId="{D8F8E633-757A-4497-998C-1C054C531F35}" dt="2026-02-25T19:46:36.668" v="2"/>
        <pc:sldMkLst>
          <pc:docMk/>
          <pc:sldMk cId="0" sldId="338"/>
        </pc:sldMkLst>
      </pc:sldChg>
      <pc:sldChg chg="add">
        <pc:chgData name="Tarah Dickerson" userId="33891ea2-914b-4243-af03-4a729a9f0b05" providerId="ADAL" clId="{D8F8E633-757A-4497-998C-1C054C531F35}" dt="2026-02-25T19:46:36.668" v="2"/>
        <pc:sldMkLst>
          <pc:docMk/>
          <pc:sldMk cId="0" sldId="339"/>
        </pc:sldMkLst>
      </pc:sldChg>
      <pc:sldChg chg="add">
        <pc:chgData name="Tarah Dickerson" userId="33891ea2-914b-4243-af03-4a729a9f0b05" providerId="ADAL" clId="{D8F8E633-757A-4497-998C-1C054C531F35}" dt="2026-02-25T19:46:36.668" v="2"/>
        <pc:sldMkLst>
          <pc:docMk/>
          <pc:sldMk cId="0" sldId="340"/>
        </pc:sldMkLst>
      </pc:sldChg>
      <pc:sldChg chg="add">
        <pc:chgData name="Tarah Dickerson" userId="33891ea2-914b-4243-af03-4a729a9f0b05" providerId="ADAL" clId="{D8F8E633-757A-4497-998C-1C054C531F35}" dt="2026-02-25T19:46:36.668" v="2"/>
        <pc:sldMkLst>
          <pc:docMk/>
          <pc:sldMk cId="0" sldId="341"/>
        </pc:sldMkLst>
      </pc:sldChg>
      <pc:sldChg chg="add">
        <pc:chgData name="Tarah Dickerson" userId="33891ea2-914b-4243-af03-4a729a9f0b05" providerId="ADAL" clId="{D8F8E633-757A-4497-998C-1C054C531F35}" dt="2026-02-25T19:46:36.668" v="2"/>
        <pc:sldMkLst>
          <pc:docMk/>
          <pc:sldMk cId="0" sldId="342"/>
        </pc:sldMkLst>
      </pc:sldChg>
      <pc:sldChg chg="add">
        <pc:chgData name="Tarah Dickerson" userId="33891ea2-914b-4243-af03-4a729a9f0b05" providerId="ADAL" clId="{D8F8E633-757A-4497-998C-1C054C531F35}" dt="2026-02-25T19:46:36.668" v="2"/>
        <pc:sldMkLst>
          <pc:docMk/>
          <pc:sldMk cId="0" sldId="343"/>
        </pc:sldMkLst>
      </pc:sldChg>
      <pc:sldChg chg="add">
        <pc:chgData name="Tarah Dickerson" userId="33891ea2-914b-4243-af03-4a729a9f0b05" providerId="ADAL" clId="{D8F8E633-757A-4497-998C-1C054C531F35}" dt="2026-02-25T19:46:36.668" v="2"/>
        <pc:sldMkLst>
          <pc:docMk/>
          <pc:sldMk cId="0" sldId="344"/>
        </pc:sldMkLst>
      </pc:sldChg>
      <pc:sldChg chg="add">
        <pc:chgData name="Tarah Dickerson" userId="33891ea2-914b-4243-af03-4a729a9f0b05" providerId="ADAL" clId="{D8F8E633-757A-4497-998C-1C054C531F35}" dt="2026-02-25T19:46:36.668" v="2"/>
        <pc:sldMkLst>
          <pc:docMk/>
          <pc:sldMk cId="0" sldId="345"/>
        </pc:sldMkLst>
      </pc:sldChg>
      <pc:sldChg chg="add">
        <pc:chgData name="Tarah Dickerson" userId="33891ea2-914b-4243-af03-4a729a9f0b05" providerId="ADAL" clId="{D8F8E633-757A-4497-998C-1C054C531F35}" dt="2026-02-25T19:46:36.668" v="2"/>
        <pc:sldMkLst>
          <pc:docMk/>
          <pc:sldMk cId="0" sldId="346"/>
        </pc:sldMkLst>
      </pc:sldChg>
      <pc:sldChg chg="add">
        <pc:chgData name="Tarah Dickerson" userId="33891ea2-914b-4243-af03-4a729a9f0b05" providerId="ADAL" clId="{D8F8E633-757A-4497-998C-1C054C531F35}" dt="2026-02-25T19:46:36.668" v="2"/>
        <pc:sldMkLst>
          <pc:docMk/>
          <pc:sldMk cId="0" sldId="347"/>
        </pc:sldMkLst>
      </pc:sldChg>
      <pc:sldChg chg="add">
        <pc:chgData name="Tarah Dickerson" userId="33891ea2-914b-4243-af03-4a729a9f0b05" providerId="ADAL" clId="{D8F8E633-757A-4497-998C-1C054C531F35}" dt="2026-02-25T19:46:36.668" v="2"/>
        <pc:sldMkLst>
          <pc:docMk/>
          <pc:sldMk cId="0" sldId="348"/>
        </pc:sldMkLst>
      </pc:sldChg>
      <pc:sldChg chg="add">
        <pc:chgData name="Tarah Dickerson" userId="33891ea2-914b-4243-af03-4a729a9f0b05" providerId="ADAL" clId="{D8F8E633-757A-4497-998C-1C054C531F35}" dt="2026-02-25T19:46:36.668" v="2"/>
        <pc:sldMkLst>
          <pc:docMk/>
          <pc:sldMk cId="0" sldId="349"/>
        </pc:sldMkLst>
      </pc:sldChg>
      <pc:sldChg chg="add">
        <pc:chgData name="Tarah Dickerson" userId="33891ea2-914b-4243-af03-4a729a9f0b05" providerId="ADAL" clId="{D8F8E633-757A-4497-998C-1C054C531F35}" dt="2026-02-25T19:46:36.668" v="2"/>
        <pc:sldMkLst>
          <pc:docMk/>
          <pc:sldMk cId="0" sldId="350"/>
        </pc:sldMkLst>
      </pc:sldChg>
      <pc:sldChg chg="add">
        <pc:chgData name="Tarah Dickerson" userId="33891ea2-914b-4243-af03-4a729a9f0b05" providerId="ADAL" clId="{D8F8E633-757A-4497-998C-1C054C531F35}" dt="2026-02-25T19:48:16.656" v="3"/>
        <pc:sldMkLst>
          <pc:docMk/>
          <pc:sldMk cId="0" sldId="351"/>
        </pc:sldMkLst>
      </pc:sldChg>
      <pc:sldChg chg="add">
        <pc:chgData name="Tarah Dickerson" userId="33891ea2-914b-4243-af03-4a729a9f0b05" providerId="ADAL" clId="{D8F8E633-757A-4497-998C-1C054C531F35}" dt="2026-02-25T19:48:16.656" v="3"/>
        <pc:sldMkLst>
          <pc:docMk/>
          <pc:sldMk cId="0" sldId="352"/>
        </pc:sldMkLst>
      </pc:sldChg>
      <pc:sldChg chg="add">
        <pc:chgData name="Tarah Dickerson" userId="33891ea2-914b-4243-af03-4a729a9f0b05" providerId="ADAL" clId="{D8F8E633-757A-4497-998C-1C054C531F35}" dt="2026-02-25T19:48:16.656" v="3"/>
        <pc:sldMkLst>
          <pc:docMk/>
          <pc:sldMk cId="0" sldId="353"/>
        </pc:sldMkLst>
      </pc:sldChg>
      <pc:sldChg chg="add">
        <pc:chgData name="Tarah Dickerson" userId="33891ea2-914b-4243-af03-4a729a9f0b05" providerId="ADAL" clId="{D8F8E633-757A-4497-998C-1C054C531F35}" dt="2026-02-25T19:48:16.656" v="3"/>
        <pc:sldMkLst>
          <pc:docMk/>
          <pc:sldMk cId="0" sldId="354"/>
        </pc:sldMkLst>
      </pc:sldChg>
      <pc:sldChg chg="add">
        <pc:chgData name="Tarah Dickerson" userId="33891ea2-914b-4243-af03-4a729a9f0b05" providerId="ADAL" clId="{D8F8E633-757A-4497-998C-1C054C531F35}" dt="2026-02-25T19:48:16.656" v="3"/>
        <pc:sldMkLst>
          <pc:docMk/>
          <pc:sldMk cId="0" sldId="355"/>
        </pc:sldMkLst>
      </pc:sldChg>
      <pc:sldChg chg="add">
        <pc:chgData name="Tarah Dickerson" userId="33891ea2-914b-4243-af03-4a729a9f0b05" providerId="ADAL" clId="{D8F8E633-757A-4497-998C-1C054C531F35}" dt="2026-02-25T19:48:16.656" v="3"/>
        <pc:sldMkLst>
          <pc:docMk/>
          <pc:sldMk cId="0" sldId="356"/>
        </pc:sldMkLst>
      </pc:sldChg>
      <pc:sldChg chg="add">
        <pc:chgData name="Tarah Dickerson" userId="33891ea2-914b-4243-af03-4a729a9f0b05" providerId="ADAL" clId="{D8F8E633-757A-4497-998C-1C054C531F35}" dt="2026-02-25T19:48:16.656" v="3"/>
        <pc:sldMkLst>
          <pc:docMk/>
          <pc:sldMk cId="0" sldId="357"/>
        </pc:sldMkLst>
      </pc:sldChg>
      <pc:sldChg chg="add">
        <pc:chgData name="Tarah Dickerson" userId="33891ea2-914b-4243-af03-4a729a9f0b05" providerId="ADAL" clId="{D8F8E633-757A-4497-998C-1C054C531F35}" dt="2026-02-25T19:48:16.656" v="3"/>
        <pc:sldMkLst>
          <pc:docMk/>
          <pc:sldMk cId="0" sldId="358"/>
        </pc:sldMkLst>
      </pc:sldChg>
      <pc:sldChg chg="add">
        <pc:chgData name="Tarah Dickerson" userId="33891ea2-914b-4243-af03-4a729a9f0b05" providerId="ADAL" clId="{D8F8E633-757A-4497-998C-1C054C531F35}" dt="2026-02-25T19:48:16.656" v="3"/>
        <pc:sldMkLst>
          <pc:docMk/>
          <pc:sldMk cId="0" sldId="359"/>
        </pc:sldMkLst>
      </pc:sldChg>
      <pc:sldChg chg="add">
        <pc:chgData name="Tarah Dickerson" userId="33891ea2-914b-4243-af03-4a729a9f0b05" providerId="ADAL" clId="{D8F8E633-757A-4497-998C-1C054C531F35}" dt="2026-02-25T19:48:16.656" v="3"/>
        <pc:sldMkLst>
          <pc:docMk/>
          <pc:sldMk cId="0" sldId="360"/>
        </pc:sldMkLst>
      </pc:sldChg>
      <pc:sldChg chg="add">
        <pc:chgData name="Tarah Dickerson" userId="33891ea2-914b-4243-af03-4a729a9f0b05" providerId="ADAL" clId="{D8F8E633-757A-4497-998C-1C054C531F35}" dt="2026-02-25T19:48:16.656" v="3"/>
        <pc:sldMkLst>
          <pc:docMk/>
          <pc:sldMk cId="0" sldId="361"/>
        </pc:sldMkLst>
      </pc:sldChg>
      <pc:sldChg chg="add">
        <pc:chgData name="Tarah Dickerson" userId="33891ea2-914b-4243-af03-4a729a9f0b05" providerId="ADAL" clId="{D8F8E633-757A-4497-998C-1C054C531F35}" dt="2026-02-25T19:48:16.656" v="3"/>
        <pc:sldMkLst>
          <pc:docMk/>
          <pc:sldMk cId="0" sldId="362"/>
        </pc:sldMkLst>
      </pc:sldChg>
      <pc:sldChg chg="add">
        <pc:chgData name="Tarah Dickerson" userId="33891ea2-914b-4243-af03-4a729a9f0b05" providerId="ADAL" clId="{D8F8E633-757A-4497-998C-1C054C531F35}" dt="2026-02-25T19:48:16.656" v="3"/>
        <pc:sldMkLst>
          <pc:docMk/>
          <pc:sldMk cId="0" sldId="363"/>
        </pc:sldMkLst>
      </pc:sldChg>
      <pc:sldChg chg="add">
        <pc:chgData name="Tarah Dickerson" userId="33891ea2-914b-4243-af03-4a729a9f0b05" providerId="ADAL" clId="{D8F8E633-757A-4497-998C-1C054C531F35}" dt="2026-02-25T19:48:16.656" v="3"/>
        <pc:sldMkLst>
          <pc:docMk/>
          <pc:sldMk cId="0" sldId="364"/>
        </pc:sldMkLst>
      </pc:sldChg>
      <pc:sldChg chg="add">
        <pc:chgData name="Tarah Dickerson" userId="33891ea2-914b-4243-af03-4a729a9f0b05" providerId="ADAL" clId="{D8F8E633-757A-4497-998C-1C054C531F35}" dt="2026-02-25T19:48:16.656" v="3"/>
        <pc:sldMkLst>
          <pc:docMk/>
          <pc:sldMk cId="0" sldId="365"/>
        </pc:sldMkLst>
      </pc:sldChg>
      <pc:sldChg chg="add">
        <pc:chgData name="Tarah Dickerson" userId="33891ea2-914b-4243-af03-4a729a9f0b05" providerId="ADAL" clId="{D8F8E633-757A-4497-998C-1C054C531F35}" dt="2026-02-25T19:48:16.656" v="3"/>
        <pc:sldMkLst>
          <pc:docMk/>
          <pc:sldMk cId="0" sldId="366"/>
        </pc:sldMkLst>
      </pc:sldChg>
      <pc:sldChg chg="add">
        <pc:chgData name="Tarah Dickerson" userId="33891ea2-914b-4243-af03-4a729a9f0b05" providerId="ADAL" clId="{D8F8E633-757A-4497-998C-1C054C531F35}" dt="2026-02-25T19:48:16.656" v="3"/>
        <pc:sldMkLst>
          <pc:docMk/>
          <pc:sldMk cId="0" sldId="367"/>
        </pc:sldMkLst>
      </pc:sldChg>
      <pc:sldChg chg="add">
        <pc:chgData name="Tarah Dickerson" userId="33891ea2-914b-4243-af03-4a729a9f0b05" providerId="ADAL" clId="{D8F8E633-757A-4497-998C-1C054C531F35}" dt="2026-02-25T19:48:16.656" v="3"/>
        <pc:sldMkLst>
          <pc:docMk/>
          <pc:sldMk cId="0" sldId="368"/>
        </pc:sldMkLst>
      </pc:sldChg>
      <pc:sldChg chg="add">
        <pc:chgData name="Tarah Dickerson" userId="33891ea2-914b-4243-af03-4a729a9f0b05" providerId="ADAL" clId="{D8F8E633-757A-4497-998C-1C054C531F35}" dt="2026-02-25T19:48:16.656" v="3"/>
        <pc:sldMkLst>
          <pc:docMk/>
          <pc:sldMk cId="0" sldId="369"/>
        </pc:sldMkLst>
      </pc:sldChg>
    </pc:docChg>
  </pc:docChgLst>
</pc:chgInfo>
</file>

<file path=ppt/diagrams/_rels/data10.xml.rels><?xml version="1.0" encoding="UTF-8" standalone="yes"?>
<Relationships xmlns="http://schemas.openxmlformats.org/package/2006/relationships"><Relationship Id="rId8" Type="http://schemas.openxmlformats.org/officeDocument/2006/relationships/image" Target="../media/image88.sv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svg"/><Relationship Id="rId1" Type="http://schemas.openxmlformats.org/officeDocument/2006/relationships/image" Target="../media/image81.png"/><Relationship Id="rId6" Type="http://schemas.openxmlformats.org/officeDocument/2006/relationships/image" Target="../media/image86.svg"/><Relationship Id="rId5" Type="http://schemas.openxmlformats.org/officeDocument/2006/relationships/image" Target="../media/image85.png"/><Relationship Id="rId4" Type="http://schemas.openxmlformats.org/officeDocument/2006/relationships/image" Target="../media/image84.svg"/></Relationships>
</file>

<file path=ppt/diagrams/_rels/data1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svg"/><Relationship Id="rId1" Type="http://schemas.openxmlformats.org/officeDocument/2006/relationships/image" Target="../media/image91.png"/><Relationship Id="rId4" Type="http://schemas.openxmlformats.org/officeDocument/2006/relationships/image" Target="../media/image94.svg"/></Relationships>
</file>

<file path=ppt/diagrams/_rels/data2.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_rels/data3.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44.png"/><Relationship Id="rId7" Type="http://schemas.openxmlformats.org/officeDocument/2006/relationships/image" Target="../media/image55.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45.svg"/></Relationships>
</file>

<file path=ppt/diagrams/_rels/data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svg"/></Relationships>
</file>

<file path=ppt/diagrams/_rels/data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svg"/><Relationship Id="rId1" Type="http://schemas.openxmlformats.org/officeDocument/2006/relationships/image" Target="../media/image75.png"/><Relationship Id="rId4" Type="http://schemas.openxmlformats.org/officeDocument/2006/relationships/image" Target="../media/image78.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88.sv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svg"/><Relationship Id="rId1" Type="http://schemas.openxmlformats.org/officeDocument/2006/relationships/image" Target="../media/image81.png"/><Relationship Id="rId6" Type="http://schemas.openxmlformats.org/officeDocument/2006/relationships/image" Target="../media/image86.svg"/><Relationship Id="rId5" Type="http://schemas.openxmlformats.org/officeDocument/2006/relationships/image" Target="../media/image85.png"/><Relationship Id="rId4" Type="http://schemas.openxmlformats.org/officeDocument/2006/relationships/image" Target="../media/image84.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svg"/><Relationship Id="rId1" Type="http://schemas.openxmlformats.org/officeDocument/2006/relationships/image" Target="../media/image91.png"/><Relationship Id="rId4" Type="http://schemas.openxmlformats.org/officeDocument/2006/relationships/image" Target="../media/image9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_rels/drawing3.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44.png"/><Relationship Id="rId7" Type="http://schemas.openxmlformats.org/officeDocument/2006/relationships/image" Target="../media/image55.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4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svg"/></Relationships>
</file>

<file path=ppt/diagrams/_rels/drawing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svg"/><Relationship Id="rId1" Type="http://schemas.openxmlformats.org/officeDocument/2006/relationships/image" Target="../media/image75.png"/><Relationship Id="rId4" Type="http://schemas.openxmlformats.org/officeDocument/2006/relationships/image" Target="../media/image7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BED131-BB06-4478-8038-61B9BFFB809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F4424D7-F499-4164-9D93-E21FA9B18833}">
      <dgm:prSet/>
      <dgm:spPr/>
      <dgm:t>
        <a:bodyPr/>
        <a:lstStyle/>
        <a:p>
          <a:pPr>
            <a:lnSpc>
              <a:spcPct val="100000"/>
            </a:lnSpc>
          </a:pPr>
          <a:r>
            <a:rPr lang="en-US"/>
            <a:t>Guiding Principles: The Code of Ethics provides a framework for the ethical and professional conduct of legal management professionals, ensuring integrity in legal service organizations.</a:t>
          </a:r>
        </a:p>
      </dgm:t>
    </dgm:pt>
    <dgm:pt modelId="{E4A1E7F3-D4FF-4867-BBEA-55AB94589693}" type="parTrans" cxnId="{0652345D-D11B-48F0-89FC-89E50D3D5BC2}">
      <dgm:prSet/>
      <dgm:spPr/>
      <dgm:t>
        <a:bodyPr/>
        <a:lstStyle/>
        <a:p>
          <a:endParaRPr lang="en-US"/>
        </a:p>
      </dgm:t>
    </dgm:pt>
    <dgm:pt modelId="{484BA7EC-42C3-457F-BB2A-180495DFA6ED}" type="sibTrans" cxnId="{0652345D-D11B-48F0-89FC-89E50D3D5BC2}">
      <dgm:prSet/>
      <dgm:spPr/>
      <dgm:t>
        <a:bodyPr/>
        <a:lstStyle/>
        <a:p>
          <a:endParaRPr lang="en-US"/>
        </a:p>
      </dgm:t>
    </dgm:pt>
    <dgm:pt modelId="{EA81D4ED-54C1-46FB-9563-9E0F4C8A12A1}">
      <dgm:prSet/>
      <dgm:spPr/>
      <dgm:t>
        <a:bodyPr/>
        <a:lstStyle/>
        <a:p>
          <a:pPr>
            <a:lnSpc>
              <a:spcPct val="100000"/>
            </a:lnSpc>
          </a:pPr>
          <a:r>
            <a:rPr lang="en-US"/>
            <a:t>Commitment to Ethical Practice: ALA members are expected to uphold high ethical standards, aligning with the ABA Model Rules of Professional Conduct and promoting accountability.</a:t>
          </a:r>
        </a:p>
      </dgm:t>
    </dgm:pt>
    <dgm:pt modelId="{F499A5FC-2195-46FC-B118-B6C99EABBD0B}" type="parTrans" cxnId="{ABF5364D-1DE6-4268-9ED0-0A365DF39B96}">
      <dgm:prSet/>
      <dgm:spPr/>
      <dgm:t>
        <a:bodyPr/>
        <a:lstStyle/>
        <a:p>
          <a:endParaRPr lang="en-US"/>
        </a:p>
      </dgm:t>
    </dgm:pt>
    <dgm:pt modelId="{0DB6B4CD-2203-4013-9CED-062D6A68A4C0}" type="sibTrans" cxnId="{ABF5364D-1DE6-4268-9ED0-0A365DF39B96}">
      <dgm:prSet/>
      <dgm:spPr/>
      <dgm:t>
        <a:bodyPr/>
        <a:lstStyle/>
        <a:p>
          <a:endParaRPr lang="en-US"/>
        </a:p>
      </dgm:t>
    </dgm:pt>
    <dgm:pt modelId="{9C15BD83-AFD3-481C-ADD4-D85FD4D96C3F}">
      <dgm:prSet/>
      <dgm:spPr/>
      <dgm:t>
        <a:bodyPr/>
        <a:lstStyle/>
        <a:p>
          <a:pPr>
            <a:lnSpc>
              <a:spcPct val="100000"/>
            </a:lnSpc>
          </a:pPr>
          <a:r>
            <a:rPr lang="en-US"/>
            <a:t>Continuous Professional Growth: Members must engage in ongoing education and stay informed about trends and best practices in legal management.</a:t>
          </a:r>
        </a:p>
      </dgm:t>
    </dgm:pt>
    <dgm:pt modelId="{F13C59C6-16A9-4BFC-99FF-3EB3BF3C97AC}" type="parTrans" cxnId="{D0D48D83-1675-4DB7-A1FB-3E216F628895}">
      <dgm:prSet/>
      <dgm:spPr/>
      <dgm:t>
        <a:bodyPr/>
        <a:lstStyle/>
        <a:p>
          <a:endParaRPr lang="en-US"/>
        </a:p>
      </dgm:t>
    </dgm:pt>
    <dgm:pt modelId="{61CB5CB6-23A3-42D5-9C6D-E86666D8E3B1}" type="sibTrans" cxnId="{D0D48D83-1675-4DB7-A1FB-3E216F628895}">
      <dgm:prSet/>
      <dgm:spPr/>
      <dgm:t>
        <a:bodyPr/>
        <a:lstStyle/>
        <a:p>
          <a:endParaRPr lang="en-US"/>
        </a:p>
      </dgm:t>
    </dgm:pt>
    <dgm:pt modelId="{DC060F93-5DBB-41D8-8401-FB283CDE9100}">
      <dgm:prSet/>
      <dgm:spPr/>
      <dgm:t>
        <a:bodyPr/>
        <a:lstStyle/>
        <a:p>
          <a:pPr>
            <a:lnSpc>
              <a:spcPct val="100000"/>
            </a:lnSpc>
          </a:pPr>
          <a:r>
            <a:rPr lang="en-US"/>
            <a:t>Respect &amp; Collaboration: Professional interactions should demonstrate honesty, fairness, courtesy, and inclusivity within the legal management community.</a:t>
          </a:r>
        </a:p>
      </dgm:t>
    </dgm:pt>
    <dgm:pt modelId="{E46E58C6-932E-4EE8-BD43-A149912AC68D}" type="parTrans" cxnId="{4279C2F8-322A-4632-9AA1-5E3171ADDDC5}">
      <dgm:prSet/>
      <dgm:spPr/>
      <dgm:t>
        <a:bodyPr/>
        <a:lstStyle/>
        <a:p>
          <a:endParaRPr lang="en-US"/>
        </a:p>
      </dgm:t>
    </dgm:pt>
    <dgm:pt modelId="{1F789E5D-3491-49BB-99BA-D58902D441F9}" type="sibTrans" cxnId="{4279C2F8-322A-4632-9AA1-5E3171ADDDC5}">
      <dgm:prSet/>
      <dgm:spPr/>
      <dgm:t>
        <a:bodyPr/>
        <a:lstStyle/>
        <a:p>
          <a:endParaRPr lang="en-US"/>
        </a:p>
      </dgm:t>
    </dgm:pt>
    <dgm:pt modelId="{B9C54B62-7456-41E8-BAB1-DDF43B77F1C1}">
      <dgm:prSet/>
      <dgm:spPr/>
      <dgm:t>
        <a:bodyPr/>
        <a:lstStyle/>
        <a:p>
          <a:pPr>
            <a:lnSpc>
              <a:spcPct val="100000"/>
            </a:lnSpc>
          </a:pPr>
          <a:r>
            <a:rPr lang="en-US"/>
            <a:t>Diversity &amp; Inclusion: Members should actively foster an inclusive environment in legal organizations, ensuring equal opportunities and respectful workplaces</a:t>
          </a:r>
          <a:br>
            <a:rPr lang="en-US"/>
          </a:br>
          <a:endParaRPr lang="en-US"/>
        </a:p>
      </dgm:t>
    </dgm:pt>
    <dgm:pt modelId="{7512AB25-E0E2-4A1C-9EF7-2D8B13FF8591}" type="parTrans" cxnId="{5C9D205C-93DE-49A0-BE94-4D07323CAB4C}">
      <dgm:prSet/>
      <dgm:spPr/>
      <dgm:t>
        <a:bodyPr/>
        <a:lstStyle/>
        <a:p>
          <a:endParaRPr lang="en-US"/>
        </a:p>
      </dgm:t>
    </dgm:pt>
    <dgm:pt modelId="{15772DEC-2D41-4028-A360-E36A5FCD3786}" type="sibTrans" cxnId="{5C9D205C-93DE-49A0-BE94-4D07323CAB4C}">
      <dgm:prSet/>
      <dgm:spPr/>
      <dgm:t>
        <a:bodyPr/>
        <a:lstStyle/>
        <a:p>
          <a:endParaRPr lang="en-US"/>
        </a:p>
      </dgm:t>
    </dgm:pt>
    <dgm:pt modelId="{BE4BC4D5-1A85-4F5F-8F2E-8657823283FB}" type="pres">
      <dgm:prSet presAssocID="{23BED131-BB06-4478-8038-61B9BFFB8092}" presName="vert0" presStyleCnt="0">
        <dgm:presLayoutVars>
          <dgm:dir/>
          <dgm:animOne val="branch"/>
          <dgm:animLvl val="lvl"/>
        </dgm:presLayoutVars>
      </dgm:prSet>
      <dgm:spPr/>
    </dgm:pt>
    <dgm:pt modelId="{1E5BBCDE-4063-4D92-96BF-A28A91BA5FB4}" type="pres">
      <dgm:prSet presAssocID="{0F4424D7-F499-4164-9D93-E21FA9B18833}" presName="thickLine" presStyleLbl="alignNode1" presStyleIdx="0" presStyleCnt="5"/>
      <dgm:spPr/>
    </dgm:pt>
    <dgm:pt modelId="{5107C2CA-F145-47D7-8BE7-AA67BC82A40C}" type="pres">
      <dgm:prSet presAssocID="{0F4424D7-F499-4164-9D93-E21FA9B18833}" presName="horz1" presStyleCnt="0"/>
      <dgm:spPr/>
    </dgm:pt>
    <dgm:pt modelId="{31A88EFF-8F5D-46A1-8E38-A146BCF47358}" type="pres">
      <dgm:prSet presAssocID="{0F4424D7-F499-4164-9D93-E21FA9B18833}" presName="tx1" presStyleLbl="revTx" presStyleIdx="0" presStyleCnt="5"/>
      <dgm:spPr/>
    </dgm:pt>
    <dgm:pt modelId="{C992C9C7-985C-4E98-95D0-349E65882E30}" type="pres">
      <dgm:prSet presAssocID="{0F4424D7-F499-4164-9D93-E21FA9B18833}" presName="vert1" presStyleCnt="0"/>
      <dgm:spPr/>
    </dgm:pt>
    <dgm:pt modelId="{C6FFBB32-F549-492C-B4BC-54B65DDF44C0}" type="pres">
      <dgm:prSet presAssocID="{EA81D4ED-54C1-46FB-9563-9E0F4C8A12A1}" presName="thickLine" presStyleLbl="alignNode1" presStyleIdx="1" presStyleCnt="5"/>
      <dgm:spPr/>
    </dgm:pt>
    <dgm:pt modelId="{8E31D4DB-E572-4F1D-B1F0-06DF59074F10}" type="pres">
      <dgm:prSet presAssocID="{EA81D4ED-54C1-46FB-9563-9E0F4C8A12A1}" presName="horz1" presStyleCnt="0"/>
      <dgm:spPr/>
    </dgm:pt>
    <dgm:pt modelId="{47C0921F-1F9B-4EC3-A4DF-864279E863B9}" type="pres">
      <dgm:prSet presAssocID="{EA81D4ED-54C1-46FB-9563-9E0F4C8A12A1}" presName="tx1" presStyleLbl="revTx" presStyleIdx="1" presStyleCnt="5"/>
      <dgm:spPr/>
    </dgm:pt>
    <dgm:pt modelId="{0CFA57C8-FD35-4CF2-B434-B243308734DB}" type="pres">
      <dgm:prSet presAssocID="{EA81D4ED-54C1-46FB-9563-9E0F4C8A12A1}" presName="vert1" presStyleCnt="0"/>
      <dgm:spPr/>
    </dgm:pt>
    <dgm:pt modelId="{FA1A9568-B1D7-4B7A-9D93-DE6E360935C0}" type="pres">
      <dgm:prSet presAssocID="{9C15BD83-AFD3-481C-ADD4-D85FD4D96C3F}" presName="thickLine" presStyleLbl="alignNode1" presStyleIdx="2" presStyleCnt="5"/>
      <dgm:spPr/>
    </dgm:pt>
    <dgm:pt modelId="{65F2415A-60A2-40EE-9052-2D2ADE3AA19E}" type="pres">
      <dgm:prSet presAssocID="{9C15BD83-AFD3-481C-ADD4-D85FD4D96C3F}" presName="horz1" presStyleCnt="0"/>
      <dgm:spPr/>
    </dgm:pt>
    <dgm:pt modelId="{A0EBFA43-FBB5-441C-9481-B859E3F60845}" type="pres">
      <dgm:prSet presAssocID="{9C15BD83-AFD3-481C-ADD4-D85FD4D96C3F}" presName="tx1" presStyleLbl="revTx" presStyleIdx="2" presStyleCnt="5"/>
      <dgm:spPr/>
    </dgm:pt>
    <dgm:pt modelId="{778286E1-6A3B-4663-91D7-485142B104E9}" type="pres">
      <dgm:prSet presAssocID="{9C15BD83-AFD3-481C-ADD4-D85FD4D96C3F}" presName="vert1" presStyleCnt="0"/>
      <dgm:spPr/>
    </dgm:pt>
    <dgm:pt modelId="{649840FA-3AA3-4DAE-9F41-4A8B8290FB64}" type="pres">
      <dgm:prSet presAssocID="{DC060F93-5DBB-41D8-8401-FB283CDE9100}" presName="thickLine" presStyleLbl="alignNode1" presStyleIdx="3" presStyleCnt="5"/>
      <dgm:spPr/>
    </dgm:pt>
    <dgm:pt modelId="{7DB1136C-2F68-4E6C-84D0-44CB17643996}" type="pres">
      <dgm:prSet presAssocID="{DC060F93-5DBB-41D8-8401-FB283CDE9100}" presName="horz1" presStyleCnt="0"/>
      <dgm:spPr/>
    </dgm:pt>
    <dgm:pt modelId="{465462FA-6166-4167-BCFA-4F978189C939}" type="pres">
      <dgm:prSet presAssocID="{DC060F93-5DBB-41D8-8401-FB283CDE9100}" presName="tx1" presStyleLbl="revTx" presStyleIdx="3" presStyleCnt="5"/>
      <dgm:spPr/>
    </dgm:pt>
    <dgm:pt modelId="{AD060CA4-1964-4AE0-A82D-29D5ED779AA6}" type="pres">
      <dgm:prSet presAssocID="{DC060F93-5DBB-41D8-8401-FB283CDE9100}" presName="vert1" presStyleCnt="0"/>
      <dgm:spPr/>
    </dgm:pt>
    <dgm:pt modelId="{A6E0295C-AFB4-4335-ABEC-34B460C85FD7}" type="pres">
      <dgm:prSet presAssocID="{B9C54B62-7456-41E8-BAB1-DDF43B77F1C1}" presName="thickLine" presStyleLbl="alignNode1" presStyleIdx="4" presStyleCnt="5"/>
      <dgm:spPr/>
    </dgm:pt>
    <dgm:pt modelId="{B3F5921D-68D1-4425-BF48-777CBD778234}" type="pres">
      <dgm:prSet presAssocID="{B9C54B62-7456-41E8-BAB1-DDF43B77F1C1}" presName="horz1" presStyleCnt="0"/>
      <dgm:spPr/>
    </dgm:pt>
    <dgm:pt modelId="{C45889A6-33D5-4399-8CD6-72E14CA3AE82}" type="pres">
      <dgm:prSet presAssocID="{B9C54B62-7456-41E8-BAB1-DDF43B77F1C1}" presName="tx1" presStyleLbl="revTx" presStyleIdx="4" presStyleCnt="5"/>
      <dgm:spPr/>
    </dgm:pt>
    <dgm:pt modelId="{B0953870-36B5-47CF-86DF-3792333674D8}" type="pres">
      <dgm:prSet presAssocID="{B9C54B62-7456-41E8-BAB1-DDF43B77F1C1}" presName="vert1" presStyleCnt="0"/>
      <dgm:spPr/>
    </dgm:pt>
  </dgm:ptLst>
  <dgm:cxnLst>
    <dgm:cxn modelId="{2C3DF11E-53E0-4DBD-B0C6-C556A11C5F5F}" type="presOf" srcId="{0F4424D7-F499-4164-9D93-E21FA9B18833}" destId="{31A88EFF-8F5D-46A1-8E38-A146BCF47358}" srcOrd="0" destOrd="0" presId="urn:microsoft.com/office/officeart/2008/layout/LinedList"/>
    <dgm:cxn modelId="{769A522F-3997-4250-B45D-30D8B7050B21}" type="presOf" srcId="{9C15BD83-AFD3-481C-ADD4-D85FD4D96C3F}" destId="{A0EBFA43-FBB5-441C-9481-B859E3F60845}" srcOrd="0" destOrd="0" presId="urn:microsoft.com/office/officeart/2008/layout/LinedList"/>
    <dgm:cxn modelId="{5C9D205C-93DE-49A0-BE94-4D07323CAB4C}" srcId="{23BED131-BB06-4478-8038-61B9BFFB8092}" destId="{B9C54B62-7456-41E8-BAB1-DDF43B77F1C1}" srcOrd="4" destOrd="0" parTransId="{7512AB25-E0E2-4A1C-9EF7-2D8B13FF8591}" sibTransId="{15772DEC-2D41-4028-A360-E36A5FCD3786}"/>
    <dgm:cxn modelId="{16842A5C-8CD3-4757-B79B-05140D5FD58A}" type="presOf" srcId="{B9C54B62-7456-41E8-BAB1-DDF43B77F1C1}" destId="{C45889A6-33D5-4399-8CD6-72E14CA3AE82}" srcOrd="0" destOrd="0" presId="urn:microsoft.com/office/officeart/2008/layout/LinedList"/>
    <dgm:cxn modelId="{0652345D-D11B-48F0-89FC-89E50D3D5BC2}" srcId="{23BED131-BB06-4478-8038-61B9BFFB8092}" destId="{0F4424D7-F499-4164-9D93-E21FA9B18833}" srcOrd="0" destOrd="0" parTransId="{E4A1E7F3-D4FF-4867-BBEA-55AB94589693}" sibTransId="{484BA7EC-42C3-457F-BB2A-180495DFA6ED}"/>
    <dgm:cxn modelId="{9BEA0560-ED71-471F-A7CA-DC40C3EB44CD}" type="presOf" srcId="{DC060F93-5DBB-41D8-8401-FB283CDE9100}" destId="{465462FA-6166-4167-BCFA-4F978189C939}" srcOrd="0" destOrd="0" presId="urn:microsoft.com/office/officeart/2008/layout/LinedList"/>
    <dgm:cxn modelId="{ABF5364D-1DE6-4268-9ED0-0A365DF39B96}" srcId="{23BED131-BB06-4478-8038-61B9BFFB8092}" destId="{EA81D4ED-54C1-46FB-9563-9E0F4C8A12A1}" srcOrd="1" destOrd="0" parTransId="{F499A5FC-2195-46FC-B118-B6C99EABBD0B}" sibTransId="{0DB6B4CD-2203-4013-9CED-062D6A68A4C0}"/>
    <dgm:cxn modelId="{AA4F5B78-32B5-4A68-AF75-2F707DB54A46}" type="presOf" srcId="{23BED131-BB06-4478-8038-61B9BFFB8092}" destId="{BE4BC4D5-1A85-4F5F-8F2E-8657823283FB}" srcOrd="0" destOrd="0" presId="urn:microsoft.com/office/officeart/2008/layout/LinedList"/>
    <dgm:cxn modelId="{D0D48D83-1675-4DB7-A1FB-3E216F628895}" srcId="{23BED131-BB06-4478-8038-61B9BFFB8092}" destId="{9C15BD83-AFD3-481C-ADD4-D85FD4D96C3F}" srcOrd="2" destOrd="0" parTransId="{F13C59C6-16A9-4BFC-99FF-3EB3BF3C97AC}" sibTransId="{61CB5CB6-23A3-42D5-9C6D-E86666D8E3B1}"/>
    <dgm:cxn modelId="{045E5AA0-E383-4C05-B3E8-70888E037A73}" type="presOf" srcId="{EA81D4ED-54C1-46FB-9563-9E0F4C8A12A1}" destId="{47C0921F-1F9B-4EC3-A4DF-864279E863B9}" srcOrd="0" destOrd="0" presId="urn:microsoft.com/office/officeart/2008/layout/LinedList"/>
    <dgm:cxn modelId="{4279C2F8-322A-4632-9AA1-5E3171ADDDC5}" srcId="{23BED131-BB06-4478-8038-61B9BFFB8092}" destId="{DC060F93-5DBB-41D8-8401-FB283CDE9100}" srcOrd="3" destOrd="0" parTransId="{E46E58C6-932E-4EE8-BD43-A149912AC68D}" sibTransId="{1F789E5D-3491-49BB-99BA-D58902D441F9}"/>
    <dgm:cxn modelId="{483915A2-DDEC-47AB-AC3D-1991C0331791}" type="presParOf" srcId="{BE4BC4D5-1A85-4F5F-8F2E-8657823283FB}" destId="{1E5BBCDE-4063-4D92-96BF-A28A91BA5FB4}" srcOrd="0" destOrd="0" presId="urn:microsoft.com/office/officeart/2008/layout/LinedList"/>
    <dgm:cxn modelId="{81E9A95F-58FB-4FC0-9459-1EEC8CC9B49D}" type="presParOf" srcId="{BE4BC4D5-1A85-4F5F-8F2E-8657823283FB}" destId="{5107C2CA-F145-47D7-8BE7-AA67BC82A40C}" srcOrd="1" destOrd="0" presId="urn:microsoft.com/office/officeart/2008/layout/LinedList"/>
    <dgm:cxn modelId="{56B28527-FC78-41A6-BF76-F284E14E3602}" type="presParOf" srcId="{5107C2CA-F145-47D7-8BE7-AA67BC82A40C}" destId="{31A88EFF-8F5D-46A1-8E38-A146BCF47358}" srcOrd="0" destOrd="0" presId="urn:microsoft.com/office/officeart/2008/layout/LinedList"/>
    <dgm:cxn modelId="{DD4FEB83-D75C-4F49-9D70-59BF6D67AFAE}" type="presParOf" srcId="{5107C2CA-F145-47D7-8BE7-AA67BC82A40C}" destId="{C992C9C7-985C-4E98-95D0-349E65882E30}" srcOrd="1" destOrd="0" presId="urn:microsoft.com/office/officeart/2008/layout/LinedList"/>
    <dgm:cxn modelId="{F14A9DE4-F3BA-4696-ADDF-99FCC3096699}" type="presParOf" srcId="{BE4BC4D5-1A85-4F5F-8F2E-8657823283FB}" destId="{C6FFBB32-F549-492C-B4BC-54B65DDF44C0}" srcOrd="2" destOrd="0" presId="urn:microsoft.com/office/officeart/2008/layout/LinedList"/>
    <dgm:cxn modelId="{6D8B00A8-6765-4B3E-A91C-57F3827BDA5D}" type="presParOf" srcId="{BE4BC4D5-1A85-4F5F-8F2E-8657823283FB}" destId="{8E31D4DB-E572-4F1D-B1F0-06DF59074F10}" srcOrd="3" destOrd="0" presId="urn:microsoft.com/office/officeart/2008/layout/LinedList"/>
    <dgm:cxn modelId="{D0CF235E-231F-4F58-A911-BA1A97A57112}" type="presParOf" srcId="{8E31D4DB-E572-4F1D-B1F0-06DF59074F10}" destId="{47C0921F-1F9B-4EC3-A4DF-864279E863B9}" srcOrd="0" destOrd="0" presId="urn:microsoft.com/office/officeart/2008/layout/LinedList"/>
    <dgm:cxn modelId="{51989E63-C4BE-4311-879B-821FD2B3C689}" type="presParOf" srcId="{8E31D4DB-E572-4F1D-B1F0-06DF59074F10}" destId="{0CFA57C8-FD35-4CF2-B434-B243308734DB}" srcOrd="1" destOrd="0" presId="urn:microsoft.com/office/officeart/2008/layout/LinedList"/>
    <dgm:cxn modelId="{94D3B0CB-73CF-4F5C-B196-6D19625FE263}" type="presParOf" srcId="{BE4BC4D5-1A85-4F5F-8F2E-8657823283FB}" destId="{FA1A9568-B1D7-4B7A-9D93-DE6E360935C0}" srcOrd="4" destOrd="0" presId="urn:microsoft.com/office/officeart/2008/layout/LinedList"/>
    <dgm:cxn modelId="{FAFA6217-1A43-48EA-9F15-CA3AC8194440}" type="presParOf" srcId="{BE4BC4D5-1A85-4F5F-8F2E-8657823283FB}" destId="{65F2415A-60A2-40EE-9052-2D2ADE3AA19E}" srcOrd="5" destOrd="0" presId="urn:microsoft.com/office/officeart/2008/layout/LinedList"/>
    <dgm:cxn modelId="{AC9BDFC8-C50B-4093-B991-E04D2D5ADD14}" type="presParOf" srcId="{65F2415A-60A2-40EE-9052-2D2ADE3AA19E}" destId="{A0EBFA43-FBB5-441C-9481-B859E3F60845}" srcOrd="0" destOrd="0" presId="urn:microsoft.com/office/officeart/2008/layout/LinedList"/>
    <dgm:cxn modelId="{30855489-B7C1-443A-83FB-2A12CE58BA41}" type="presParOf" srcId="{65F2415A-60A2-40EE-9052-2D2ADE3AA19E}" destId="{778286E1-6A3B-4663-91D7-485142B104E9}" srcOrd="1" destOrd="0" presId="urn:microsoft.com/office/officeart/2008/layout/LinedList"/>
    <dgm:cxn modelId="{74196645-7817-43B0-9943-02607BA2F393}" type="presParOf" srcId="{BE4BC4D5-1A85-4F5F-8F2E-8657823283FB}" destId="{649840FA-3AA3-4DAE-9F41-4A8B8290FB64}" srcOrd="6" destOrd="0" presId="urn:microsoft.com/office/officeart/2008/layout/LinedList"/>
    <dgm:cxn modelId="{99EBBF30-3954-455C-B360-D3E7D961852C}" type="presParOf" srcId="{BE4BC4D5-1A85-4F5F-8F2E-8657823283FB}" destId="{7DB1136C-2F68-4E6C-84D0-44CB17643996}" srcOrd="7" destOrd="0" presId="urn:microsoft.com/office/officeart/2008/layout/LinedList"/>
    <dgm:cxn modelId="{34C697AD-DF77-4C1C-8E17-509B134CC897}" type="presParOf" srcId="{7DB1136C-2F68-4E6C-84D0-44CB17643996}" destId="{465462FA-6166-4167-BCFA-4F978189C939}" srcOrd="0" destOrd="0" presId="urn:microsoft.com/office/officeart/2008/layout/LinedList"/>
    <dgm:cxn modelId="{19EF3F41-1D3F-4FAD-94A6-4AA52C45DC4D}" type="presParOf" srcId="{7DB1136C-2F68-4E6C-84D0-44CB17643996}" destId="{AD060CA4-1964-4AE0-A82D-29D5ED779AA6}" srcOrd="1" destOrd="0" presId="urn:microsoft.com/office/officeart/2008/layout/LinedList"/>
    <dgm:cxn modelId="{1D397650-CC40-4057-9983-039472359037}" type="presParOf" srcId="{BE4BC4D5-1A85-4F5F-8F2E-8657823283FB}" destId="{A6E0295C-AFB4-4335-ABEC-34B460C85FD7}" srcOrd="8" destOrd="0" presId="urn:microsoft.com/office/officeart/2008/layout/LinedList"/>
    <dgm:cxn modelId="{154A374D-76C2-43D9-B5B7-A825C73E9F3E}" type="presParOf" srcId="{BE4BC4D5-1A85-4F5F-8F2E-8657823283FB}" destId="{B3F5921D-68D1-4425-BF48-777CBD778234}" srcOrd="9" destOrd="0" presId="urn:microsoft.com/office/officeart/2008/layout/LinedList"/>
    <dgm:cxn modelId="{D6D20BDB-CBCC-4401-98C4-9B9CA1111999}" type="presParOf" srcId="{B3F5921D-68D1-4425-BF48-777CBD778234}" destId="{C45889A6-33D5-4399-8CD6-72E14CA3AE82}" srcOrd="0" destOrd="0" presId="urn:microsoft.com/office/officeart/2008/layout/LinedList"/>
    <dgm:cxn modelId="{EAB10D1F-BC6E-440B-908C-BB7C8BAB48D1}" type="presParOf" srcId="{B3F5921D-68D1-4425-BF48-777CBD778234}" destId="{B0953870-36B5-47CF-86DF-3792333674D8}"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20C0DA7-312F-4017-AB32-8036AE0D17D3}"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775026C8-5002-4E49-8C0D-CD9B06784B52}">
      <dgm:prSet/>
      <dgm:spPr/>
      <dgm:t>
        <a:bodyPr/>
        <a:lstStyle/>
        <a:p>
          <a:pPr>
            <a:defRPr cap="all"/>
          </a:pPr>
          <a:r>
            <a:rPr lang="en-US" b="0" i="0" baseline="0"/>
            <a:t>Clear scope</a:t>
          </a:r>
          <a:endParaRPr lang="en-US"/>
        </a:p>
      </dgm:t>
    </dgm:pt>
    <dgm:pt modelId="{C3E92934-0C35-4BAF-B135-BE26A750BE16}" type="parTrans" cxnId="{7BD89B74-4757-4B0C-BA91-9A54759A4A4F}">
      <dgm:prSet/>
      <dgm:spPr/>
      <dgm:t>
        <a:bodyPr/>
        <a:lstStyle/>
        <a:p>
          <a:endParaRPr lang="en-US"/>
        </a:p>
      </dgm:t>
    </dgm:pt>
    <dgm:pt modelId="{1823171F-1930-4770-9EFA-06384ED47A01}" type="sibTrans" cxnId="{7BD89B74-4757-4B0C-BA91-9A54759A4A4F}">
      <dgm:prSet/>
      <dgm:spPr/>
      <dgm:t>
        <a:bodyPr/>
        <a:lstStyle/>
        <a:p>
          <a:endParaRPr lang="en-US"/>
        </a:p>
      </dgm:t>
    </dgm:pt>
    <dgm:pt modelId="{A656343F-BDF2-42A5-90B9-D6771E3F485B}">
      <dgm:prSet/>
      <dgm:spPr/>
      <dgm:t>
        <a:bodyPr/>
        <a:lstStyle/>
        <a:p>
          <a:pPr>
            <a:defRPr cap="all"/>
          </a:pPr>
          <a:r>
            <a:rPr lang="en-US" b="0" i="0" baseline="0"/>
            <a:t>Clear timelines</a:t>
          </a:r>
          <a:endParaRPr lang="en-US"/>
        </a:p>
      </dgm:t>
    </dgm:pt>
    <dgm:pt modelId="{E39E44EB-C4B0-489E-8069-3CD20A7EA6A2}" type="parTrans" cxnId="{E6730D27-3951-41E1-9EE4-2DEEE64337C6}">
      <dgm:prSet/>
      <dgm:spPr/>
      <dgm:t>
        <a:bodyPr/>
        <a:lstStyle/>
        <a:p>
          <a:endParaRPr lang="en-US"/>
        </a:p>
      </dgm:t>
    </dgm:pt>
    <dgm:pt modelId="{F328C9D9-80B3-4B06-9902-28C5BC2676A2}" type="sibTrans" cxnId="{E6730D27-3951-41E1-9EE4-2DEEE64337C6}">
      <dgm:prSet/>
      <dgm:spPr/>
      <dgm:t>
        <a:bodyPr/>
        <a:lstStyle/>
        <a:p>
          <a:endParaRPr lang="en-US"/>
        </a:p>
      </dgm:t>
    </dgm:pt>
    <dgm:pt modelId="{DFEC3BBC-CBF0-4E6F-8DE1-3DEC1A311DC2}">
      <dgm:prSet/>
      <dgm:spPr/>
      <dgm:t>
        <a:bodyPr/>
        <a:lstStyle/>
        <a:p>
          <a:pPr>
            <a:defRPr cap="all"/>
          </a:pPr>
          <a:r>
            <a:rPr lang="en-US" b="0" i="0" baseline="0"/>
            <a:t>Clear communication</a:t>
          </a:r>
          <a:endParaRPr lang="en-US"/>
        </a:p>
      </dgm:t>
    </dgm:pt>
    <dgm:pt modelId="{3A08092F-AF6B-40FF-8072-A92DD558729A}" type="parTrans" cxnId="{41C4ABE8-30AA-4B9F-B4B0-8B928532F067}">
      <dgm:prSet/>
      <dgm:spPr/>
      <dgm:t>
        <a:bodyPr/>
        <a:lstStyle/>
        <a:p>
          <a:endParaRPr lang="en-US"/>
        </a:p>
      </dgm:t>
    </dgm:pt>
    <dgm:pt modelId="{2F2252CD-CC7D-4299-84F4-A62A9061F398}" type="sibTrans" cxnId="{41C4ABE8-30AA-4B9F-B4B0-8B928532F067}">
      <dgm:prSet/>
      <dgm:spPr/>
      <dgm:t>
        <a:bodyPr/>
        <a:lstStyle/>
        <a:p>
          <a:endParaRPr lang="en-US"/>
        </a:p>
      </dgm:t>
    </dgm:pt>
    <dgm:pt modelId="{8D856D53-E44A-4A50-A342-BB61AE0E174E}">
      <dgm:prSet/>
      <dgm:spPr/>
      <dgm:t>
        <a:bodyPr/>
        <a:lstStyle/>
        <a:p>
          <a:pPr>
            <a:defRPr cap="all"/>
          </a:pPr>
          <a:r>
            <a:rPr lang="en-US" b="0" i="0" baseline="0"/>
            <a:t>Feedback</a:t>
          </a:r>
          <a:endParaRPr lang="en-US"/>
        </a:p>
      </dgm:t>
    </dgm:pt>
    <dgm:pt modelId="{133BAE57-81A2-4591-B9AD-91EB5E5AA20C}" type="parTrans" cxnId="{AE3C9D55-CCDB-4383-B837-9EB7AB8CFE1E}">
      <dgm:prSet/>
      <dgm:spPr/>
      <dgm:t>
        <a:bodyPr/>
        <a:lstStyle/>
        <a:p>
          <a:endParaRPr lang="en-US"/>
        </a:p>
      </dgm:t>
    </dgm:pt>
    <dgm:pt modelId="{8A4806CC-F993-4687-9A52-A3436169B486}" type="sibTrans" cxnId="{AE3C9D55-CCDB-4383-B837-9EB7AB8CFE1E}">
      <dgm:prSet/>
      <dgm:spPr/>
      <dgm:t>
        <a:bodyPr/>
        <a:lstStyle/>
        <a:p>
          <a:endParaRPr lang="en-US"/>
        </a:p>
      </dgm:t>
    </dgm:pt>
    <dgm:pt modelId="{08FB82A4-C5FB-4D62-B062-7DA9C2402C8B}" type="pres">
      <dgm:prSet presAssocID="{820C0DA7-312F-4017-AB32-8036AE0D17D3}" presName="root" presStyleCnt="0">
        <dgm:presLayoutVars>
          <dgm:dir/>
          <dgm:resizeHandles val="exact"/>
        </dgm:presLayoutVars>
      </dgm:prSet>
      <dgm:spPr/>
    </dgm:pt>
    <dgm:pt modelId="{32336EEE-DB30-4A37-BEB8-20E502A4F2B6}" type="pres">
      <dgm:prSet presAssocID="{775026C8-5002-4E49-8C0D-CD9B06784B52}" presName="compNode" presStyleCnt="0"/>
      <dgm:spPr/>
    </dgm:pt>
    <dgm:pt modelId="{ACBC1E34-D791-41EA-BB2B-535EE66DFEA6}" type="pres">
      <dgm:prSet presAssocID="{775026C8-5002-4E49-8C0D-CD9B06784B52}" presName="iconBgRect" presStyleLbl="bgShp" presStyleIdx="0" presStyleCnt="4"/>
      <dgm:spPr/>
    </dgm:pt>
    <dgm:pt modelId="{C5170446-174B-46D5-994B-C4B958841601}" type="pres">
      <dgm:prSet presAssocID="{775026C8-5002-4E49-8C0D-CD9B06784B5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F9BB5C39-14C2-4B74-A14A-628C854C95B7}" type="pres">
      <dgm:prSet presAssocID="{775026C8-5002-4E49-8C0D-CD9B06784B52}" presName="spaceRect" presStyleCnt="0"/>
      <dgm:spPr/>
    </dgm:pt>
    <dgm:pt modelId="{05067324-1F0A-43E6-92F6-F7B8D92B5270}" type="pres">
      <dgm:prSet presAssocID="{775026C8-5002-4E49-8C0D-CD9B06784B52}" presName="textRect" presStyleLbl="revTx" presStyleIdx="0" presStyleCnt="4">
        <dgm:presLayoutVars>
          <dgm:chMax val="1"/>
          <dgm:chPref val="1"/>
        </dgm:presLayoutVars>
      </dgm:prSet>
      <dgm:spPr/>
    </dgm:pt>
    <dgm:pt modelId="{6987AB3E-DF68-4B7A-8A6D-1930C77CD2F2}" type="pres">
      <dgm:prSet presAssocID="{1823171F-1930-4770-9EFA-06384ED47A01}" presName="sibTrans" presStyleCnt="0"/>
      <dgm:spPr/>
    </dgm:pt>
    <dgm:pt modelId="{85ED8BFC-BA03-4D1E-B0AF-17C8180F794D}" type="pres">
      <dgm:prSet presAssocID="{A656343F-BDF2-42A5-90B9-D6771E3F485B}" presName="compNode" presStyleCnt="0"/>
      <dgm:spPr/>
    </dgm:pt>
    <dgm:pt modelId="{C17F28ED-FC3D-438B-AA07-4A11B598E8C5}" type="pres">
      <dgm:prSet presAssocID="{A656343F-BDF2-42A5-90B9-D6771E3F485B}" presName="iconBgRect" presStyleLbl="bgShp" presStyleIdx="1" presStyleCnt="4"/>
      <dgm:spPr/>
    </dgm:pt>
    <dgm:pt modelId="{EC1343F0-1BE1-4713-819C-C45EDEE30BF8}" type="pres">
      <dgm:prSet presAssocID="{A656343F-BDF2-42A5-90B9-D6771E3F485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B931B74F-6E84-4FAE-AB25-BD7ECFF07C0C}" type="pres">
      <dgm:prSet presAssocID="{A656343F-BDF2-42A5-90B9-D6771E3F485B}" presName="spaceRect" presStyleCnt="0"/>
      <dgm:spPr/>
    </dgm:pt>
    <dgm:pt modelId="{A2C7856D-03E9-492B-A6FF-0A88C9688042}" type="pres">
      <dgm:prSet presAssocID="{A656343F-BDF2-42A5-90B9-D6771E3F485B}" presName="textRect" presStyleLbl="revTx" presStyleIdx="1" presStyleCnt="4">
        <dgm:presLayoutVars>
          <dgm:chMax val="1"/>
          <dgm:chPref val="1"/>
        </dgm:presLayoutVars>
      </dgm:prSet>
      <dgm:spPr/>
    </dgm:pt>
    <dgm:pt modelId="{589C484C-2662-4FE0-872A-C256CF451E91}" type="pres">
      <dgm:prSet presAssocID="{F328C9D9-80B3-4B06-9902-28C5BC2676A2}" presName="sibTrans" presStyleCnt="0"/>
      <dgm:spPr/>
    </dgm:pt>
    <dgm:pt modelId="{C4B4DCE3-BDA0-43C2-8137-7EB314446762}" type="pres">
      <dgm:prSet presAssocID="{DFEC3BBC-CBF0-4E6F-8DE1-3DEC1A311DC2}" presName="compNode" presStyleCnt="0"/>
      <dgm:spPr/>
    </dgm:pt>
    <dgm:pt modelId="{CDE52F6C-B3A7-4457-B57C-03F2B71B3DA8}" type="pres">
      <dgm:prSet presAssocID="{DFEC3BBC-CBF0-4E6F-8DE1-3DEC1A311DC2}" presName="iconBgRect" presStyleLbl="bgShp" presStyleIdx="2" presStyleCnt="4"/>
      <dgm:spPr/>
    </dgm:pt>
    <dgm:pt modelId="{C68C3DDC-EA43-4561-ABBA-E6CD2332604F}" type="pres">
      <dgm:prSet presAssocID="{DFEC3BBC-CBF0-4E6F-8DE1-3DEC1A311DC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824D33E5-0FAD-4FB6-84BB-72CB671BB751}" type="pres">
      <dgm:prSet presAssocID="{DFEC3BBC-CBF0-4E6F-8DE1-3DEC1A311DC2}" presName="spaceRect" presStyleCnt="0"/>
      <dgm:spPr/>
    </dgm:pt>
    <dgm:pt modelId="{3D9B613E-D4B2-47CC-B1CC-5169B8EDE69B}" type="pres">
      <dgm:prSet presAssocID="{DFEC3BBC-CBF0-4E6F-8DE1-3DEC1A311DC2}" presName="textRect" presStyleLbl="revTx" presStyleIdx="2" presStyleCnt="4">
        <dgm:presLayoutVars>
          <dgm:chMax val="1"/>
          <dgm:chPref val="1"/>
        </dgm:presLayoutVars>
      </dgm:prSet>
      <dgm:spPr/>
    </dgm:pt>
    <dgm:pt modelId="{7AAE679D-B842-4829-A7D5-402AA7EEBA87}" type="pres">
      <dgm:prSet presAssocID="{2F2252CD-CC7D-4299-84F4-A62A9061F398}" presName="sibTrans" presStyleCnt="0"/>
      <dgm:spPr/>
    </dgm:pt>
    <dgm:pt modelId="{D40102C0-B890-4FFA-B2C4-EFC1CABA0383}" type="pres">
      <dgm:prSet presAssocID="{8D856D53-E44A-4A50-A342-BB61AE0E174E}" presName="compNode" presStyleCnt="0"/>
      <dgm:spPr/>
    </dgm:pt>
    <dgm:pt modelId="{8A7E83DA-70C1-4081-8902-7C467E8E25E4}" type="pres">
      <dgm:prSet presAssocID="{8D856D53-E44A-4A50-A342-BB61AE0E174E}" presName="iconBgRect" presStyleLbl="bgShp" presStyleIdx="3" presStyleCnt="4"/>
      <dgm:spPr/>
    </dgm:pt>
    <dgm:pt modelId="{6ABAEAF1-166D-4CDC-BA71-8E3057636DF9}" type="pres">
      <dgm:prSet presAssocID="{8D856D53-E44A-4A50-A342-BB61AE0E174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miling Face with No Fill"/>
        </a:ext>
      </dgm:extLst>
    </dgm:pt>
    <dgm:pt modelId="{C6BA8242-4749-4252-AB44-9A1AF5D74D81}" type="pres">
      <dgm:prSet presAssocID="{8D856D53-E44A-4A50-A342-BB61AE0E174E}" presName="spaceRect" presStyleCnt="0"/>
      <dgm:spPr/>
    </dgm:pt>
    <dgm:pt modelId="{4ACADC23-8249-444E-80DC-6A3E4ED335EB}" type="pres">
      <dgm:prSet presAssocID="{8D856D53-E44A-4A50-A342-BB61AE0E174E}" presName="textRect" presStyleLbl="revTx" presStyleIdx="3" presStyleCnt="4">
        <dgm:presLayoutVars>
          <dgm:chMax val="1"/>
          <dgm:chPref val="1"/>
        </dgm:presLayoutVars>
      </dgm:prSet>
      <dgm:spPr/>
    </dgm:pt>
  </dgm:ptLst>
  <dgm:cxnLst>
    <dgm:cxn modelId="{A77B0702-1FA7-4AB0-B5F5-2166777EB829}" type="presOf" srcId="{A656343F-BDF2-42A5-90B9-D6771E3F485B}" destId="{A2C7856D-03E9-492B-A6FF-0A88C9688042}" srcOrd="0" destOrd="0" presId="urn:microsoft.com/office/officeart/2018/5/layout/IconCircleLabelList"/>
    <dgm:cxn modelId="{01794105-0DFF-47BA-A5B3-36C7B783B006}" type="presOf" srcId="{DFEC3BBC-CBF0-4E6F-8DE1-3DEC1A311DC2}" destId="{3D9B613E-D4B2-47CC-B1CC-5169B8EDE69B}" srcOrd="0" destOrd="0" presId="urn:microsoft.com/office/officeart/2018/5/layout/IconCircleLabelList"/>
    <dgm:cxn modelId="{E6730D27-3951-41E1-9EE4-2DEEE64337C6}" srcId="{820C0DA7-312F-4017-AB32-8036AE0D17D3}" destId="{A656343F-BDF2-42A5-90B9-D6771E3F485B}" srcOrd="1" destOrd="0" parTransId="{E39E44EB-C4B0-489E-8069-3CD20A7EA6A2}" sibTransId="{F328C9D9-80B3-4B06-9902-28C5BC2676A2}"/>
    <dgm:cxn modelId="{D71C025F-0B9A-47EA-9D18-E5E5E038A2A1}" type="presOf" srcId="{820C0DA7-312F-4017-AB32-8036AE0D17D3}" destId="{08FB82A4-C5FB-4D62-B062-7DA9C2402C8B}" srcOrd="0" destOrd="0" presId="urn:microsoft.com/office/officeart/2018/5/layout/IconCircleLabelList"/>
    <dgm:cxn modelId="{7BD89B74-4757-4B0C-BA91-9A54759A4A4F}" srcId="{820C0DA7-312F-4017-AB32-8036AE0D17D3}" destId="{775026C8-5002-4E49-8C0D-CD9B06784B52}" srcOrd="0" destOrd="0" parTransId="{C3E92934-0C35-4BAF-B135-BE26A750BE16}" sibTransId="{1823171F-1930-4770-9EFA-06384ED47A01}"/>
    <dgm:cxn modelId="{AE3C9D55-CCDB-4383-B837-9EB7AB8CFE1E}" srcId="{820C0DA7-312F-4017-AB32-8036AE0D17D3}" destId="{8D856D53-E44A-4A50-A342-BB61AE0E174E}" srcOrd="3" destOrd="0" parTransId="{133BAE57-81A2-4591-B9AD-91EB5E5AA20C}" sibTransId="{8A4806CC-F993-4687-9A52-A3436169B486}"/>
    <dgm:cxn modelId="{0604F059-F20A-4333-AFA6-C5855C10B6DF}" type="presOf" srcId="{775026C8-5002-4E49-8C0D-CD9B06784B52}" destId="{05067324-1F0A-43E6-92F6-F7B8D92B5270}" srcOrd="0" destOrd="0" presId="urn:microsoft.com/office/officeart/2018/5/layout/IconCircleLabelList"/>
    <dgm:cxn modelId="{9486C689-2BD2-4C44-88B0-792350E7E848}" type="presOf" srcId="{8D856D53-E44A-4A50-A342-BB61AE0E174E}" destId="{4ACADC23-8249-444E-80DC-6A3E4ED335EB}" srcOrd="0" destOrd="0" presId="urn:microsoft.com/office/officeart/2018/5/layout/IconCircleLabelList"/>
    <dgm:cxn modelId="{41C4ABE8-30AA-4B9F-B4B0-8B928532F067}" srcId="{820C0DA7-312F-4017-AB32-8036AE0D17D3}" destId="{DFEC3BBC-CBF0-4E6F-8DE1-3DEC1A311DC2}" srcOrd="2" destOrd="0" parTransId="{3A08092F-AF6B-40FF-8072-A92DD558729A}" sibTransId="{2F2252CD-CC7D-4299-84F4-A62A9061F398}"/>
    <dgm:cxn modelId="{AEF40E1B-10A9-4D4A-B78A-90982ABD17C8}" type="presParOf" srcId="{08FB82A4-C5FB-4D62-B062-7DA9C2402C8B}" destId="{32336EEE-DB30-4A37-BEB8-20E502A4F2B6}" srcOrd="0" destOrd="0" presId="urn:microsoft.com/office/officeart/2018/5/layout/IconCircleLabelList"/>
    <dgm:cxn modelId="{780C9709-34D1-4DD5-8A10-6103BD9177E5}" type="presParOf" srcId="{32336EEE-DB30-4A37-BEB8-20E502A4F2B6}" destId="{ACBC1E34-D791-41EA-BB2B-535EE66DFEA6}" srcOrd="0" destOrd="0" presId="urn:microsoft.com/office/officeart/2018/5/layout/IconCircleLabelList"/>
    <dgm:cxn modelId="{DB1846B6-A905-4B51-9419-F2060CA818DE}" type="presParOf" srcId="{32336EEE-DB30-4A37-BEB8-20E502A4F2B6}" destId="{C5170446-174B-46D5-994B-C4B958841601}" srcOrd="1" destOrd="0" presId="urn:microsoft.com/office/officeart/2018/5/layout/IconCircleLabelList"/>
    <dgm:cxn modelId="{0D5408D4-C4BB-4AD4-B0A1-D9F7689DB549}" type="presParOf" srcId="{32336EEE-DB30-4A37-BEB8-20E502A4F2B6}" destId="{F9BB5C39-14C2-4B74-A14A-628C854C95B7}" srcOrd="2" destOrd="0" presId="urn:microsoft.com/office/officeart/2018/5/layout/IconCircleLabelList"/>
    <dgm:cxn modelId="{32C16043-C385-4A30-88EA-62AFCEF160BC}" type="presParOf" srcId="{32336EEE-DB30-4A37-BEB8-20E502A4F2B6}" destId="{05067324-1F0A-43E6-92F6-F7B8D92B5270}" srcOrd="3" destOrd="0" presId="urn:microsoft.com/office/officeart/2018/5/layout/IconCircleLabelList"/>
    <dgm:cxn modelId="{F6675552-30D0-4DFC-932E-67C6D07E60A0}" type="presParOf" srcId="{08FB82A4-C5FB-4D62-B062-7DA9C2402C8B}" destId="{6987AB3E-DF68-4B7A-8A6D-1930C77CD2F2}" srcOrd="1" destOrd="0" presId="urn:microsoft.com/office/officeart/2018/5/layout/IconCircleLabelList"/>
    <dgm:cxn modelId="{E0D0884F-2488-4750-A04B-3B2AFFEAAD89}" type="presParOf" srcId="{08FB82A4-C5FB-4D62-B062-7DA9C2402C8B}" destId="{85ED8BFC-BA03-4D1E-B0AF-17C8180F794D}" srcOrd="2" destOrd="0" presId="urn:microsoft.com/office/officeart/2018/5/layout/IconCircleLabelList"/>
    <dgm:cxn modelId="{4867B8ED-2BBB-42D5-95B9-DFB4DE128148}" type="presParOf" srcId="{85ED8BFC-BA03-4D1E-B0AF-17C8180F794D}" destId="{C17F28ED-FC3D-438B-AA07-4A11B598E8C5}" srcOrd="0" destOrd="0" presId="urn:microsoft.com/office/officeart/2018/5/layout/IconCircleLabelList"/>
    <dgm:cxn modelId="{5450139A-68A8-4767-8797-43E43569BA56}" type="presParOf" srcId="{85ED8BFC-BA03-4D1E-B0AF-17C8180F794D}" destId="{EC1343F0-1BE1-4713-819C-C45EDEE30BF8}" srcOrd="1" destOrd="0" presId="urn:microsoft.com/office/officeart/2018/5/layout/IconCircleLabelList"/>
    <dgm:cxn modelId="{596CC900-28AD-4AC1-84BB-94E97528FB00}" type="presParOf" srcId="{85ED8BFC-BA03-4D1E-B0AF-17C8180F794D}" destId="{B931B74F-6E84-4FAE-AB25-BD7ECFF07C0C}" srcOrd="2" destOrd="0" presId="urn:microsoft.com/office/officeart/2018/5/layout/IconCircleLabelList"/>
    <dgm:cxn modelId="{E332B7D5-B7E3-4CAF-8298-A8030CEF6BA9}" type="presParOf" srcId="{85ED8BFC-BA03-4D1E-B0AF-17C8180F794D}" destId="{A2C7856D-03E9-492B-A6FF-0A88C9688042}" srcOrd="3" destOrd="0" presId="urn:microsoft.com/office/officeart/2018/5/layout/IconCircleLabelList"/>
    <dgm:cxn modelId="{77D63E21-0CC7-4805-9398-93BF1D811532}" type="presParOf" srcId="{08FB82A4-C5FB-4D62-B062-7DA9C2402C8B}" destId="{589C484C-2662-4FE0-872A-C256CF451E91}" srcOrd="3" destOrd="0" presId="urn:microsoft.com/office/officeart/2018/5/layout/IconCircleLabelList"/>
    <dgm:cxn modelId="{4425C6D4-C985-4FC3-84E6-179091AD87FE}" type="presParOf" srcId="{08FB82A4-C5FB-4D62-B062-7DA9C2402C8B}" destId="{C4B4DCE3-BDA0-43C2-8137-7EB314446762}" srcOrd="4" destOrd="0" presId="urn:microsoft.com/office/officeart/2018/5/layout/IconCircleLabelList"/>
    <dgm:cxn modelId="{858942F1-13FB-4156-AB70-1AF901049C81}" type="presParOf" srcId="{C4B4DCE3-BDA0-43C2-8137-7EB314446762}" destId="{CDE52F6C-B3A7-4457-B57C-03F2B71B3DA8}" srcOrd="0" destOrd="0" presId="urn:microsoft.com/office/officeart/2018/5/layout/IconCircleLabelList"/>
    <dgm:cxn modelId="{93565E55-70F9-4F33-B317-11657E517E28}" type="presParOf" srcId="{C4B4DCE3-BDA0-43C2-8137-7EB314446762}" destId="{C68C3DDC-EA43-4561-ABBA-E6CD2332604F}" srcOrd="1" destOrd="0" presId="urn:microsoft.com/office/officeart/2018/5/layout/IconCircleLabelList"/>
    <dgm:cxn modelId="{1915F5E2-29F4-4416-826B-50F2D6B08AED}" type="presParOf" srcId="{C4B4DCE3-BDA0-43C2-8137-7EB314446762}" destId="{824D33E5-0FAD-4FB6-84BB-72CB671BB751}" srcOrd="2" destOrd="0" presId="urn:microsoft.com/office/officeart/2018/5/layout/IconCircleLabelList"/>
    <dgm:cxn modelId="{B3138D90-D93E-4A51-BF2B-CDF3C2620625}" type="presParOf" srcId="{C4B4DCE3-BDA0-43C2-8137-7EB314446762}" destId="{3D9B613E-D4B2-47CC-B1CC-5169B8EDE69B}" srcOrd="3" destOrd="0" presId="urn:microsoft.com/office/officeart/2018/5/layout/IconCircleLabelList"/>
    <dgm:cxn modelId="{14F8954A-86BC-45C4-8FF0-A2252E4319CE}" type="presParOf" srcId="{08FB82A4-C5FB-4D62-B062-7DA9C2402C8B}" destId="{7AAE679D-B842-4829-A7D5-402AA7EEBA87}" srcOrd="5" destOrd="0" presId="urn:microsoft.com/office/officeart/2018/5/layout/IconCircleLabelList"/>
    <dgm:cxn modelId="{CDA6CCFF-AFFD-4AB1-A8EB-273B1AFB003A}" type="presParOf" srcId="{08FB82A4-C5FB-4D62-B062-7DA9C2402C8B}" destId="{D40102C0-B890-4FFA-B2C4-EFC1CABA0383}" srcOrd="6" destOrd="0" presId="urn:microsoft.com/office/officeart/2018/5/layout/IconCircleLabelList"/>
    <dgm:cxn modelId="{9F96275E-DAF6-4755-9BEF-DBFCCACF7498}" type="presParOf" srcId="{D40102C0-B890-4FFA-B2C4-EFC1CABA0383}" destId="{8A7E83DA-70C1-4081-8902-7C467E8E25E4}" srcOrd="0" destOrd="0" presId="urn:microsoft.com/office/officeart/2018/5/layout/IconCircleLabelList"/>
    <dgm:cxn modelId="{5F824BC4-F2E9-4E7B-922E-3A588C5E5CDF}" type="presParOf" srcId="{D40102C0-B890-4FFA-B2C4-EFC1CABA0383}" destId="{6ABAEAF1-166D-4CDC-BA71-8E3057636DF9}" srcOrd="1" destOrd="0" presId="urn:microsoft.com/office/officeart/2018/5/layout/IconCircleLabelList"/>
    <dgm:cxn modelId="{88E6EFB6-36A5-4BFD-97C2-0D59C7BAD3B0}" type="presParOf" srcId="{D40102C0-B890-4FFA-B2C4-EFC1CABA0383}" destId="{C6BA8242-4749-4252-AB44-9A1AF5D74D81}" srcOrd="2" destOrd="0" presId="urn:microsoft.com/office/officeart/2018/5/layout/IconCircleLabelList"/>
    <dgm:cxn modelId="{D7AD2B1E-3F42-4954-9F5E-9CEB2EAC3539}" type="presParOf" srcId="{D40102C0-B890-4FFA-B2C4-EFC1CABA0383}" destId="{4ACADC23-8249-444E-80DC-6A3E4ED335E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FD62F6A-EC7D-4F46-AC52-888C99470F98}"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B8E9ABB4-A37D-4ACA-80C9-20AA4C1A40E1}">
      <dgm:prSet/>
      <dgm:spPr/>
      <dgm:t>
        <a:bodyPr/>
        <a:lstStyle/>
        <a:p>
          <a:r>
            <a:rPr lang="en-US"/>
            <a:t>Provides guidance</a:t>
          </a:r>
        </a:p>
      </dgm:t>
    </dgm:pt>
    <dgm:pt modelId="{7086803C-04FB-436D-9BE3-16300845870B}" type="parTrans" cxnId="{2CE50893-0237-4727-8553-DC1884B673EF}">
      <dgm:prSet/>
      <dgm:spPr/>
      <dgm:t>
        <a:bodyPr/>
        <a:lstStyle/>
        <a:p>
          <a:endParaRPr lang="en-US"/>
        </a:p>
      </dgm:t>
    </dgm:pt>
    <dgm:pt modelId="{2D907F20-25BB-4053-9B90-F5F420BAFB3D}" type="sibTrans" cxnId="{2CE50893-0237-4727-8553-DC1884B673EF}">
      <dgm:prSet/>
      <dgm:spPr/>
      <dgm:t>
        <a:bodyPr/>
        <a:lstStyle/>
        <a:p>
          <a:endParaRPr lang="en-US"/>
        </a:p>
      </dgm:t>
    </dgm:pt>
    <dgm:pt modelId="{9893BB36-BA6E-4BE7-AF2C-FB9E75BEE699}">
      <dgm:prSet/>
      <dgm:spPr/>
      <dgm:t>
        <a:bodyPr/>
        <a:lstStyle/>
        <a:p>
          <a:r>
            <a:rPr lang="en-US"/>
            <a:t>Avoids micromanagement</a:t>
          </a:r>
        </a:p>
      </dgm:t>
    </dgm:pt>
    <dgm:pt modelId="{560651DC-7995-42CC-9CDB-84B72D79B3BA}" type="parTrans" cxnId="{9AF5AC4D-3D9B-4B6D-A45F-DCA77161C2FE}">
      <dgm:prSet/>
      <dgm:spPr/>
      <dgm:t>
        <a:bodyPr/>
        <a:lstStyle/>
        <a:p>
          <a:endParaRPr lang="en-US"/>
        </a:p>
      </dgm:t>
    </dgm:pt>
    <dgm:pt modelId="{2A851367-34EF-4B6C-B055-93874F989F60}" type="sibTrans" cxnId="{9AF5AC4D-3D9B-4B6D-A45F-DCA77161C2FE}">
      <dgm:prSet/>
      <dgm:spPr/>
      <dgm:t>
        <a:bodyPr/>
        <a:lstStyle/>
        <a:p>
          <a:endParaRPr lang="en-US"/>
        </a:p>
      </dgm:t>
    </dgm:pt>
    <dgm:pt modelId="{B1EE5717-FE40-48A7-A74C-63F6EEA42A16}" type="pres">
      <dgm:prSet presAssocID="{6FD62F6A-EC7D-4F46-AC52-888C99470F98}" presName="hierChild1" presStyleCnt="0">
        <dgm:presLayoutVars>
          <dgm:chPref val="1"/>
          <dgm:dir/>
          <dgm:animOne val="branch"/>
          <dgm:animLvl val="lvl"/>
          <dgm:resizeHandles/>
        </dgm:presLayoutVars>
      </dgm:prSet>
      <dgm:spPr/>
    </dgm:pt>
    <dgm:pt modelId="{9FE1B5E5-ACDB-4A21-AB93-F4516085C07D}" type="pres">
      <dgm:prSet presAssocID="{B8E9ABB4-A37D-4ACA-80C9-20AA4C1A40E1}" presName="hierRoot1" presStyleCnt="0"/>
      <dgm:spPr/>
    </dgm:pt>
    <dgm:pt modelId="{6C38BC96-DDF3-4B67-9AC7-A9A2FEA3F57C}" type="pres">
      <dgm:prSet presAssocID="{B8E9ABB4-A37D-4ACA-80C9-20AA4C1A40E1}" presName="composite" presStyleCnt="0"/>
      <dgm:spPr/>
    </dgm:pt>
    <dgm:pt modelId="{DABF90A2-ED8A-4332-9BCE-5CFB8224A169}" type="pres">
      <dgm:prSet presAssocID="{B8E9ABB4-A37D-4ACA-80C9-20AA4C1A40E1}" presName="background" presStyleLbl="node0" presStyleIdx="0" presStyleCnt="2"/>
      <dgm:spPr/>
    </dgm:pt>
    <dgm:pt modelId="{3B78BA10-E62A-43EC-BDF3-AB693B9AD25A}" type="pres">
      <dgm:prSet presAssocID="{B8E9ABB4-A37D-4ACA-80C9-20AA4C1A40E1}" presName="text" presStyleLbl="fgAcc0" presStyleIdx="0" presStyleCnt="2">
        <dgm:presLayoutVars>
          <dgm:chPref val="3"/>
        </dgm:presLayoutVars>
      </dgm:prSet>
      <dgm:spPr/>
    </dgm:pt>
    <dgm:pt modelId="{A286A229-CD3C-4931-BAA9-5A84E8A5A03B}" type="pres">
      <dgm:prSet presAssocID="{B8E9ABB4-A37D-4ACA-80C9-20AA4C1A40E1}" presName="hierChild2" presStyleCnt="0"/>
      <dgm:spPr/>
    </dgm:pt>
    <dgm:pt modelId="{641FC70C-288E-41CD-81A8-B817A77AEA6C}" type="pres">
      <dgm:prSet presAssocID="{9893BB36-BA6E-4BE7-AF2C-FB9E75BEE699}" presName="hierRoot1" presStyleCnt="0"/>
      <dgm:spPr/>
    </dgm:pt>
    <dgm:pt modelId="{ACC6CEEF-03AB-489E-B8AB-0828D082C38A}" type="pres">
      <dgm:prSet presAssocID="{9893BB36-BA6E-4BE7-AF2C-FB9E75BEE699}" presName="composite" presStyleCnt="0"/>
      <dgm:spPr/>
    </dgm:pt>
    <dgm:pt modelId="{321176F4-B834-40B5-8D0F-99128991AE8E}" type="pres">
      <dgm:prSet presAssocID="{9893BB36-BA6E-4BE7-AF2C-FB9E75BEE699}" presName="background" presStyleLbl="node0" presStyleIdx="1" presStyleCnt="2"/>
      <dgm:spPr/>
    </dgm:pt>
    <dgm:pt modelId="{A628D1D6-B22C-47F7-A623-FA389B133423}" type="pres">
      <dgm:prSet presAssocID="{9893BB36-BA6E-4BE7-AF2C-FB9E75BEE699}" presName="text" presStyleLbl="fgAcc0" presStyleIdx="1" presStyleCnt="2">
        <dgm:presLayoutVars>
          <dgm:chPref val="3"/>
        </dgm:presLayoutVars>
      </dgm:prSet>
      <dgm:spPr/>
    </dgm:pt>
    <dgm:pt modelId="{E54F2F3E-45EA-4EFB-BA8E-6A42FC7A45B2}" type="pres">
      <dgm:prSet presAssocID="{9893BB36-BA6E-4BE7-AF2C-FB9E75BEE699}" presName="hierChild2" presStyleCnt="0"/>
      <dgm:spPr/>
    </dgm:pt>
  </dgm:ptLst>
  <dgm:cxnLst>
    <dgm:cxn modelId="{9924CC24-7D3B-4075-9B24-DBF3B61D9929}" type="presOf" srcId="{B8E9ABB4-A37D-4ACA-80C9-20AA4C1A40E1}" destId="{3B78BA10-E62A-43EC-BDF3-AB693B9AD25A}" srcOrd="0" destOrd="0" presId="urn:microsoft.com/office/officeart/2005/8/layout/hierarchy1"/>
    <dgm:cxn modelId="{9AF5AC4D-3D9B-4B6D-A45F-DCA77161C2FE}" srcId="{6FD62F6A-EC7D-4F46-AC52-888C99470F98}" destId="{9893BB36-BA6E-4BE7-AF2C-FB9E75BEE699}" srcOrd="1" destOrd="0" parTransId="{560651DC-7995-42CC-9CDB-84B72D79B3BA}" sibTransId="{2A851367-34EF-4B6C-B055-93874F989F60}"/>
    <dgm:cxn modelId="{2CE50893-0237-4727-8553-DC1884B673EF}" srcId="{6FD62F6A-EC7D-4F46-AC52-888C99470F98}" destId="{B8E9ABB4-A37D-4ACA-80C9-20AA4C1A40E1}" srcOrd="0" destOrd="0" parTransId="{7086803C-04FB-436D-9BE3-16300845870B}" sibTransId="{2D907F20-25BB-4053-9B90-F5F420BAFB3D}"/>
    <dgm:cxn modelId="{C3CAA1D4-A449-4BC2-B8A3-CA2B4444FAF5}" type="presOf" srcId="{6FD62F6A-EC7D-4F46-AC52-888C99470F98}" destId="{B1EE5717-FE40-48A7-A74C-63F6EEA42A16}" srcOrd="0" destOrd="0" presId="urn:microsoft.com/office/officeart/2005/8/layout/hierarchy1"/>
    <dgm:cxn modelId="{740CF6F8-C9BB-438F-BDFF-C0C5E37A262B}" type="presOf" srcId="{9893BB36-BA6E-4BE7-AF2C-FB9E75BEE699}" destId="{A628D1D6-B22C-47F7-A623-FA389B133423}" srcOrd="0" destOrd="0" presId="urn:microsoft.com/office/officeart/2005/8/layout/hierarchy1"/>
    <dgm:cxn modelId="{5ADC9957-E2BA-4BE8-91AC-9BABBE4AB04F}" type="presParOf" srcId="{B1EE5717-FE40-48A7-A74C-63F6EEA42A16}" destId="{9FE1B5E5-ACDB-4A21-AB93-F4516085C07D}" srcOrd="0" destOrd="0" presId="urn:microsoft.com/office/officeart/2005/8/layout/hierarchy1"/>
    <dgm:cxn modelId="{1A7E3CBA-B8D7-49B7-BDE1-609D38322FEB}" type="presParOf" srcId="{9FE1B5E5-ACDB-4A21-AB93-F4516085C07D}" destId="{6C38BC96-DDF3-4B67-9AC7-A9A2FEA3F57C}" srcOrd="0" destOrd="0" presId="urn:microsoft.com/office/officeart/2005/8/layout/hierarchy1"/>
    <dgm:cxn modelId="{CDDBA6C6-23D2-4C08-9B6C-11421B04F9B0}" type="presParOf" srcId="{6C38BC96-DDF3-4B67-9AC7-A9A2FEA3F57C}" destId="{DABF90A2-ED8A-4332-9BCE-5CFB8224A169}" srcOrd="0" destOrd="0" presId="urn:microsoft.com/office/officeart/2005/8/layout/hierarchy1"/>
    <dgm:cxn modelId="{3C16607F-39A6-4472-B6DA-D6C80762E73D}" type="presParOf" srcId="{6C38BC96-DDF3-4B67-9AC7-A9A2FEA3F57C}" destId="{3B78BA10-E62A-43EC-BDF3-AB693B9AD25A}" srcOrd="1" destOrd="0" presId="urn:microsoft.com/office/officeart/2005/8/layout/hierarchy1"/>
    <dgm:cxn modelId="{4B138159-693B-4D0B-B539-4069648FC5D8}" type="presParOf" srcId="{9FE1B5E5-ACDB-4A21-AB93-F4516085C07D}" destId="{A286A229-CD3C-4931-BAA9-5A84E8A5A03B}" srcOrd="1" destOrd="0" presId="urn:microsoft.com/office/officeart/2005/8/layout/hierarchy1"/>
    <dgm:cxn modelId="{17550F00-6925-424A-891A-767ABF62CE9D}" type="presParOf" srcId="{B1EE5717-FE40-48A7-A74C-63F6EEA42A16}" destId="{641FC70C-288E-41CD-81A8-B817A77AEA6C}" srcOrd="1" destOrd="0" presId="urn:microsoft.com/office/officeart/2005/8/layout/hierarchy1"/>
    <dgm:cxn modelId="{22C3830F-1B87-4E96-8D16-1D43C219F582}" type="presParOf" srcId="{641FC70C-288E-41CD-81A8-B817A77AEA6C}" destId="{ACC6CEEF-03AB-489E-B8AB-0828D082C38A}" srcOrd="0" destOrd="0" presId="urn:microsoft.com/office/officeart/2005/8/layout/hierarchy1"/>
    <dgm:cxn modelId="{7EE82C68-7D67-40DB-8563-3FB96D7C4F67}" type="presParOf" srcId="{ACC6CEEF-03AB-489E-B8AB-0828D082C38A}" destId="{321176F4-B834-40B5-8D0F-99128991AE8E}" srcOrd="0" destOrd="0" presId="urn:microsoft.com/office/officeart/2005/8/layout/hierarchy1"/>
    <dgm:cxn modelId="{AA4B4158-0AF8-4A4F-9F7E-ACDD4723E2F2}" type="presParOf" srcId="{ACC6CEEF-03AB-489E-B8AB-0828D082C38A}" destId="{A628D1D6-B22C-47F7-A623-FA389B133423}" srcOrd="1" destOrd="0" presId="urn:microsoft.com/office/officeart/2005/8/layout/hierarchy1"/>
    <dgm:cxn modelId="{45F00C41-9CAF-460D-A484-DE524E4C6556}" type="presParOf" srcId="{641FC70C-288E-41CD-81A8-B817A77AEA6C}" destId="{E54F2F3E-45EA-4EFB-BA8E-6A42FC7A45B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3F50FD4-6139-44C3-BE54-D9B9A26F6E9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37CF6DF-F195-407A-B785-DF558E96DC34}">
      <dgm:prSet/>
      <dgm:spPr/>
      <dgm:t>
        <a:bodyPr/>
        <a:lstStyle/>
        <a:p>
          <a:r>
            <a:rPr lang="en-US"/>
            <a:t>Supports volunteers</a:t>
          </a:r>
        </a:p>
      </dgm:t>
    </dgm:pt>
    <dgm:pt modelId="{87849084-CE18-4608-BBE2-54CC2967D354}" type="parTrans" cxnId="{7A0028FB-B538-454B-AAA1-8C1C9FD4FEC9}">
      <dgm:prSet/>
      <dgm:spPr/>
      <dgm:t>
        <a:bodyPr/>
        <a:lstStyle/>
        <a:p>
          <a:endParaRPr lang="en-US"/>
        </a:p>
      </dgm:t>
    </dgm:pt>
    <dgm:pt modelId="{50978077-DD41-4B16-886F-369227765C6F}" type="sibTrans" cxnId="{7A0028FB-B538-454B-AAA1-8C1C9FD4FEC9}">
      <dgm:prSet/>
      <dgm:spPr/>
      <dgm:t>
        <a:bodyPr/>
        <a:lstStyle/>
        <a:p>
          <a:endParaRPr lang="en-US"/>
        </a:p>
      </dgm:t>
    </dgm:pt>
    <dgm:pt modelId="{CB5AFA06-39FE-4B22-B95B-FE76D1E52BA6}">
      <dgm:prSet/>
      <dgm:spPr/>
      <dgm:t>
        <a:bodyPr/>
        <a:lstStyle/>
        <a:p>
          <a:r>
            <a:rPr lang="en-US"/>
            <a:t>Ensures sustainability</a:t>
          </a:r>
        </a:p>
      </dgm:t>
    </dgm:pt>
    <dgm:pt modelId="{0EC636DB-B56C-4C7F-BB44-770B887F2B20}" type="parTrans" cxnId="{F8A8BE0F-5C82-4F17-A101-4A6B08033791}">
      <dgm:prSet/>
      <dgm:spPr/>
      <dgm:t>
        <a:bodyPr/>
        <a:lstStyle/>
        <a:p>
          <a:endParaRPr lang="en-US"/>
        </a:p>
      </dgm:t>
    </dgm:pt>
    <dgm:pt modelId="{E41A5A92-6DC7-463F-B785-7FF9A11BDEC7}" type="sibTrans" cxnId="{F8A8BE0F-5C82-4F17-A101-4A6B08033791}">
      <dgm:prSet/>
      <dgm:spPr/>
      <dgm:t>
        <a:bodyPr/>
        <a:lstStyle/>
        <a:p>
          <a:endParaRPr lang="en-US"/>
        </a:p>
      </dgm:t>
    </dgm:pt>
    <dgm:pt modelId="{F7AB76C3-5733-424D-899B-D3E80587B356}" type="pres">
      <dgm:prSet presAssocID="{C3F50FD4-6139-44C3-BE54-D9B9A26F6E95}" presName="root" presStyleCnt="0">
        <dgm:presLayoutVars>
          <dgm:dir/>
          <dgm:resizeHandles val="exact"/>
        </dgm:presLayoutVars>
      </dgm:prSet>
      <dgm:spPr/>
    </dgm:pt>
    <dgm:pt modelId="{954862F1-536B-4317-96B5-90D8AA514493}" type="pres">
      <dgm:prSet presAssocID="{037CF6DF-F195-407A-B785-DF558E96DC34}" presName="compNode" presStyleCnt="0"/>
      <dgm:spPr/>
    </dgm:pt>
    <dgm:pt modelId="{4079CCB7-D752-436A-92BB-19F86FF0283A}" type="pres">
      <dgm:prSet presAssocID="{037CF6DF-F195-407A-B785-DF558E96DC34}" presName="bgRect" presStyleLbl="bgShp" presStyleIdx="0" presStyleCnt="2"/>
      <dgm:spPr/>
    </dgm:pt>
    <dgm:pt modelId="{BAB6D5A8-9C0C-4D08-B062-1F7A66A5E5B9}" type="pres">
      <dgm:prSet presAssocID="{037CF6DF-F195-407A-B785-DF558E96DC3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2E485416-E1C6-4CD0-9BF4-286F12415DFF}" type="pres">
      <dgm:prSet presAssocID="{037CF6DF-F195-407A-B785-DF558E96DC34}" presName="spaceRect" presStyleCnt="0"/>
      <dgm:spPr/>
    </dgm:pt>
    <dgm:pt modelId="{0106B4E5-A77A-4B42-AAEB-98DD93852295}" type="pres">
      <dgm:prSet presAssocID="{037CF6DF-F195-407A-B785-DF558E96DC34}" presName="parTx" presStyleLbl="revTx" presStyleIdx="0" presStyleCnt="2">
        <dgm:presLayoutVars>
          <dgm:chMax val="0"/>
          <dgm:chPref val="0"/>
        </dgm:presLayoutVars>
      </dgm:prSet>
      <dgm:spPr/>
    </dgm:pt>
    <dgm:pt modelId="{F72766BE-280A-4282-895B-71306F2B211A}" type="pres">
      <dgm:prSet presAssocID="{50978077-DD41-4B16-886F-369227765C6F}" presName="sibTrans" presStyleCnt="0"/>
      <dgm:spPr/>
    </dgm:pt>
    <dgm:pt modelId="{B12B458C-72D2-4B28-93B2-C3D6D9FFC2D9}" type="pres">
      <dgm:prSet presAssocID="{CB5AFA06-39FE-4B22-B95B-FE76D1E52BA6}" presName="compNode" presStyleCnt="0"/>
      <dgm:spPr/>
    </dgm:pt>
    <dgm:pt modelId="{331B1941-A26F-4EFC-9CCE-AC33AA0F9C83}" type="pres">
      <dgm:prSet presAssocID="{CB5AFA06-39FE-4B22-B95B-FE76D1E52BA6}" presName="bgRect" presStyleLbl="bgShp" presStyleIdx="1" presStyleCnt="2"/>
      <dgm:spPr/>
    </dgm:pt>
    <dgm:pt modelId="{96442EF1-968A-4CA0-9A1C-0F61CCC9A9C9}" type="pres">
      <dgm:prSet presAssocID="{CB5AFA06-39FE-4B22-B95B-FE76D1E52BA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duous tree"/>
        </a:ext>
      </dgm:extLst>
    </dgm:pt>
    <dgm:pt modelId="{BF77D4E9-2B52-416D-A6C3-7787389FFFB0}" type="pres">
      <dgm:prSet presAssocID="{CB5AFA06-39FE-4B22-B95B-FE76D1E52BA6}" presName="spaceRect" presStyleCnt="0"/>
      <dgm:spPr/>
    </dgm:pt>
    <dgm:pt modelId="{A41A6881-275D-45D4-9E13-62491E906E76}" type="pres">
      <dgm:prSet presAssocID="{CB5AFA06-39FE-4B22-B95B-FE76D1E52BA6}" presName="parTx" presStyleLbl="revTx" presStyleIdx="1" presStyleCnt="2">
        <dgm:presLayoutVars>
          <dgm:chMax val="0"/>
          <dgm:chPref val="0"/>
        </dgm:presLayoutVars>
      </dgm:prSet>
      <dgm:spPr/>
    </dgm:pt>
  </dgm:ptLst>
  <dgm:cxnLst>
    <dgm:cxn modelId="{F8A8BE0F-5C82-4F17-A101-4A6B08033791}" srcId="{C3F50FD4-6139-44C3-BE54-D9B9A26F6E95}" destId="{CB5AFA06-39FE-4B22-B95B-FE76D1E52BA6}" srcOrd="1" destOrd="0" parTransId="{0EC636DB-B56C-4C7F-BB44-770B887F2B20}" sibTransId="{E41A5A92-6DC7-463F-B785-7FF9A11BDEC7}"/>
    <dgm:cxn modelId="{33C2432B-5906-4A10-90B0-453DF2555D06}" type="presOf" srcId="{037CF6DF-F195-407A-B785-DF558E96DC34}" destId="{0106B4E5-A77A-4B42-AAEB-98DD93852295}" srcOrd="0" destOrd="0" presId="urn:microsoft.com/office/officeart/2018/2/layout/IconVerticalSolidList"/>
    <dgm:cxn modelId="{2FD73A2D-D02D-456D-BBD9-E4AA344AA3F2}" type="presOf" srcId="{CB5AFA06-39FE-4B22-B95B-FE76D1E52BA6}" destId="{A41A6881-275D-45D4-9E13-62491E906E76}" srcOrd="0" destOrd="0" presId="urn:microsoft.com/office/officeart/2018/2/layout/IconVerticalSolidList"/>
    <dgm:cxn modelId="{99A3C09F-8A6D-443F-BAEC-1D051E40F3B0}" type="presOf" srcId="{C3F50FD4-6139-44C3-BE54-D9B9A26F6E95}" destId="{F7AB76C3-5733-424D-899B-D3E80587B356}" srcOrd="0" destOrd="0" presId="urn:microsoft.com/office/officeart/2018/2/layout/IconVerticalSolidList"/>
    <dgm:cxn modelId="{7A0028FB-B538-454B-AAA1-8C1C9FD4FEC9}" srcId="{C3F50FD4-6139-44C3-BE54-D9B9A26F6E95}" destId="{037CF6DF-F195-407A-B785-DF558E96DC34}" srcOrd="0" destOrd="0" parTransId="{87849084-CE18-4608-BBE2-54CC2967D354}" sibTransId="{50978077-DD41-4B16-886F-369227765C6F}"/>
    <dgm:cxn modelId="{951A3859-7119-4B5B-AD4F-49C6BDA3495C}" type="presParOf" srcId="{F7AB76C3-5733-424D-899B-D3E80587B356}" destId="{954862F1-536B-4317-96B5-90D8AA514493}" srcOrd="0" destOrd="0" presId="urn:microsoft.com/office/officeart/2018/2/layout/IconVerticalSolidList"/>
    <dgm:cxn modelId="{A2DA3DF2-D158-4DF1-947F-672E1B3AC4E3}" type="presParOf" srcId="{954862F1-536B-4317-96B5-90D8AA514493}" destId="{4079CCB7-D752-436A-92BB-19F86FF0283A}" srcOrd="0" destOrd="0" presId="urn:microsoft.com/office/officeart/2018/2/layout/IconVerticalSolidList"/>
    <dgm:cxn modelId="{21227198-0F49-4FE1-AD9E-A3B1C2DF23E4}" type="presParOf" srcId="{954862F1-536B-4317-96B5-90D8AA514493}" destId="{BAB6D5A8-9C0C-4D08-B062-1F7A66A5E5B9}" srcOrd="1" destOrd="0" presId="urn:microsoft.com/office/officeart/2018/2/layout/IconVerticalSolidList"/>
    <dgm:cxn modelId="{B077BDA0-9794-45D7-8B02-5D137CDC6CF6}" type="presParOf" srcId="{954862F1-536B-4317-96B5-90D8AA514493}" destId="{2E485416-E1C6-4CD0-9BF4-286F12415DFF}" srcOrd="2" destOrd="0" presId="urn:microsoft.com/office/officeart/2018/2/layout/IconVerticalSolidList"/>
    <dgm:cxn modelId="{D09FD068-DE11-4B8D-851F-B570FD5F27D8}" type="presParOf" srcId="{954862F1-536B-4317-96B5-90D8AA514493}" destId="{0106B4E5-A77A-4B42-AAEB-98DD93852295}" srcOrd="3" destOrd="0" presId="urn:microsoft.com/office/officeart/2018/2/layout/IconVerticalSolidList"/>
    <dgm:cxn modelId="{AAEFE8F0-4812-48D1-B24F-AF4394B38682}" type="presParOf" srcId="{F7AB76C3-5733-424D-899B-D3E80587B356}" destId="{F72766BE-280A-4282-895B-71306F2B211A}" srcOrd="1" destOrd="0" presId="urn:microsoft.com/office/officeart/2018/2/layout/IconVerticalSolidList"/>
    <dgm:cxn modelId="{2B582A5D-BB93-48E0-AC63-E0FEDA00FFC1}" type="presParOf" srcId="{F7AB76C3-5733-424D-899B-D3E80587B356}" destId="{B12B458C-72D2-4B28-93B2-C3D6D9FFC2D9}" srcOrd="2" destOrd="0" presId="urn:microsoft.com/office/officeart/2018/2/layout/IconVerticalSolidList"/>
    <dgm:cxn modelId="{C5213095-B17E-45C8-8DB9-1E8D695993C2}" type="presParOf" srcId="{B12B458C-72D2-4B28-93B2-C3D6D9FFC2D9}" destId="{331B1941-A26F-4EFC-9CCE-AC33AA0F9C83}" srcOrd="0" destOrd="0" presId="urn:microsoft.com/office/officeart/2018/2/layout/IconVerticalSolidList"/>
    <dgm:cxn modelId="{E27CE8CC-4717-49A0-86AC-5B6093505B8F}" type="presParOf" srcId="{B12B458C-72D2-4B28-93B2-C3D6D9FFC2D9}" destId="{96442EF1-968A-4CA0-9A1C-0F61CCC9A9C9}" srcOrd="1" destOrd="0" presId="urn:microsoft.com/office/officeart/2018/2/layout/IconVerticalSolidList"/>
    <dgm:cxn modelId="{7F6D9402-97A5-467E-9B38-6D59ECD08F42}" type="presParOf" srcId="{B12B458C-72D2-4B28-93B2-C3D6D9FFC2D9}" destId="{BF77D4E9-2B52-416D-A6C3-7787389FFFB0}" srcOrd="2" destOrd="0" presId="urn:microsoft.com/office/officeart/2018/2/layout/IconVerticalSolidList"/>
    <dgm:cxn modelId="{9FD438CF-088E-45FB-B3E4-0FF92DD93EDD}" type="presParOf" srcId="{B12B458C-72D2-4B28-93B2-C3D6D9FFC2D9}" destId="{A41A6881-275D-45D4-9E13-62491E906E7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982498-8FE6-435B-801E-6B5CB016B36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FA93D1C4-2B89-4242-B240-A0FB69A8C860}">
      <dgm:prSet/>
      <dgm:spPr/>
      <dgm:t>
        <a:bodyPr/>
        <a:lstStyle/>
        <a:p>
          <a:pPr>
            <a:lnSpc>
              <a:spcPct val="100000"/>
            </a:lnSpc>
          </a:pPr>
          <a:r>
            <a:rPr lang="en-US"/>
            <a:t>Act as a faithful agent serving the interests of employers, clients, and employees.</a:t>
          </a:r>
        </a:p>
      </dgm:t>
    </dgm:pt>
    <dgm:pt modelId="{70D530C2-8FFA-4F8F-B6D2-569FF1B21A71}" type="parTrans" cxnId="{D8742090-8120-4B3F-90B1-DD7D79574F42}">
      <dgm:prSet/>
      <dgm:spPr/>
      <dgm:t>
        <a:bodyPr/>
        <a:lstStyle/>
        <a:p>
          <a:endParaRPr lang="en-US"/>
        </a:p>
      </dgm:t>
    </dgm:pt>
    <dgm:pt modelId="{3892C145-E718-4563-AD04-10E05055C356}" type="sibTrans" cxnId="{D8742090-8120-4B3F-90B1-DD7D79574F42}">
      <dgm:prSet/>
      <dgm:spPr/>
      <dgm:t>
        <a:bodyPr/>
        <a:lstStyle/>
        <a:p>
          <a:pPr>
            <a:lnSpc>
              <a:spcPct val="100000"/>
            </a:lnSpc>
          </a:pPr>
          <a:endParaRPr lang="en-US"/>
        </a:p>
      </dgm:t>
    </dgm:pt>
    <dgm:pt modelId="{2C444EBC-2E1C-4FE7-B222-396351B3D274}">
      <dgm:prSet/>
      <dgm:spPr/>
      <dgm:t>
        <a:bodyPr/>
        <a:lstStyle/>
        <a:p>
          <a:pPr>
            <a:lnSpc>
              <a:spcPct val="100000"/>
            </a:lnSpc>
          </a:pPr>
          <a:r>
            <a:rPr lang="en-US"/>
            <a:t>Implement sound business practices and promote continuous improvement.</a:t>
          </a:r>
        </a:p>
      </dgm:t>
    </dgm:pt>
    <dgm:pt modelId="{01073486-4678-4072-8A82-EF222849EE10}" type="parTrans" cxnId="{1700AE8B-5618-479B-888C-5BC6F2A9BD61}">
      <dgm:prSet/>
      <dgm:spPr/>
      <dgm:t>
        <a:bodyPr/>
        <a:lstStyle/>
        <a:p>
          <a:endParaRPr lang="en-US"/>
        </a:p>
      </dgm:t>
    </dgm:pt>
    <dgm:pt modelId="{6DE5BA77-8557-42A0-BB42-F14CEF0330A1}" type="sibTrans" cxnId="{1700AE8B-5618-479B-888C-5BC6F2A9BD61}">
      <dgm:prSet/>
      <dgm:spPr/>
      <dgm:t>
        <a:bodyPr/>
        <a:lstStyle/>
        <a:p>
          <a:pPr>
            <a:lnSpc>
              <a:spcPct val="100000"/>
            </a:lnSpc>
          </a:pPr>
          <a:endParaRPr lang="en-US"/>
        </a:p>
      </dgm:t>
    </dgm:pt>
    <dgm:pt modelId="{68D708D2-6BB4-4990-8854-0AB50F3A4AFF}">
      <dgm:prSet/>
      <dgm:spPr/>
      <dgm:t>
        <a:bodyPr/>
        <a:lstStyle/>
        <a:p>
          <a:pPr>
            <a:lnSpc>
              <a:spcPct val="100000"/>
            </a:lnSpc>
          </a:pPr>
          <a:r>
            <a:rPr lang="en-US"/>
            <a:t>Foster high standards of client service and employee development.</a:t>
          </a:r>
        </a:p>
      </dgm:t>
    </dgm:pt>
    <dgm:pt modelId="{66937179-B8F0-41C3-A1E6-1DA09CAAE40D}" type="parTrans" cxnId="{E305AF3F-7936-4FD4-8399-DE52CF99AD9F}">
      <dgm:prSet/>
      <dgm:spPr/>
      <dgm:t>
        <a:bodyPr/>
        <a:lstStyle/>
        <a:p>
          <a:endParaRPr lang="en-US"/>
        </a:p>
      </dgm:t>
    </dgm:pt>
    <dgm:pt modelId="{AB46E1AE-FC7E-4C6F-8E46-CA4EC7D9F1C1}" type="sibTrans" cxnId="{E305AF3F-7936-4FD4-8399-DE52CF99AD9F}">
      <dgm:prSet/>
      <dgm:spPr/>
      <dgm:t>
        <a:bodyPr/>
        <a:lstStyle/>
        <a:p>
          <a:pPr>
            <a:lnSpc>
              <a:spcPct val="100000"/>
            </a:lnSpc>
          </a:pPr>
          <a:endParaRPr lang="en-US"/>
        </a:p>
      </dgm:t>
    </dgm:pt>
    <dgm:pt modelId="{EA5EDC64-20DE-4E78-AB1F-B5F2E05A0D87}">
      <dgm:prSet/>
      <dgm:spPr/>
      <dgm:t>
        <a:bodyPr/>
        <a:lstStyle/>
        <a:p>
          <a:pPr>
            <a:lnSpc>
              <a:spcPct val="100000"/>
            </a:lnSpc>
          </a:pPr>
          <a:r>
            <a:rPr lang="en-US"/>
            <a:t>Maintain effective communication and practice objectivity and good judgment.</a:t>
          </a:r>
        </a:p>
      </dgm:t>
    </dgm:pt>
    <dgm:pt modelId="{C5A07821-4F49-463C-AEC1-00B772E22EA0}" type="parTrans" cxnId="{8CD24DFF-C750-4A4B-8F71-8C5E0EA8621A}">
      <dgm:prSet/>
      <dgm:spPr/>
      <dgm:t>
        <a:bodyPr/>
        <a:lstStyle/>
        <a:p>
          <a:endParaRPr lang="en-US"/>
        </a:p>
      </dgm:t>
    </dgm:pt>
    <dgm:pt modelId="{EA66577F-6F2F-45C9-93D9-2CC36A5E7A90}" type="sibTrans" cxnId="{8CD24DFF-C750-4A4B-8F71-8C5E0EA8621A}">
      <dgm:prSet/>
      <dgm:spPr/>
      <dgm:t>
        <a:bodyPr/>
        <a:lstStyle/>
        <a:p>
          <a:pPr>
            <a:lnSpc>
              <a:spcPct val="100000"/>
            </a:lnSpc>
          </a:pPr>
          <a:endParaRPr lang="en-US"/>
        </a:p>
      </dgm:t>
    </dgm:pt>
    <dgm:pt modelId="{C758A989-E894-4E9A-AE28-72966CD6871D}">
      <dgm:prSet/>
      <dgm:spPr/>
      <dgm:t>
        <a:bodyPr/>
        <a:lstStyle/>
        <a:p>
          <a:pPr>
            <a:lnSpc>
              <a:spcPct val="100000"/>
            </a:lnSpc>
          </a:pPr>
          <a:r>
            <a:rPr lang="en-US"/>
            <a:t>Promote equal opportunity employment practices and accountability for professional and ethical conduct.</a:t>
          </a:r>
        </a:p>
      </dgm:t>
    </dgm:pt>
    <dgm:pt modelId="{D166E1E2-72F5-4750-97C4-B7063ED64F8A}" type="parTrans" cxnId="{F2AD4F2C-70C7-451B-92CC-3A553473934D}">
      <dgm:prSet/>
      <dgm:spPr/>
      <dgm:t>
        <a:bodyPr/>
        <a:lstStyle/>
        <a:p>
          <a:endParaRPr lang="en-US"/>
        </a:p>
      </dgm:t>
    </dgm:pt>
    <dgm:pt modelId="{7E983C66-7D37-4A25-A7BC-230A89982456}" type="sibTrans" cxnId="{F2AD4F2C-70C7-451B-92CC-3A553473934D}">
      <dgm:prSet/>
      <dgm:spPr/>
      <dgm:t>
        <a:bodyPr/>
        <a:lstStyle/>
        <a:p>
          <a:pPr>
            <a:lnSpc>
              <a:spcPct val="100000"/>
            </a:lnSpc>
          </a:pPr>
          <a:endParaRPr lang="en-US"/>
        </a:p>
      </dgm:t>
    </dgm:pt>
    <dgm:pt modelId="{E51783F7-9B4E-447F-B084-B2094CC35B37}">
      <dgm:prSet/>
      <dgm:spPr/>
      <dgm:t>
        <a:bodyPr/>
        <a:lstStyle/>
        <a:p>
          <a:pPr>
            <a:lnSpc>
              <a:spcPct val="100000"/>
            </a:lnSpc>
          </a:pPr>
          <a:r>
            <a:rPr lang="en-US"/>
            <a:t>Engage with others in a manner that promotes the public interest and demonstrates respect and sincerity.</a:t>
          </a:r>
        </a:p>
      </dgm:t>
    </dgm:pt>
    <dgm:pt modelId="{75C59163-82A1-4B35-A4CC-D02FA12D240C}" type="parTrans" cxnId="{21BDD8B7-8982-4653-AC1B-8D5A7B2CF277}">
      <dgm:prSet/>
      <dgm:spPr/>
      <dgm:t>
        <a:bodyPr/>
        <a:lstStyle/>
        <a:p>
          <a:endParaRPr lang="en-US"/>
        </a:p>
      </dgm:t>
    </dgm:pt>
    <dgm:pt modelId="{7FBA1D4C-5F60-4547-9F06-36023E86350A}" type="sibTrans" cxnId="{21BDD8B7-8982-4653-AC1B-8D5A7B2CF277}">
      <dgm:prSet/>
      <dgm:spPr/>
      <dgm:t>
        <a:bodyPr/>
        <a:lstStyle/>
        <a:p>
          <a:endParaRPr lang="en-US"/>
        </a:p>
      </dgm:t>
    </dgm:pt>
    <dgm:pt modelId="{3F6B8575-468E-4B08-B857-5E7ECCA53987}" type="pres">
      <dgm:prSet presAssocID="{B7982498-8FE6-435B-801E-6B5CB016B369}" presName="root" presStyleCnt="0">
        <dgm:presLayoutVars>
          <dgm:dir/>
          <dgm:resizeHandles val="exact"/>
        </dgm:presLayoutVars>
      </dgm:prSet>
      <dgm:spPr/>
    </dgm:pt>
    <dgm:pt modelId="{03B4CCF0-92FD-4A8A-AE9B-E58525C9E337}" type="pres">
      <dgm:prSet presAssocID="{B7982498-8FE6-435B-801E-6B5CB016B369}" presName="container" presStyleCnt="0">
        <dgm:presLayoutVars>
          <dgm:dir/>
          <dgm:resizeHandles val="exact"/>
        </dgm:presLayoutVars>
      </dgm:prSet>
      <dgm:spPr/>
    </dgm:pt>
    <dgm:pt modelId="{D6A3819A-CAB0-4A64-A063-87AD134E1073}" type="pres">
      <dgm:prSet presAssocID="{FA93D1C4-2B89-4242-B240-A0FB69A8C860}" presName="compNode" presStyleCnt="0"/>
      <dgm:spPr/>
    </dgm:pt>
    <dgm:pt modelId="{2B9E6440-A9FF-493F-B7F0-80B38FB1EAA0}" type="pres">
      <dgm:prSet presAssocID="{FA93D1C4-2B89-4242-B240-A0FB69A8C860}" presName="iconBgRect" presStyleLbl="bgShp" presStyleIdx="0" presStyleCnt="6"/>
      <dgm:spPr/>
    </dgm:pt>
    <dgm:pt modelId="{4B4D73ED-C4DA-469B-8381-DF0C8FA91DFC}" type="pres">
      <dgm:prSet presAssocID="{FA93D1C4-2B89-4242-B240-A0FB69A8C86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ffice Worker"/>
        </a:ext>
      </dgm:extLst>
    </dgm:pt>
    <dgm:pt modelId="{EA53A40A-7508-4CB9-A6A8-BD4F314D37C2}" type="pres">
      <dgm:prSet presAssocID="{FA93D1C4-2B89-4242-B240-A0FB69A8C860}" presName="spaceRect" presStyleCnt="0"/>
      <dgm:spPr/>
    </dgm:pt>
    <dgm:pt modelId="{AC1AF1B8-CF21-488D-9ABA-BD834CD24B7B}" type="pres">
      <dgm:prSet presAssocID="{FA93D1C4-2B89-4242-B240-A0FB69A8C860}" presName="textRect" presStyleLbl="revTx" presStyleIdx="0" presStyleCnt="6">
        <dgm:presLayoutVars>
          <dgm:chMax val="1"/>
          <dgm:chPref val="1"/>
        </dgm:presLayoutVars>
      </dgm:prSet>
      <dgm:spPr/>
    </dgm:pt>
    <dgm:pt modelId="{14FF0460-D2B1-4741-A90B-1A7C8B261925}" type="pres">
      <dgm:prSet presAssocID="{3892C145-E718-4563-AD04-10E05055C356}" presName="sibTrans" presStyleLbl="sibTrans2D1" presStyleIdx="0" presStyleCnt="0"/>
      <dgm:spPr/>
    </dgm:pt>
    <dgm:pt modelId="{F9FB26E5-EF01-44B7-8F93-93BC4BBD217C}" type="pres">
      <dgm:prSet presAssocID="{2C444EBC-2E1C-4FE7-B222-396351B3D274}" presName="compNode" presStyleCnt="0"/>
      <dgm:spPr/>
    </dgm:pt>
    <dgm:pt modelId="{1E55997F-BBCB-4B77-94C8-64804430EA0B}" type="pres">
      <dgm:prSet presAssocID="{2C444EBC-2E1C-4FE7-B222-396351B3D274}" presName="iconBgRect" presStyleLbl="bgShp" presStyleIdx="1" presStyleCnt="6"/>
      <dgm:spPr/>
    </dgm:pt>
    <dgm:pt modelId="{D3BBB4FE-6235-4318-9C1F-9E133D58C624}" type="pres">
      <dgm:prSet presAssocID="{2C444EBC-2E1C-4FE7-B222-396351B3D27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gaphone"/>
        </a:ext>
      </dgm:extLst>
    </dgm:pt>
    <dgm:pt modelId="{D7798810-39C1-4AF4-B1B4-C39BFDB219C3}" type="pres">
      <dgm:prSet presAssocID="{2C444EBC-2E1C-4FE7-B222-396351B3D274}" presName="spaceRect" presStyleCnt="0"/>
      <dgm:spPr/>
    </dgm:pt>
    <dgm:pt modelId="{8EBCAD47-FB0E-4691-80CF-8950E3E4041F}" type="pres">
      <dgm:prSet presAssocID="{2C444EBC-2E1C-4FE7-B222-396351B3D274}" presName="textRect" presStyleLbl="revTx" presStyleIdx="1" presStyleCnt="6">
        <dgm:presLayoutVars>
          <dgm:chMax val="1"/>
          <dgm:chPref val="1"/>
        </dgm:presLayoutVars>
      </dgm:prSet>
      <dgm:spPr/>
    </dgm:pt>
    <dgm:pt modelId="{28EFBC57-E11A-4588-B73F-8B0F59640933}" type="pres">
      <dgm:prSet presAssocID="{6DE5BA77-8557-42A0-BB42-F14CEF0330A1}" presName="sibTrans" presStyleLbl="sibTrans2D1" presStyleIdx="0" presStyleCnt="0"/>
      <dgm:spPr/>
    </dgm:pt>
    <dgm:pt modelId="{259AB5E7-0F55-4294-859C-B05C2E2EA3CA}" type="pres">
      <dgm:prSet presAssocID="{68D708D2-6BB4-4990-8854-0AB50F3A4AFF}" presName="compNode" presStyleCnt="0"/>
      <dgm:spPr/>
    </dgm:pt>
    <dgm:pt modelId="{3E23BCD3-3FEB-4B23-BF87-11A479113146}" type="pres">
      <dgm:prSet presAssocID="{68D708D2-6BB4-4990-8854-0AB50F3A4AFF}" presName="iconBgRect" presStyleLbl="bgShp" presStyleIdx="2" presStyleCnt="6"/>
      <dgm:spPr/>
    </dgm:pt>
    <dgm:pt modelId="{6F90E5FB-B801-4031-8A6D-8A01D78F8BCA}" type="pres">
      <dgm:prSet presAssocID="{68D708D2-6BB4-4990-8854-0AB50F3A4AF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Success"/>
        </a:ext>
      </dgm:extLst>
    </dgm:pt>
    <dgm:pt modelId="{FBEC0CEC-3C10-48C4-ABB9-4F1BB4FCA0FF}" type="pres">
      <dgm:prSet presAssocID="{68D708D2-6BB4-4990-8854-0AB50F3A4AFF}" presName="spaceRect" presStyleCnt="0"/>
      <dgm:spPr/>
    </dgm:pt>
    <dgm:pt modelId="{477568A7-8A7A-4E58-9D12-DA9A27CF3FF9}" type="pres">
      <dgm:prSet presAssocID="{68D708D2-6BB4-4990-8854-0AB50F3A4AFF}" presName="textRect" presStyleLbl="revTx" presStyleIdx="2" presStyleCnt="6">
        <dgm:presLayoutVars>
          <dgm:chMax val="1"/>
          <dgm:chPref val="1"/>
        </dgm:presLayoutVars>
      </dgm:prSet>
      <dgm:spPr/>
    </dgm:pt>
    <dgm:pt modelId="{013DFFDD-B116-44E2-87A0-685F58CB3A47}" type="pres">
      <dgm:prSet presAssocID="{AB46E1AE-FC7E-4C6F-8E46-CA4EC7D9F1C1}" presName="sibTrans" presStyleLbl="sibTrans2D1" presStyleIdx="0" presStyleCnt="0"/>
      <dgm:spPr/>
    </dgm:pt>
    <dgm:pt modelId="{69A13573-227A-45C4-BCAA-496C89D4FE44}" type="pres">
      <dgm:prSet presAssocID="{EA5EDC64-20DE-4E78-AB1F-B5F2E05A0D87}" presName="compNode" presStyleCnt="0"/>
      <dgm:spPr/>
    </dgm:pt>
    <dgm:pt modelId="{CE6FFC82-3F8C-4F31-B1FE-D5C9F03FFEFC}" type="pres">
      <dgm:prSet presAssocID="{EA5EDC64-20DE-4E78-AB1F-B5F2E05A0D87}" presName="iconBgRect" presStyleLbl="bgShp" presStyleIdx="3" presStyleCnt="6"/>
      <dgm:spPr/>
    </dgm:pt>
    <dgm:pt modelId="{1A1F6251-6E3B-412E-8AC1-F1A7FC600D90}" type="pres">
      <dgm:prSet presAssocID="{EA5EDC64-20DE-4E78-AB1F-B5F2E05A0D8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cales of Justice"/>
        </a:ext>
      </dgm:extLst>
    </dgm:pt>
    <dgm:pt modelId="{2E87EAB8-D256-454E-8988-2FD47A145991}" type="pres">
      <dgm:prSet presAssocID="{EA5EDC64-20DE-4E78-AB1F-B5F2E05A0D87}" presName="spaceRect" presStyleCnt="0"/>
      <dgm:spPr/>
    </dgm:pt>
    <dgm:pt modelId="{7379B88E-665C-453C-A23E-18FADA7CF7EB}" type="pres">
      <dgm:prSet presAssocID="{EA5EDC64-20DE-4E78-AB1F-B5F2E05A0D87}" presName="textRect" presStyleLbl="revTx" presStyleIdx="3" presStyleCnt="6">
        <dgm:presLayoutVars>
          <dgm:chMax val="1"/>
          <dgm:chPref val="1"/>
        </dgm:presLayoutVars>
      </dgm:prSet>
      <dgm:spPr/>
    </dgm:pt>
    <dgm:pt modelId="{058C0E74-7ED8-4644-A1B7-45752EA3287B}" type="pres">
      <dgm:prSet presAssocID="{EA66577F-6F2F-45C9-93D9-2CC36A5E7A90}" presName="sibTrans" presStyleLbl="sibTrans2D1" presStyleIdx="0" presStyleCnt="0"/>
      <dgm:spPr/>
    </dgm:pt>
    <dgm:pt modelId="{9567ECBC-022C-4874-AFF9-B88891244B46}" type="pres">
      <dgm:prSet presAssocID="{C758A989-E894-4E9A-AE28-72966CD6871D}" presName="compNode" presStyleCnt="0"/>
      <dgm:spPr/>
    </dgm:pt>
    <dgm:pt modelId="{E899D140-45C2-435D-A249-A3DAAB046F26}" type="pres">
      <dgm:prSet presAssocID="{C758A989-E894-4E9A-AE28-72966CD6871D}" presName="iconBgRect" presStyleLbl="bgShp" presStyleIdx="4" presStyleCnt="6"/>
      <dgm:spPr/>
    </dgm:pt>
    <dgm:pt modelId="{D950AD8B-4AD2-449B-99F0-4D925A833D1D}" type="pres">
      <dgm:prSet presAssocID="{C758A989-E894-4E9A-AE28-72966CD6871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andshake"/>
        </a:ext>
      </dgm:extLst>
    </dgm:pt>
    <dgm:pt modelId="{CC58D169-044A-404B-AED8-3008EC3FFEAE}" type="pres">
      <dgm:prSet presAssocID="{C758A989-E894-4E9A-AE28-72966CD6871D}" presName="spaceRect" presStyleCnt="0"/>
      <dgm:spPr/>
    </dgm:pt>
    <dgm:pt modelId="{517011EA-46CC-488A-BBAA-AD29BD5B0D75}" type="pres">
      <dgm:prSet presAssocID="{C758A989-E894-4E9A-AE28-72966CD6871D}" presName="textRect" presStyleLbl="revTx" presStyleIdx="4" presStyleCnt="6">
        <dgm:presLayoutVars>
          <dgm:chMax val="1"/>
          <dgm:chPref val="1"/>
        </dgm:presLayoutVars>
      </dgm:prSet>
      <dgm:spPr/>
    </dgm:pt>
    <dgm:pt modelId="{6F6FD983-3ACE-4EC5-9DD9-FED38EB29F90}" type="pres">
      <dgm:prSet presAssocID="{7E983C66-7D37-4A25-A7BC-230A89982456}" presName="sibTrans" presStyleLbl="sibTrans2D1" presStyleIdx="0" presStyleCnt="0"/>
      <dgm:spPr/>
    </dgm:pt>
    <dgm:pt modelId="{A43C663E-FDE4-490B-8EF9-E7EC5DE7B51B}" type="pres">
      <dgm:prSet presAssocID="{E51783F7-9B4E-447F-B084-B2094CC35B37}" presName="compNode" presStyleCnt="0"/>
      <dgm:spPr/>
    </dgm:pt>
    <dgm:pt modelId="{4BC337E1-D249-400D-89E4-30802464F3F9}" type="pres">
      <dgm:prSet presAssocID="{E51783F7-9B4E-447F-B084-B2094CC35B37}" presName="iconBgRect" presStyleLbl="bgShp" presStyleIdx="5" presStyleCnt="6"/>
      <dgm:spPr/>
    </dgm:pt>
    <dgm:pt modelId="{37E12EBD-F198-4246-AB3C-A1C9798007CB}" type="pres">
      <dgm:prSet presAssocID="{E51783F7-9B4E-447F-B084-B2094CC35B3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Judge"/>
        </a:ext>
      </dgm:extLst>
    </dgm:pt>
    <dgm:pt modelId="{5F047183-F371-4803-90D7-F1D5FFE83A60}" type="pres">
      <dgm:prSet presAssocID="{E51783F7-9B4E-447F-B084-B2094CC35B37}" presName="spaceRect" presStyleCnt="0"/>
      <dgm:spPr/>
    </dgm:pt>
    <dgm:pt modelId="{DD37E61C-5D07-4D88-848B-DAD905AC28A5}" type="pres">
      <dgm:prSet presAssocID="{E51783F7-9B4E-447F-B084-B2094CC35B37}" presName="textRect" presStyleLbl="revTx" presStyleIdx="5" presStyleCnt="6">
        <dgm:presLayoutVars>
          <dgm:chMax val="1"/>
          <dgm:chPref val="1"/>
        </dgm:presLayoutVars>
      </dgm:prSet>
      <dgm:spPr/>
    </dgm:pt>
  </dgm:ptLst>
  <dgm:cxnLst>
    <dgm:cxn modelId="{33CCA005-A53B-45A3-95BD-5223FD27B48B}" type="presOf" srcId="{EA5EDC64-20DE-4E78-AB1F-B5F2E05A0D87}" destId="{7379B88E-665C-453C-A23E-18FADA7CF7EB}" srcOrd="0" destOrd="0" presId="urn:microsoft.com/office/officeart/2018/2/layout/IconCircleList"/>
    <dgm:cxn modelId="{FC577514-E5C8-4AB3-A6D3-B97367CD8A54}" type="presOf" srcId="{E51783F7-9B4E-447F-B084-B2094CC35B37}" destId="{DD37E61C-5D07-4D88-848B-DAD905AC28A5}" srcOrd="0" destOrd="0" presId="urn:microsoft.com/office/officeart/2018/2/layout/IconCircleList"/>
    <dgm:cxn modelId="{A24F9715-F624-4764-B1AA-04D01E1787ED}" type="presOf" srcId="{B7982498-8FE6-435B-801E-6B5CB016B369}" destId="{3F6B8575-468E-4B08-B857-5E7ECCA53987}" srcOrd="0" destOrd="0" presId="urn:microsoft.com/office/officeart/2018/2/layout/IconCircleList"/>
    <dgm:cxn modelId="{A3A3DE1E-D39F-4BEC-876C-2DB3E9601499}" type="presOf" srcId="{3892C145-E718-4563-AD04-10E05055C356}" destId="{14FF0460-D2B1-4741-A90B-1A7C8B261925}" srcOrd="0" destOrd="0" presId="urn:microsoft.com/office/officeart/2018/2/layout/IconCircleList"/>
    <dgm:cxn modelId="{F2AD4F2C-70C7-451B-92CC-3A553473934D}" srcId="{B7982498-8FE6-435B-801E-6B5CB016B369}" destId="{C758A989-E894-4E9A-AE28-72966CD6871D}" srcOrd="4" destOrd="0" parTransId="{D166E1E2-72F5-4750-97C4-B7063ED64F8A}" sibTransId="{7E983C66-7D37-4A25-A7BC-230A89982456}"/>
    <dgm:cxn modelId="{8742E43C-86EA-4387-B02D-3FE5F9E72475}" type="presOf" srcId="{2C444EBC-2E1C-4FE7-B222-396351B3D274}" destId="{8EBCAD47-FB0E-4691-80CF-8950E3E4041F}" srcOrd="0" destOrd="0" presId="urn:microsoft.com/office/officeart/2018/2/layout/IconCircleList"/>
    <dgm:cxn modelId="{E305AF3F-7936-4FD4-8399-DE52CF99AD9F}" srcId="{B7982498-8FE6-435B-801E-6B5CB016B369}" destId="{68D708D2-6BB4-4990-8854-0AB50F3A4AFF}" srcOrd="2" destOrd="0" parTransId="{66937179-B8F0-41C3-A1E6-1DA09CAAE40D}" sibTransId="{AB46E1AE-FC7E-4C6F-8E46-CA4EC7D9F1C1}"/>
    <dgm:cxn modelId="{D9B40487-0050-43D0-9B51-79CB34D7B0EC}" type="presOf" srcId="{EA66577F-6F2F-45C9-93D9-2CC36A5E7A90}" destId="{058C0E74-7ED8-4644-A1B7-45752EA3287B}" srcOrd="0" destOrd="0" presId="urn:microsoft.com/office/officeart/2018/2/layout/IconCircleList"/>
    <dgm:cxn modelId="{1700AE8B-5618-479B-888C-5BC6F2A9BD61}" srcId="{B7982498-8FE6-435B-801E-6B5CB016B369}" destId="{2C444EBC-2E1C-4FE7-B222-396351B3D274}" srcOrd="1" destOrd="0" parTransId="{01073486-4678-4072-8A82-EF222849EE10}" sibTransId="{6DE5BA77-8557-42A0-BB42-F14CEF0330A1}"/>
    <dgm:cxn modelId="{D8742090-8120-4B3F-90B1-DD7D79574F42}" srcId="{B7982498-8FE6-435B-801E-6B5CB016B369}" destId="{FA93D1C4-2B89-4242-B240-A0FB69A8C860}" srcOrd="0" destOrd="0" parTransId="{70D530C2-8FFA-4F8F-B6D2-569FF1B21A71}" sibTransId="{3892C145-E718-4563-AD04-10E05055C356}"/>
    <dgm:cxn modelId="{02A1C6B6-BB55-4484-91C3-D33C4A245374}" type="presOf" srcId="{FA93D1C4-2B89-4242-B240-A0FB69A8C860}" destId="{AC1AF1B8-CF21-488D-9ABA-BD834CD24B7B}" srcOrd="0" destOrd="0" presId="urn:microsoft.com/office/officeart/2018/2/layout/IconCircleList"/>
    <dgm:cxn modelId="{21BDD8B7-8982-4653-AC1B-8D5A7B2CF277}" srcId="{B7982498-8FE6-435B-801E-6B5CB016B369}" destId="{E51783F7-9B4E-447F-B084-B2094CC35B37}" srcOrd="5" destOrd="0" parTransId="{75C59163-82A1-4B35-A4CC-D02FA12D240C}" sibTransId="{7FBA1D4C-5F60-4547-9F06-36023E86350A}"/>
    <dgm:cxn modelId="{8F7514BA-B42B-4254-92DE-2B5ACDA09CC6}" type="presOf" srcId="{68D708D2-6BB4-4990-8854-0AB50F3A4AFF}" destId="{477568A7-8A7A-4E58-9D12-DA9A27CF3FF9}" srcOrd="0" destOrd="0" presId="urn:microsoft.com/office/officeart/2018/2/layout/IconCircleList"/>
    <dgm:cxn modelId="{49C416CF-911D-489F-AB25-09DA79A9C61E}" type="presOf" srcId="{AB46E1AE-FC7E-4C6F-8E46-CA4EC7D9F1C1}" destId="{013DFFDD-B116-44E2-87A0-685F58CB3A47}" srcOrd="0" destOrd="0" presId="urn:microsoft.com/office/officeart/2018/2/layout/IconCircleList"/>
    <dgm:cxn modelId="{2C81F9D1-D001-4685-9819-EDFB9E184C40}" type="presOf" srcId="{C758A989-E894-4E9A-AE28-72966CD6871D}" destId="{517011EA-46CC-488A-BBAA-AD29BD5B0D75}" srcOrd="0" destOrd="0" presId="urn:microsoft.com/office/officeart/2018/2/layout/IconCircleList"/>
    <dgm:cxn modelId="{CDF524D7-2A97-4FFA-AA7E-645F534F199E}" type="presOf" srcId="{6DE5BA77-8557-42A0-BB42-F14CEF0330A1}" destId="{28EFBC57-E11A-4588-B73F-8B0F59640933}" srcOrd="0" destOrd="0" presId="urn:microsoft.com/office/officeart/2018/2/layout/IconCircleList"/>
    <dgm:cxn modelId="{CC432DF0-9D66-4ACA-947F-CE6F4B2E54C4}" type="presOf" srcId="{7E983C66-7D37-4A25-A7BC-230A89982456}" destId="{6F6FD983-3ACE-4EC5-9DD9-FED38EB29F90}" srcOrd="0" destOrd="0" presId="urn:microsoft.com/office/officeart/2018/2/layout/IconCircleList"/>
    <dgm:cxn modelId="{8CD24DFF-C750-4A4B-8F71-8C5E0EA8621A}" srcId="{B7982498-8FE6-435B-801E-6B5CB016B369}" destId="{EA5EDC64-20DE-4E78-AB1F-B5F2E05A0D87}" srcOrd="3" destOrd="0" parTransId="{C5A07821-4F49-463C-AEC1-00B772E22EA0}" sibTransId="{EA66577F-6F2F-45C9-93D9-2CC36A5E7A90}"/>
    <dgm:cxn modelId="{FDD9772C-BC39-49EE-92E6-6960DC0B348B}" type="presParOf" srcId="{3F6B8575-468E-4B08-B857-5E7ECCA53987}" destId="{03B4CCF0-92FD-4A8A-AE9B-E58525C9E337}" srcOrd="0" destOrd="0" presId="urn:microsoft.com/office/officeart/2018/2/layout/IconCircleList"/>
    <dgm:cxn modelId="{4300589B-56E4-4AC5-A27B-099A49338A9A}" type="presParOf" srcId="{03B4CCF0-92FD-4A8A-AE9B-E58525C9E337}" destId="{D6A3819A-CAB0-4A64-A063-87AD134E1073}" srcOrd="0" destOrd="0" presId="urn:microsoft.com/office/officeart/2018/2/layout/IconCircleList"/>
    <dgm:cxn modelId="{F8CE2C52-4D0F-434B-AEE2-4ABEAAC50204}" type="presParOf" srcId="{D6A3819A-CAB0-4A64-A063-87AD134E1073}" destId="{2B9E6440-A9FF-493F-B7F0-80B38FB1EAA0}" srcOrd="0" destOrd="0" presId="urn:microsoft.com/office/officeart/2018/2/layout/IconCircleList"/>
    <dgm:cxn modelId="{1BDB5F8A-9759-4D36-A2B2-9AC67947AB89}" type="presParOf" srcId="{D6A3819A-CAB0-4A64-A063-87AD134E1073}" destId="{4B4D73ED-C4DA-469B-8381-DF0C8FA91DFC}" srcOrd="1" destOrd="0" presId="urn:microsoft.com/office/officeart/2018/2/layout/IconCircleList"/>
    <dgm:cxn modelId="{A6958329-D606-4635-B783-0042EE793936}" type="presParOf" srcId="{D6A3819A-CAB0-4A64-A063-87AD134E1073}" destId="{EA53A40A-7508-4CB9-A6A8-BD4F314D37C2}" srcOrd="2" destOrd="0" presId="urn:microsoft.com/office/officeart/2018/2/layout/IconCircleList"/>
    <dgm:cxn modelId="{D1AF2BF0-1738-4650-8308-71C26C7B25A2}" type="presParOf" srcId="{D6A3819A-CAB0-4A64-A063-87AD134E1073}" destId="{AC1AF1B8-CF21-488D-9ABA-BD834CD24B7B}" srcOrd="3" destOrd="0" presId="urn:microsoft.com/office/officeart/2018/2/layout/IconCircleList"/>
    <dgm:cxn modelId="{FC207077-4952-4A9F-B4DE-30D73B6184A9}" type="presParOf" srcId="{03B4CCF0-92FD-4A8A-AE9B-E58525C9E337}" destId="{14FF0460-D2B1-4741-A90B-1A7C8B261925}" srcOrd="1" destOrd="0" presId="urn:microsoft.com/office/officeart/2018/2/layout/IconCircleList"/>
    <dgm:cxn modelId="{3663940C-163B-4666-BC91-3D7F8CF73ABE}" type="presParOf" srcId="{03B4CCF0-92FD-4A8A-AE9B-E58525C9E337}" destId="{F9FB26E5-EF01-44B7-8F93-93BC4BBD217C}" srcOrd="2" destOrd="0" presId="urn:microsoft.com/office/officeart/2018/2/layout/IconCircleList"/>
    <dgm:cxn modelId="{1AE97A6D-B5C5-439F-B0AC-0A55CF2F5887}" type="presParOf" srcId="{F9FB26E5-EF01-44B7-8F93-93BC4BBD217C}" destId="{1E55997F-BBCB-4B77-94C8-64804430EA0B}" srcOrd="0" destOrd="0" presId="urn:microsoft.com/office/officeart/2018/2/layout/IconCircleList"/>
    <dgm:cxn modelId="{03B3F8D0-3311-404C-9516-FB7073986DDA}" type="presParOf" srcId="{F9FB26E5-EF01-44B7-8F93-93BC4BBD217C}" destId="{D3BBB4FE-6235-4318-9C1F-9E133D58C624}" srcOrd="1" destOrd="0" presId="urn:microsoft.com/office/officeart/2018/2/layout/IconCircleList"/>
    <dgm:cxn modelId="{4A906A23-A6A0-4F7C-BE7A-98B4B9B2EDE8}" type="presParOf" srcId="{F9FB26E5-EF01-44B7-8F93-93BC4BBD217C}" destId="{D7798810-39C1-4AF4-B1B4-C39BFDB219C3}" srcOrd="2" destOrd="0" presId="urn:microsoft.com/office/officeart/2018/2/layout/IconCircleList"/>
    <dgm:cxn modelId="{EB88F4CD-5B8F-473E-939B-7C30BB3FABCB}" type="presParOf" srcId="{F9FB26E5-EF01-44B7-8F93-93BC4BBD217C}" destId="{8EBCAD47-FB0E-4691-80CF-8950E3E4041F}" srcOrd="3" destOrd="0" presId="urn:microsoft.com/office/officeart/2018/2/layout/IconCircleList"/>
    <dgm:cxn modelId="{24490316-3121-4B10-B93C-51745306C692}" type="presParOf" srcId="{03B4CCF0-92FD-4A8A-AE9B-E58525C9E337}" destId="{28EFBC57-E11A-4588-B73F-8B0F59640933}" srcOrd="3" destOrd="0" presId="urn:microsoft.com/office/officeart/2018/2/layout/IconCircleList"/>
    <dgm:cxn modelId="{EB232A8C-1E56-4F85-85C0-36ED6AA4727D}" type="presParOf" srcId="{03B4CCF0-92FD-4A8A-AE9B-E58525C9E337}" destId="{259AB5E7-0F55-4294-859C-B05C2E2EA3CA}" srcOrd="4" destOrd="0" presId="urn:microsoft.com/office/officeart/2018/2/layout/IconCircleList"/>
    <dgm:cxn modelId="{B274F380-15A5-4FF2-A9D6-A94156E13BA3}" type="presParOf" srcId="{259AB5E7-0F55-4294-859C-B05C2E2EA3CA}" destId="{3E23BCD3-3FEB-4B23-BF87-11A479113146}" srcOrd="0" destOrd="0" presId="urn:microsoft.com/office/officeart/2018/2/layout/IconCircleList"/>
    <dgm:cxn modelId="{31970FD8-FB75-4CCF-8FC1-A03418BF49D4}" type="presParOf" srcId="{259AB5E7-0F55-4294-859C-B05C2E2EA3CA}" destId="{6F90E5FB-B801-4031-8A6D-8A01D78F8BCA}" srcOrd="1" destOrd="0" presId="urn:microsoft.com/office/officeart/2018/2/layout/IconCircleList"/>
    <dgm:cxn modelId="{9D2A6EB0-0A5C-4898-AD75-28D5F35ECBB3}" type="presParOf" srcId="{259AB5E7-0F55-4294-859C-B05C2E2EA3CA}" destId="{FBEC0CEC-3C10-48C4-ABB9-4F1BB4FCA0FF}" srcOrd="2" destOrd="0" presId="urn:microsoft.com/office/officeart/2018/2/layout/IconCircleList"/>
    <dgm:cxn modelId="{0E13E1F6-7035-4E46-AE69-BC5B1B47BB6A}" type="presParOf" srcId="{259AB5E7-0F55-4294-859C-B05C2E2EA3CA}" destId="{477568A7-8A7A-4E58-9D12-DA9A27CF3FF9}" srcOrd="3" destOrd="0" presId="urn:microsoft.com/office/officeart/2018/2/layout/IconCircleList"/>
    <dgm:cxn modelId="{16619CFD-AE86-4211-8C50-A88CD9D28110}" type="presParOf" srcId="{03B4CCF0-92FD-4A8A-AE9B-E58525C9E337}" destId="{013DFFDD-B116-44E2-87A0-685F58CB3A47}" srcOrd="5" destOrd="0" presId="urn:microsoft.com/office/officeart/2018/2/layout/IconCircleList"/>
    <dgm:cxn modelId="{361AA230-53E5-4369-9A89-35777338D49C}" type="presParOf" srcId="{03B4CCF0-92FD-4A8A-AE9B-E58525C9E337}" destId="{69A13573-227A-45C4-BCAA-496C89D4FE44}" srcOrd="6" destOrd="0" presId="urn:microsoft.com/office/officeart/2018/2/layout/IconCircleList"/>
    <dgm:cxn modelId="{59CC438F-FDBE-47AC-B5D1-3403ACA7A6A5}" type="presParOf" srcId="{69A13573-227A-45C4-BCAA-496C89D4FE44}" destId="{CE6FFC82-3F8C-4F31-B1FE-D5C9F03FFEFC}" srcOrd="0" destOrd="0" presId="urn:microsoft.com/office/officeart/2018/2/layout/IconCircleList"/>
    <dgm:cxn modelId="{2D99046F-A3CD-4147-94CA-EC1AFF7EAA59}" type="presParOf" srcId="{69A13573-227A-45C4-BCAA-496C89D4FE44}" destId="{1A1F6251-6E3B-412E-8AC1-F1A7FC600D90}" srcOrd="1" destOrd="0" presId="urn:microsoft.com/office/officeart/2018/2/layout/IconCircleList"/>
    <dgm:cxn modelId="{5730B6F7-21B4-4B82-B0B9-DF562B59E8BC}" type="presParOf" srcId="{69A13573-227A-45C4-BCAA-496C89D4FE44}" destId="{2E87EAB8-D256-454E-8988-2FD47A145991}" srcOrd="2" destOrd="0" presId="urn:microsoft.com/office/officeart/2018/2/layout/IconCircleList"/>
    <dgm:cxn modelId="{10F35765-0DF8-472C-B23E-F19E4F0D5A02}" type="presParOf" srcId="{69A13573-227A-45C4-BCAA-496C89D4FE44}" destId="{7379B88E-665C-453C-A23E-18FADA7CF7EB}" srcOrd="3" destOrd="0" presId="urn:microsoft.com/office/officeart/2018/2/layout/IconCircleList"/>
    <dgm:cxn modelId="{AD5F94D7-D7BC-4D40-BA34-733AC4613658}" type="presParOf" srcId="{03B4CCF0-92FD-4A8A-AE9B-E58525C9E337}" destId="{058C0E74-7ED8-4644-A1B7-45752EA3287B}" srcOrd="7" destOrd="0" presId="urn:microsoft.com/office/officeart/2018/2/layout/IconCircleList"/>
    <dgm:cxn modelId="{427A5D53-C608-4479-955A-4326126908EA}" type="presParOf" srcId="{03B4CCF0-92FD-4A8A-AE9B-E58525C9E337}" destId="{9567ECBC-022C-4874-AFF9-B88891244B46}" srcOrd="8" destOrd="0" presId="urn:microsoft.com/office/officeart/2018/2/layout/IconCircleList"/>
    <dgm:cxn modelId="{17E94C91-D75E-45F1-823D-AB62E0B2F924}" type="presParOf" srcId="{9567ECBC-022C-4874-AFF9-B88891244B46}" destId="{E899D140-45C2-435D-A249-A3DAAB046F26}" srcOrd="0" destOrd="0" presId="urn:microsoft.com/office/officeart/2018/2/layout/IconCircleList"/>
    <dgm:cxn modelId="{3CBE28A9-6815-4C28-844A-53A06A16C2DF}" type="presParOf" srcId="{9567ECBC-022C-4874-AFF9-B88891244B46}" destId="{D950AD8B-4AD2-449B-99F0-4D925A833D1D}" srcOrd="1" destOrd="0" presId="urn:microsoft.com/office/officeart/2018/2/layout/IconCircleList"/>
    <dgm:cxn modelId="{E93D779A-7DB0-4760-BA6D-3C4D102F86A6}" type="presParOf" srcId="{9567ECBC-022C-4874-AFF9-B88891244B46}" destId="{CC58D169-044A-404B-AED8-3008EC3FFEAE}" srcOrd="2" destOrd="0" presId="urn:microsoft.com/office/officeart/2018/2/layout/IconCircleList"/>
    <dgm:cxn modelId="{2033B99D-080B-4A9D-881B-4E079E84B161}" type="presParOf" srcId="{9567ECBC-022C-4874-AFF9-B88891244B46}" destId="{517011EA-46CC-488A-BBAA-AD29BD5B0D75}" srcOrd="3" destOrd="0" presId="urn:microsoft.com/office/officeart/2018/2/layout/IconCircleList"/>
    <dgm:cxn modelId="{C74AC9CF-720E-4078-AAFE-934D05B0D497}" type="presParOf" srcId="{03B4CCF0-92FD-4A8A-AE9B-E58525C9E337}" destId="{6F6FD983-3ACE-4EC5-9DD9-FED38EB29F90}" srcOrd="9" destOrd="0" presId="urn:microsoft.com/office/officeart/2018/2/layout/IconCircleList"/>
    <dgm:cxn modelId="{AC46A2DD-CBFB-428B-A3BE-C4957AB06AC3}" type="presParOf" srcId="{03B4CCF0-92FD-4A8A-AE9B-E58525C9E337}" destId="{A43C663E-FDE4-490B-8EF9-E7EC5DE7B51B}" srcOrd="10" destOrd="0" presId="urn:microsoft.com/office/officeart/2018/2/layout/IconCircleList"/>
    <dgm:cxn modelId="{3FC3D783-A142-454D-9701-EB53E02D4EAF}" type="presParOf" srcId="{A43C663E-FDE4-490B-8EF9-E7EC5DE7B51B}" destId="{4BC337E1-D249-400D-89E4-30802464F3F9}" srcOrd="0" destOrd="0" presId="urn:microsoft.com/office/officeart/2018/2/layout/IconCircleList"/>
    <dgm:cxn modelId="{1C036F24-7D7D-41A1-B86D-C9C6FE9285F0}" type="presParOf" srcId="{A43C663E-FDE4-490B-8EF9-E7EC5DE7B51B}" destId="{37E12EBD-F198-4246-AB3C-A1C9798007CB}" srcOrd="1" destOrd="0" presId="urn:microsoft.com/office/officeart/2018/2/layout/IconCircleList"/>
    <dgm:cxn modelId="{97D185D1-268E-455D-A7E8-77ACE7F0F32B}" type="presParOf" srcId="{A43C663E-FDE4-490B-8EF9-E7EC5DE7B51B}" destId="{5F047183-F371-4803-90D7-F1D5FFE83A60}" srcOrd="2" destOrd="0" presId="urn:microsoft.com/office/officeart/2018/2/layout/IconCircleList"/>
    <dgm:cxn modelId="{73349CE3-48CB-4721-83CF-35BBC0193415}" type="presParOf" srcId="{A43C663E-FDE4-490B-8EF9-E7EC5DE7B51B}" destId="{DD37E61C-5D07-4D88-848B-DAD905AC28A5}"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927F97-2419-428C-B1D3-C3A26141A713}"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CEE87298-70B5-4EFF-AF22-8C97211BDFE2}">
      <dgm:prSet/>
      <dgm:spPr/>
      <dgm:t>
        <a:bodyPr/>
        <a:lstStyle/>
        <a:p>
          <a:pPr>
            <a:lnSpc>
              <a:spcPct val="100000"/>
            </a:lnSpc>
          </a:pPr>
          <a:r>
            <a:rPr lang="en-US"/>
            <a:t>Price Fixing – Any agreement affecting pricing is strictly illegal.</a:t>
          </a:r>
        </a:p>
      </dgm:t>
    </dgm:pt>
    <dgm:pt modelId="{84093C28-E0FF-400A-ADDF-DA504A3D2E63}" type="parTrans" cxnId="{6D4F8D41-F5A6-4A79-AECB-25EF6C49A0CB}">
      <dgm:prSet/>
      <dgm:spPr/>
      <dgm:t>
        <a:bodyPr/>
        <a:lstStyle/>
        <a:p>
          <a:endParaRPr lang="en-US"/>
        </a:p>
      </dgm:t>
    </dgm:pt>
    <dgm:pt modelId="{E5AAFDFF-86C8-4E08-82C0-ABD10E1185D9}" type="sibTrans" cxnId="{6D4F8D41-F5A6-4A79-AECB-25EF6C49A0CB}">
      <dgm:prSet/>
      <dgm:spPr/>
      <dgm:t>
        <a:bodyPr/>
        <a:lstStyle/>
        <a:p>
          <a:pPr>
            <a:lnSpc>
              <a:spcPct val="100000"/>
            </a:lnSpc>
          </a:pPr>
          <a:endParaRPr lang="en-US"/>
        </a:p>
      </dgm:t>
    </dgm:pt>
    <dgm:pt modelId="{A11E130A-0B7D-4669-AD33-4B62091D2D09}">
      <dgm:prSet/>
      <dgm:spPr/>
      <dgm:t>
        <a:bodyPr/>
        <a:lstStyle/>
        <a:p>
          <a:pPr>
            <a:lnSpc>
              <a:spcPct val="100000"/>
            </a:lnSpc>
          </a:pPr>
          <a:r>
            <a:rPr lang="en-US"/>
            <a:t>Membership Policies – Exclusionary practices can create legal risks.</a:t>
          </a:r>
        </a:p>
      </dgm:t>
    </dgm:pt>
    <dgm:pt modelId="{BD6A4CCB-BED5-4134-B81D-36378FD3AF70}" type="parTrans" cxnId="{08FB661E-CD59-4E14-A78E-8E13FE2FFC0E}">
      <dgm:prSet/>
      <dgm:spPr/>
      <dgm:t>
        <a:bodyPr/>
        <a:lstStyle/>
        <a:p>
          <a:endParaRPr lang="en-US"/>
        </a:p>
      </dgm:t>
    </dgm:pt>
    <dgm:pt modelId="{3FD4DE69-CA71-4638-B287-E4D770B1A7E4}" type="sibTrans" cxnId="{08FB661E-CD59-4E14-A78E-8E13FE2FFC0E}">
      <dgm:prSet/>
      <dgm:spPr/>
      <dgm:t>
        <a:bodyPr/>
        <a:lstStyle/>
        <a:p>
          <a:pPr>
            <a:lnSpc>
              <a:spcPct val="100000"/>
            </a:lnSpc>
          </a:pPr>
          <a:endParaRPr lang="en-US"/>
        </a:p>
      </dgm:t>
    </dgm:pt>
    <dgm:pt modelId="{4D53D091-CF3D-4BB4-A2F2-94AC9973C8B8}">
      <dgm:prSet/>
      <dgm:spPr/>
      <dgm:t>
        <a:bodyPr/>
        <a:lstStyle/>
        <a:p>
          <a:pPr>
            <a:lnSpc>
              <a:spcPct val="100000"/>
            </a:lnSpc>
          </a:pPr>
          <a:r>
            <a:rPr lang="en-US"/>
            <a:t>Standardization &amp; Certification – Must not restrict competition.</a:t>
          </a:r>
        </a:p>
      </dgm:t>
    </dgm:pt>
    <dgm:pt modelId="{4DAA6CDF-36EE-4BB1-8FB5-A54C1C1BF09E}" type="parTrans" cxnId="{A51C1161-2AA6-4841-8B32-442CF5F69805}">
      <dgm:prSet/>
      <dgm:spPr/>
      <dgm:t>
        <a:bodyPr/>
        <a:lstStyle/>
        <a:p>
          <a:endParaRPr lang="en-US"/>
        </a:p>
      </dgm:t>
    </dgm:pt>
    <dgm:pt modelId="{C1BD55FA-A51A-4B5C-B79B-FC25F47AC3BD}" type="sibTrans" cxnId="{A51C1161-2AA6-4841-8B32-442CF5F69805}">
      <dgm:prSet/>
      <dgm:spPr/>
      <dgm:t>
        <a:bodyPr/>
        <a:lstStyle/>
        <a:p>
          <a:pPr>
            <a:lnSpc>
              <a:spcPct val="100000"/>
            </a:lnSpc>
          </a:pPr>
          <a:endParaRPr lang="en-US"/>
        </a:p>
      </dgm:t>
    </dgm:pt>
    <dgm:pt modelId="{35B91E33-F421-4AF2-92A8-7820C99B71A4}">
      <dgm:prSet/>
      <dgm:spPr/>
      <dgm:t>
        <a:bodyPr/>
        <a:lstStyle/>
        <a:p>
          <a:pPr>
            <a:lnSpc>
              <a:spcPct val="100000"/>
            </a:lnSpc>
          </a:pPr>
          <a:r>
            <a:rPr lang="en-US"/>
            <a:t>Industry Self-Regulation – Must avoid unfair competitive restrictions.</a:t>
          </a:r>
        </a:p>
      </dgm:t>
    </dgm:pt>
    <dgm:pt modelId="{FD35C30A-4143-439D-8C80-6BEB373152CD}" type="parTrans" cxnId="{FBEF5388-6611-4C5C-92BC-918D7C6629D0}">
      <dgm:prSet/>
      <dgm:spPr/>
      <dgm:t>
        <a:bodyPr/>
        <a:lstStyle/>
        <a:p>
          <a:endParaRPr lang="en-US"/>
        </a:p>
      </dgm:t>
    </dgm:pt>
    <dgm:pt modelId="{9B49CD6E-4A90-455F-91FD-8D497E67FCEB}" type="sibTrans" cxnId="{FBEF5388-6611-4C5C-92BC-918D7C6629D0}">
      <dgm:prSet/>
      <dgm:spPr/>
      <dgm:t>
        <a:bodyPr/>
        <a:lstStyle/>
        <a:p>
          <a:endParaRPr lang="en-US"/>
        </a:p>
      </dgm:t>
    </dgm:pt>
    <dgm:pt modelId="{FA7D48CA-A4FE-4CB6-B727-EB8A39FC5C82}" type="pres">
      <dgm:prSet presAssocID="{BC927F97-2419-428C-B1D3-C3A26141A713}" presName="root" presStyleCnt="0">
        <dgm:presLayoutVars>
          <dgm:dir/>
          <dgm:resizeHandles val="exact"/>
        </dgm:presLayoutVars>
      </dgm:prSet>
      <dgm:spPr/>
    </dgm:pt>
    <dgm:pt modelId="{07DB18E0-B8F6-46BA-9514-F82BE575AAC2}" type="pres">
      <dgm:prSet presAssocID="{BC927F97-2419-428C-B1D3-C3A26141A713}" presName="container" presStyleCnt="0">
        <dgm:presLayoutVars>
          <dgm:dir/>
          <dgm:resizeHandles val="exact"/>
        </dgm:presLayoutVars>
      </dgm:prSet>
      <dgm:spPr/>
    </dgm:pt>
    <dgm:pt modelId="{D3838E0F-479D-43A7-A3D2-EBFF84FC3D22}" type="pres">
      <dgm:prSet presAssocID="{CEE87298-70B5-4EFF-AF22-8C97211BDFE2}" presName="compNode" presStyleCnt="0"/>
      <dgm:spPr/>
    </dgm:pt>
    <dgm:pt modelId="{FF148CD5-B9F9-4FD7-B60F-EBD99C19B39C}" type="pres">
      <dgm:prSet presAssocID="{CEE87298-70B5-4EFF-AF22-8C97211BDFE2}" presName="iconBgRect" presStyleLbl="bgShp" presStyleIdx="0" presStyleCnt="4"/>
      <dgm:spPr/>
    </dgm:pt>
    <dgm:pt modelId="{C55EB88B-143B-48CE-9DA4-1774FF9364B8}" type="pres">
      <dgm:prSet presAssocID="{CEE87298-70B5-4EFF-AF22-8C97211BDFE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uble"/>
        </a:ext>
      </dgm:extLst>
    </dgm:pt>
    <dgm:pt modelId="{CBB22AB6-AC7E-4380-B824-41BD95554ADB}" type="pres">
      <dgm:prSet presAssocID="{CEE87298-70B5-4EFF-AF22-8C97211BDFE2}" presName="spaceRect" presStyleCnt="0"/>
      <dgm:spPr/>
    </dgm:pt>
    <dgm:pt modelId="{907C55FF-8F51-4A83-90C4-EDA5898FE9F0}" type="pres">
      <dgm:prSet presAssocID="{CEE87298-70B5-4EFF-AF22-8C97211BDFE2}" presName="textRect" presStyleLbl="revTx" presStyleIdx="0" presStyleCnt="4">
        <dgm:presLayoutVars>
          <dgm:chMax val="1"/>
          <dgm:chPref val="1"/>
        </dgm:presLayoutVars>
      </dgm:prSet>
      <dgm:spPr/>
    </dgm:pt>
    <dgm:pt modelId="{562D5028-F363-40DC-A4C1-AB6A146B2BE0}" type="pres">
      <dgm:prSet presAssocID="{E5AAFDFF-86C8-4E08-82C0-ABD10E1185D9}" presName="sibTrans" presStyleLbl="sibTrans2D1" presStyleIdx="0" presStyleCnt="0"/>
      <dgm:spPr/>
    </dgm:pt>
    <dgm:pt modelId="{6C7FDF01-599A-4BE8-86D3-84DE9E6668C7}" type="pres">
      <dgm:prSet presAssocID="{A11E130A-0B7D-4669-AD33-4B62091D2D09}" presName="compNode" presStyleCnt="0"/>
      <dgm:spPr/>
    </dgm:pt>
    <dgm:pt modelId="{9E400A1B-06EA-49BE-8EDD-2381EF026829}" type="pres">
      <dgm:prSet presAssocID="{A11E130A-0B7D-4669-AD33-4B62091D2D09}" presName="iconBgRect" presStyleLbl="bgShp" presStyleIdx="1" presStyleCnt="4"/>
      <dgm:spPr/>
    </dgm:pt>
    <dgm:pt modelId="{A25E2E64-0F6E-44D7-9C75-78C5333E6586}" type="pres">
      <dgm:prSet presAssocID="{A11E130A-0B7D-4669-AD33-4B62091D2D0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ales of Justice"/>
        </a:ext>
      </dgm:extLst>
    </dgm:pt>
    <dgm:pt modelId="{E59BF726-5D42-4CB6-B013-5B931CA586EF}" type="pres">
      <dgm:prSet presAssocID="{A11E130A-0B7D-4669-AD33-4B62091D2D09}" presName="spaceRect" presStyleCnt="0"/>
      <dgm:spPr/>
    </dgm:pt>
    <dgm:pt modelId="{BADB8525-91DD-4CAA-92CC-EA0B4407B57E}" type="pres">
      <dgm:prSet presAssocID="{A11E130A-0B7D-4669-AD33-4B62091D2D09}" presName="textRect" presStyleLbl="revTx" presStyleIdx="1" presStyleCnt="4">
        <dgm:presLayoutVars>
          <dgm:chMax val="1"/>
          <dgm:chPref val="1"/>
        </dgm:presLayoutVars>
      </dgm:prSet>
      <dgm:spPr/>
    </dgm:pt>
    <dgm:pt modelId="{AF3DFE89-E845-4482-8D6E-F5E51403D822}" type="pres">
      <dgm:prSet presAssocID="{3FD4DE69-CA71-4638-B287-E4D770B1A7E4}" presName="sibTrans" presStyleLbl="sibTrans2D1" presStyleIdx="0" presStyleCnt="0"/>
      <dgm:spPr/>
    </dgm:pt>
    <dgm:pt modelId="{BAB09C00-2602-4624-9888-B5BAADAA0EBC}" type="pres">
      <dgm:prSet presAssocID="{4D53D091-CF3D-4BB4-A2F2-94AC9973C8B8}" presName="compNode" presStyleCnt="0"/>
      <dgm:spPr/>
    </dgm:pt>
    <dgm:pt modelId="{FA0441AF-ED68-463C-A5A8-C6D4B1DC44D0}" type="pres">
      <dgm:prSet presAssocID="{4D53D091-CF3D-4BB4-A2F2-94AC9973C8B8}" presName="iconBgRect" presStyleLbl="bgShp" presStyleIdx="2" presStyleCnt="4"/>
      <dgm:spPr/>
    </dgm:pt>
    <dgm:pt modelId="{2E9EF22E-0748-4EEF-8433-02142AA7DDF7}" type="pres">
      <dgm:prSet presAssocID="{4D53D091-CF3D-4BB4-A2F2-94AC9973C8B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ploma"/>
        </a:ext>
      </dgm:extLst>
    </dgm:pt>
    <dgm:pt modelId="{80F59711-DA5D-4166-8D43-0B4D0E489460}" type="pres">
      <dgm:prSet presAssocID="{4D53D091-CF3D-4BB4-A2F2-94AC9973C8B8}" presName="spaceRect" presStyleCnt="0"/>
      <dgm:spPr/>
    </dgm:pt>
    <dgm:pt modelId="{F7EB21F9-C833-44D6-A99D-7C6733D77699}" type="pres">
      <dgm:prSet presAssocID="{4D53D091-CF3D-4BB4-A2F2-94AC9973C8B8}" presName="textRect" presStyleLbl="revTx" presStyleIdx="2" presStyleCnt="4">
        <dgm:presLayoutVars>
          <dgm:chMax val="1"/>
          <dgm:chPref val="1"/>
        </dgm:presLayoutVars>
      </dgm:prSet>
      <dgm:spPr/>
    </dgm:pt>
    <dgm:pt modelId="{7B0D2511-6E3C-4401-91E3-9957D0839D98}" type="pres">
      <dgm:prSet presAssocID="{C1BD55FA-A51A-4B5C-B79B-FC25F47AC3BD}" presName="sibTrans" presStyleLbl="sibTrans2D1" presStyleIdx="0" presStyleCnt="0"/>
      <dgm:spPr/>
    </dgm:pt>
    <dgm:pt modelId="{2EC74B2B-BAC0-45E7-8B95-FFE105EB2B0A}" type="pres">
      <dgm:prSet presAssocID="{35B91E33-F421-4AF2-92A8-7820C99B71A4}" presName="compNode" presStyleCnt="0"/>
      <dgm:spPr/>
    </dgm:pt>
    <dgm:pt modelId="{5C848105-3688-412F-9199-4DC980266531}" type="pres">
      <dgm:prSet presAssocID="{35B91E33-F421-4AF2-92A8-7820C99B71A4}" presName="iconBgRect" presStyleLbl="bgShp" presStyleIdx="3" presStyleCnt="4"/>
      <dgm:spPr/>
    </dgm:pt>
    <dgm:pt modelId="{37E975C0-D907-4645-8214-F57CB4C4C3DB}" type="pres">
      <dgm:prSet presAssocID="{35B91E33-F421-4AF2-92A8-7820C99B71A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No sign"/>
        </a:ext>
      </dgm:extLst>
    </dgm:pt>
    <dgm:pt modelId="{BEFD3612-D390-4847-BF2A-FF9FC73EDF8D}" type="pres">
      <dgm:prSet presAssocID="{35B91E33-F421-4AF2-92A8-7820C99B71A4}" presName="spaceRect" presStyleCnt="0"/>
      <dgm:spPr/>
    </dgm:pt>
    <dgm:pt modelId="{2957543D-6A68-4274-ADA1-D543853753D1}" type="pres">
      <dgm:prSet presAssocID="{35B91E33-F421-4AF2-92A8-7820C99B71A4}" presName="textRect" presStyleLbl="revTx" presStyleIdx="3" presStyleCnt="4">
        <dgm:presLayoutVars>
          <dgm:chMax val="1"/>
          <dgm:chPref val="1"/>
        </dgm:presLayoutVars>
      </dgm:prSet>
      <dgm:spPr/>
    </dgm:pt>
  </dgm:ptLst>
  <dgm:cxnLst>
    <dgm:cxn modelId="{BFB32400-6273-4201-866B-2322FFC567B7}" type="presOf" srcId="{BC927F97-2419-428C-B1D3-C3A26141A713}" destId="{FA7D48CA-A4FE-4CB6-B727-EB8A39FC5C82}" srcOrd="0" destOrd="0" presId="urn:microsoft.com/office/officeart/2018/2/layout/IconCircleList"/>
    <dgm:cxn modelId="{6E73C901-EDD0-4027-B68C-CD1761BC736E}" type="presOf" srcId="{C1BD55FA-A51A-4B5C-B79B-FC25F47AC3BD}" destId="{7B0D2511-6E3C-4401-91E3-9957D0839D98}" srcOrd="0" destOrd="0" presId="urn:microsoft.com/office/officeart/2018/2/layout/IconCircleList"/>
    <dgm:cxn modelId="{6386EE01-88E2-48D2-87ED-CC23E9222F67}" type="presOf" srcId="{A11E130A-0B7D-4669-AD33-4B62091D2D09}" destId="{BADB8525-91DD-4CAA-92CC-EA0B4407B57E}" srcOrd="0" destOrd="0" presId="urn:microsoft.com/office/officeart/2018/2/layout/IconCircleList"/>
    <dgm:cxn modelId="{0672BB17-81CF-42B5-8191-D1BA8374860A}" type="presOf" srcId="{CEE87298-70B5-4EFF-AF22-8C97211BDFE2}" destId="{907C55FF-8F51-4A83-90C4-EDA5898FE9F0}" srcOrd="0" destOrd="0" presId="urn:microsoft.com/office/officeart/2018/2/layout/IconCircleList"/>
    <dgm:cxn modelId="{08FB661E-CD59-4E14-A78E-8E13FE2FFC0E}" srcId="{BC927F97-2419-428C-B1D3-C3A26141A713}" destId="{A11E130A-0B7D-4669-AD33-4B62091D2D09}" srcOrd="1" destOrd="0" parTransId="{BD6A4CCB-BED5-4134-B81D-36378FD3AF70}" sibTransId="{3FD4DE69-CA71-4638-B287-E4D770B1A7E4}"/>
    <dgm:cxn modelId="{D0F0C13B-9B35-4786-B33B-61D770B31DD7}" type="presOf" srcId="{4D53D091-CF3D-4BB4-A2F2-94AC9973C8B8}" destId="{F7EB21F9-C833-44D6-A99D-7C6733D77699}" srcOrd="0" destOrd="0" presId="urn:microsoft.com/office/officeart/2018/2/layout/IconCircleList"/>
    <dgm:cxn modelId="{A51C1161-2AA6-4841-8B32-442CF5F69805}" srcId="{BC927F97-2419-428C-B1D3-C3A26141A713}" destId="{4D53D091-CF3D-4BB4-A2F2-94AC9973C8B8}" srcOrd="2" destOrd="0" parTransId="{4DAA6CDF-36EE-4BB1-8FB5-A54C1C1BF09E}" sibTransId="{C1BD55FA-A51A-4B5C-B79B-FC25F47AC3BD}"/>
    <dgm:cxn modelId="{6D4F8D41-F5A6-4A79-AECB-25EF6C49A0CB}" srcId="{BC927F97-2419-428C-B1D3-C3A26141A713}" destId="{CEE87298-70B5-4EFF-AF22-8C97211BDFE2}" srcOrd="0" destOrd="0" parTransId="{84093C28-E0FF-400A-ADDF-DA504A3D2E63}" sibTransId="{E5AAFDFF-86C8-4E08-82C0-ABD10E1185D9}"/>
    <dgm:cxn modelId="{9C802C64-2DC2-4D76-BA97-B604E8B22780}" type="presOf" srcId="{3FD4DE69-CA71-4638-B287-E4D770B1A7E4}" destId="{AF3DFE89-E845-4482-8D6E-F5E51403D822}" srcOrd="0" destOrd="0" presId="urn:microsoft.com/office/officeart/2018/2/layout/IconCircleList"/>
    <dgm:cxn modelId="{1630284A-C6B3-4C3A-9DCC-B26427608C50}" type="presOf" srcId="{E5AAFDFF-86C8-4E08-82C0-ABD10E1185D9}" destId="{562D5028-F363-40DC-A4C1-AB6A146B2BE0}" srcOrd="0" destOrd="0" presId="urn:microsoft.com/office/officeart/2018/2/layout/IconCircleList"/>
    <dgm:cxn modelId="{01FC6588-4D85-482F-A5C0-E7721D734631}" type="presOf" srcId="{35B91E33-F421-4AF2-92A8-7820C99B71A4}" destId="{2957543D-6A68-4274-ADA1-D543853753D1}" srcOrd="0" destOrd="0" presId="urn:microsoft.com/office/officeart/2018/2/layout/IconCircleList"/>
    <dgm:cxn modelId="{FBEF5388-6611-4C5C-92BC-918D7C6629D0}" srcId="{BC927F97-2419-428C-B1D3-C3A26141A713}" destId="{35B91E33-F421-4AF2-92A8-7820C99B71A4}" srcOrd="3" destOrd="0" parTransId="{FD35C30A-4143-439D-8C80-6BEB373152CD}" sibTransId="{9B49CD6E-4A90-455F-91FD-8D497E67FCEB}"/>
    <dgm:cxn modelId="{BF0BE457-2342-44CC-ABEA-D0484388AE77}" type="presParOf" srcId="{FA7D48CA-A4FE-4CB6-B727-EB8A39FC5C82}" destId="{07DB18E0-B8F6-46BA-9514-F82BE575AAC2}" srcOrd="0" destOrd="0" presId="urn:microsoft.com/office/officeart/2018/2/layout/IconCircleList"/>
    <dgm:cxn modelId="{F2E56A3D-1358-4E41-89DF-FD499968A64E}" type="presParOf" srcId="{07DB18E0-B8F6-46BA-9514-F82BE575AAC2}" destId="{D3838E0F-479D-43A7-A3D2-EBFF84FC3D22}" srcOrd="0" destOrd="0" presId="urn:microsoft.com/office/officeart/2018/2/layout/IconCircleList"/>
    <dgm:cxn modelId="{B4DC8C5A-F82E-4341-9285-81A95F1FFF8B}" type="presParOf" srcId="{D3838E0F-479D-43A7-A3D2-EBFF84FC3D22}" destId="{FF148CD5-B9F9-4FD7-B60F-EBD99C19B39C}" srcOrd="0" destOrd="0" presId="urn:microsoft.com/office/officeart/2018/2/layout/IconCircleList"/>
    <dgm:cxn modelId="{564BEAC3-7FD7-4726-8164-1E5947568900}" type="presParOf" srcId="{D3838E0F-479D-43A7-A3D2-EBFF84FC3D22}" destId="{C55EB88B-143B-48CE-9DA4-1774FF9364B8}" srcOrd="1" destOrd="0" presId="urn:microsoft.com/office/officeart/2018/2/layout/IconCircleList"/>
    <dgm:cxn modelId="{3FB58FDE-5092-44DD-BD8F-B52EA471657B}" type="presParOf" srcId="{D3838E0F-479D-43A7-A3D2-EBFF84FC3D22}" destId="{CBB22AB6-AC7E-4380-B824-41BD95554ADB}" srcOrd="2" destOrd="0" presId="urn:microsoft.com/office/officeart/2018/2/layout/IconCircleList"/>
    <dgm:cxn modelId="{500B31AF-619B-4825-9CC8-2F57D830B7CF}" type="presParOf" srcId="{D3838E0F-479D-43A7-A3D2-EBFF84FC3D22}" destId="{907C55FF-8F51-4A83-90C4-EDA5898FE9F0}" srcOrd="3" destOrd="0" presId="urn:microsoft.com/office/officeart/2018/2/layout/IconCircleList"/>
    <dgm:cxn modelId="{271B6A9F-D492-4C89-A684-F7A60632523D}" type="presParOf" srcId="{07DB18E0-B8F6-46BA-9514-F82BE575AAC2}" destId="{562D5028-F363-40DC-A4C1-AB6A146B2BE0}" srcOrd="1" destOrd="0" presId="urn:microsoft.com/office/officeart/2018/2/layout/IconCircleList"/>
    <dgm:cxn modelId="{D5E112C9-B876-476C-94C3-B3E54E2C6667}" type="presParOf" srcId="{07DB18E0-B8F6-46BA-9514-F82BE575AAC2}" destId="{6C7FDF01-599A-4BE8-86D3-84DE9E6668C7}" srcOrd="2" destOrd="0" presId="urn:microsoft.com/office/officeart/2018/2/layout/IconCircleList"/>
    <dgm:cxn modelId="{BC228CFB-AD1D-4BEA-84DD-2C5322CBEEF9}" type="presParOf" srcId="{6C7FDF01-599A-4BE8-86D3-84DE9E6668C7}" destId="{9E400A1B-06EA-49BE-8EDD-2381EF026829}" srcOrd="0" destOrd="0" presId="urn:microsoft.com/office/officeart/2018/2/layout/IconCircleList"/>
    <dgm:cxn modelId="{042E932E-58B2-4B8A-8EC6-FF69DF521027}" type="presParOf" srcId="{6C7FDF01-599A-4BE8-86D3-84DE9E6668C7}" destId="{A25E2E64-0F6E-44D7-9C75-78C5333E6586}" srcOrd="1" destOrd="0" presId="urn:microsoft.com/office/officeart/2018/2/layout/IconCircleList"/>
    <dgm:cxn modelId="{CC11F352-0B7E-4473-AF89-068ACA9C57B7}" type="presParOf" srcId="{6C7FDF01-599A-4BE8-86D3-84DE9E6668C7}" destId="{E59BF726-5D42-4CB6-B013-5B931CA586EF}" srcOrd="2" destOrd="0" presId="urn:microsoft.com/office/officeart/2018/2/layout/IconCircleList"/>
    <dgm:cxn modelId="{47D77127-219B-4F12-A58E-4D22F0F9D25E}" type="presParOf" srcId="{6C7FDF01-599A-4BE8-86D3-84DE9E6668C7}" destId="{BADB8525-91DD-4CAA-92CC-EA0B4407B57E}" srcOrd="3" destOrd="0" presId="urn:microsoft.com/office/officeart/2018/2/layout/IconCircleList"/>
    <dgm:cxn modelId="{40CB1650-FB46-4D96-BBAB-6F18FE52CCCF}" type="presParOf" srcId="{07DB18E0-B8F6-46BA-9514-F82BE575AAC2}" destId="{AF3DFE89-E845-4482-8D6E-F5E51403D822}" srcOrd="3" destOrd="0" presId="urn:microsoft.com/office/officeart/2018/2/layout/IconCircleList"/>
    <dgm:cxn modelId="{9E05E8D2-3A57-46D5-9974-F7A3FADCB156}" type="presParOf" srcId="{07DB18E0-B8F6-46BA-9514-F82BE575AAC2}" destId="{BAB09C00-2602-4624-9888-B5BAADAA0EBC}" srcOrd="4" destOrd="0" presId="urn:microsoft.com/office/officeart/2018/2/layout/IconCircleList"/>
    <dgm:cxn modelId="{1A68E704-236E-4ADC-A19D-89CA50C5E9C9}" type="presParOf" srcId="{BAB09C00-2602-4624-9888-B5BAADAA0EBC}" destId="{FA0441AF-ED68-463C-A5A8-C6D4B1DC44D0}" srcOrd="0" destOrd="0" presId="urn:microsoft.com/office/officeart/2018/2/layout/IconCircleList"/>
    <dgm:cxn modelId="{13F9FD30-57D6-4B81-8CCC-178C0311E0BE}" type="presParOf" srcId="{BAB09C00-2602-4624-9888-B5BAADAA0EBC}" destId="{2E9EF22E-0748-4EEF-8433-02142AA7DDF7}" srcOrd="1" destOrd="0" presId="urn:microsoft.com/office/officeart/2018/2/layout/IconCircleList"/>
    <dgm:cxn modelId="{417F6847-E562-47B4-A941-CDF56270C6B6}" type="presParOf" srcId="{BAB09C00-2602-4624-9888-B5BAADAA0EBC}" destId="{80F59711-DA5D-4166-8D43-0B4D0E489460}" srcOrd="2" destOrd="0" presId="urn:microsoft.com/office/officeart/2018/2/layout/IconCircleList"/>
    <dgm:cxn modelId="{6B88E0AB-8C5D-4732-802D-8BDCA4B2ED19}" type="presParOf" srcId="{BAB09C00-2602-4624-9888-B5BAADAA0EBC}" destId="{F7EB21F9-C833-44D6-A99D-7C6733D77699}" srcOrd="3" destOrd="0" presId="urn:microsoft.com/office/officeart/2018/2/layout/IconCircleList"/>
    <dgm:cxn modelId="{18590613-56D5-4B28-8515-D9C692E2CCE5}" type="presParOf" srcId="{07DB18E0-B8F6-46BA-9514-F82BE575AAC2}" destId="{7B0D2511-6E3C-4401-91E3-9957D0839D98}" srcOrd="5" destOrd="0" presId="urn:microsoft.com/office/officeart/2018/2/layout/IconCircleList"/>
    <dgm:cxn modelId="{E916A71D-7079-44AB-94D3-D0B7A566AE61}" type="presParOf" srcId="{07DB18E0-B8F6-46BA-9514-F82BE575AAC2}" destId="{2EC74B2B-BAC0-45E7-8B95-FFE105EB2B0A}" srcOrd="6" destOrd="0" presId="urn:microsoft.com/office/officeart/2018/2/layout/IconCircleList"/>
    <dgm:cxn modelId="{3ED32461-0799-4168-8AAD-234DA1FD1816}" type="presParOf" srcId="{2EC74B2B-BAC0-45E7-8B95-FFE105EB2B0A}" destId="{5C848105-3688-412F-9199-4DC980266531}" srcOrd="0" destOrd="0" presId="urn:microsoft.com/office/officeart/2018/2/layout/IconCircleList"/>
    <dgm:cxn modelId="{83FADA50-C0F7-458B-BDD6-D711EB777D0C}" type="presParOf" srcId="{2EC74B2B-BAC0-45E7-8B95-FFE105EB2B0A}" destId="{37E975C0-D907-4645-8214-F57CB4C4C3DB}" srcOrd="1" destOrd="0" presId="urn:microsoft.com/office/officeart/2018/2/layout/IconCircleList"/>
    <dgm:cxn modelId="{75134410-F717-4670-84C6-E5A233CFC2DD}" type="presParOf" srcId="{2EC74B2B-BAC0-45E7-8B95-FFE105EB2B0A}" destId="{BEFD3612-D390-4847-BF2A-FF9FC73EDF8D}" srcOrd="2" destOrd="0" presId="urn:microsoft.com/office/officeart/2018/2/layout/IconCircleList"/>
    <dgm:cxn modelId="{898413F7-22EA-44EB-A31C-CF577EF1EBEB}" type="presParOf" srcId="{2EC74B2B-BAC0-45E7-8B95-FFE105EB2B0A}" destId="{2957543D-6A68-4274-ADA1-D543853753D1}"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EB2F7B-E9C9-4C92-A123-3BB57CA50C6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F4D3937-2ECA-4A5F-AEA8-7C8C3AE6A08E}">
      <dgm:prSet/>
      <dgm:spPr/>
      <dgm:t>
        <a:bodyPr/>
        <a:lstStyle/>
        <a:p>
          <a:r>
            <a:rPr lang="en-US" b="1"/>
            <a:t>Headquarters Responsibilities</a:t>
          </a:r>
          <a:endParaRPr lang="en-US"/>
        </a:p>
      </dgm:t>
    </dgm:pt>
    <dgm:pt modelId="{C007036E-08B3-40FF-B004-BCB29AC589BF}" type="parTrans" cxnId="{7AD63F25-6173-444B-BBD7-F07D56E5E6BB}">
      <dgm:prSet/>
      <dgm:spPr/>
      <dgm:t>
        <a:bodyPr/>
        <a:lstStyle/>
        <a:p>
          <a:endParaRPr lang="en-US"/>
        </a:p>
      </dgm:t>
    </dgm:pt>
    <dgm:pt modelId="{6214C28E-558E-479E-8C9D-94D7E95D87B4}" type="sibTrans" cxnId="{7AD63F25-6173-444B-BBD7-F07D56E5E6BB}">
      <dgm:prSet/>
      <dgm:spPr/>
      <dgm:t>
        <a:bodyPr/>
        <a:lstStyle/>
        <a:p>
          <a:endParaRPr lang="en-US"/>
        </a:p>
      </dgm:t>
    </dgm:pt>
    <dgm:pt modelId="{7352510D-5CF4-445A-AAA7-3D77298F7A3A}">
      <dgm:prSet/>
      <dgm:spPr/>
      <dgm:t>
        <a:bodyPr/>
        <a:lstStyle/>
        <a:p>
          <a:r>
            <a:rPr lang="en-US"/>
            <a:t>Pays approved invoices for leadership group activities</a:t>
          </a:r>
        </a:p>
      </dgm:t>
    </dgm:pt>
    <dgm:pt modelId="{84A201C1-F70A-4FFB-9903-FFD8B95D2D72}" type="parTrans" cxnId="{0E790712-0347-4D34-BD2F-1B805548AD36}">
      <dgm:prSet/>
      <dgm:spPr/>
      <dgm:t>
        <a:bodyPr/>
        <a:lstStyle/>
        <a:p>
          <a:endParaRPr lang="en-US"/>
        </a:p>
      </dgm:t>
    </dgm:pt>
    <dgm:pt modelId="{7E7CC152-2E89-42C1-A170-A45F882A0285}" type="sibTrans" cxnId="{0E790712-0347-4D34-BD2F-1B805548AD36}">
      <dgm:prSet/>
      <dgm:spPr/>
      <dgm:t>
        <a:bodyPr/>
        <a:lstStyle/>
        <a:p>
          <a:endParaRPr lang="en-US"/>
        </a:p>
      </dgm:t>
    </dgm:pt>
    <dgm:pt modelId="{71E49680-17A9-4D78-8CE6-3680AFE021E4}">
      <dgm:prSet/>
      <dgm:spPr/>
      <dgm:t>
        <a:bodyPr/>
        <a:lstStyle/>
        <a:p>
          <a:r>
            <a:rPr lang="en-US"/>
            <a:t>Manages recordkeeping, audits, and tax reporting</a:t>
          </a:r>
        </a:p>
      </dgm:t>
    </dgm:pt>
    <dgm:pt modelId="{9CDE8AB2-9D2B-4E9C-9E03-83AE07383202}" type="parTrans" cxnId="{062BE5FB-81DA-490B-89DB-2B68E2BB71DF}">
      <dgm:prSet/>
      <dgm:spPr/>
      <dgm:t>
        <a:bodyPr/>
        <a:lstStyle/>
        <a:p>
          <a:endParaRPr lang="en-US"/>
        </a:p>
      </dgm:t>
    </dgm:pt>
    <dgm:pt modelId="{5DC5D3C0-F29A-4051-A32A-3A186C921C1F}" type="sibTrans" cxnId="{062BE5FB-81DA-490B-89DB-2B68E2BB71DF}">
      <dgm:prSet/>
      <dgm:spPr/>
      <dgm:t>
        <a:bodyPr/>
        <a:lstStyle/>
        <a:p>
          <a:endParaRPr lang="en-US"/>
        </a:p>
      </dgm:t>
    </dgm:pt>
    <dgm:pt modelId="{92E916D6-BB19-4585-8170-313B82FC6137}">
      <dgm:prSet/>
      <dgm:spPr/>
      <dgm:t>
        <a:bodyPr/>
        <a:lstStyle/>
        <a:p>
          <a:r>
            <a:rPr lang="en-US"/>
            <a:t>Requires original invoices for payment</a:t>
          </a:r>
        </a:p>
      </dgm:t>
    </dgm:pt>
    <dgm:pt modelId="{F1EC4CFF-79B2-4996-B71A-3A4081A998E5}" type="parTrans" cxnId="{5F231E8B-61A0-42B9-B664-A8737C9656F4}">
      <dgm:prSet/>
      <dgm:spPr/>
      <dgm:t>
        <a:bodyPr/>
        <a:lstStyle/>
        <a:p>
          <a:endParaRPr lang="en-US"/>
        </a:p>
      </dgm:t>
    </dgm:pt>
    <dgm:pt modelId="{302002EB-75C6-4B6E-8C44-ECC11EF5AE97}" type="sibTrans" cxnId="{5F231E8B-61A0-42B9-B664-A8737C9656F4}">
      <dgm:prSet/>
      <dgm:spPr/>
      <dgm:t>
        <a:bodyPr/>
        <a:lstStyle/>
        <a:p>
          <a:endParaRPr lang="en-US"/>
        </a:p>
      </dgm:t>
    </dgm:pt>
    <dgm:pt modelId="{031928D8-77A9-4180-BE43-8A6062ECFB12}">
      <dgm:prSet/>
      <dgm:spPr/>
      <dgm:t>
        <a:bodyPr/>
        <a:lstStyle/>
        <a:p>
          <a:r>
            <a:rPr lang="en-US"/>
            <a:t>Disburses and tracks funds according to Board-approved plans of work</a:t>
          </a:r>
        </a:p>
      </dgm:t>
    </dgm:pt>
    <dgm:pt modelId="{2CE45414-1CC4-4B58-B1E2-5538A728A5F2}" type="parTrans" cxnId="{A2AFDAB8-10E0-4495-AD1A-3B57BBE50204}">
      <dgm:prSet/>
      <dgm:spPr/>
      <dgm:t>
        <a:bodyPr/>
        <a:lstStyle/>
        <a:p>
          <a:endParaRPr lang="en-US"/>
        </a:p>
      </dgm:t>
    </dgm:pt>
    <dgm:pt modelId="{971A5DA6-A883-43A1-926F-13685E6D17D8}" type="sibTrans" cxnId="{A2AFDAB8-10E0-4495-AD1A-3B57BBE50204}">
      <dgm:prSet/>
      <dgm:spPr/>
      <dgm:t>
        <a:bodyPr/>
        <a:lstStyle/>
        <a:p>
          <a:endParaRPr lang="en-US"/>
        </a:p>
      </dgm:t>
    </dgm:pt>
    <dgm:pt modelId="{1C17167E-E463-4C7C-9C58-39CFE14E1256}">
      <dgm:prSet/>
      <dgm:spPr/>
      <dgm:t>
        <a:bodyPr/>
        <a:lstStyle/>
        <a:p>
          <a:r>
            <a:rPr lang="en-US"/>
            <a:t>Provides regular financial reports to appropriate stakeholders</a:t>
          </a:r>
        </a:p>
      </dgm:t>
    </dgm:pt>
    <dgm:pt modelId="{304BB1BB-63DA-42ED-89C2-710E2FE24B9A}" type="parTrans" cxnId="{C087F9CC-8A11-4797-815C-B72738458CE6}">
      <dgm:prSet/>
      <dgm:spPr/>
      <dgm:t>
        <a:bodyPr/>
        <a:lstStyle/>
        <a:p>
          <a:endParaRPr lang="en-US"/>
        </a:p>
      </dgm:t>
    </dgm:pt>
    <dgm:pt modelId="{F1E12BCA-95E2-4B2F-902A-B6FF07FBE335}" type="sibTrans" cxnId="{C087F9CC-8A11-4797-815C-B72738458CE6}">
      <dgm:prSet/>
      <dgm:spPr/>
      <dgm:t>
        <a:bodyPr/>
        <a:lstStyle/>
        <a:p>
          <a:endParaRPr lang="en-US"/>
        </a:p>
      </dgm:t>
    </dgm:pt>
    <dgm:pt modelId="{A21E51DE-D9D8-4DFE-89BC-0221A79B733A}">
      <dgm:prSet/>
      <dgm:spPr/>
      <dgm:t>
        <a:bodyPr/>
        <a:lstStyle/>
        <a:p>
          <a:r>
            <a:rPr lang="en-US" b="1"/>
            <a:t>Expense Processing</a:t>
          </a:r>
          <a:endParaRPr lang="en-US"/>
        </a:p>
      </dgm:t>
    </dgm:pt>
    <dgm:pt modelId="{51BBC774-DABF-411D-8410-FD5CCDE2DC75}" type="parTrans" cxnId="{032214CF-9744-4D9E-B4E1-4708E195936C}">
      <dgm:prSet/>
      <dgm:spPr/>
      <dgm:t>
        <a:bodyPr/>
        <a:lstStyle/>
        <a:p>
          <a:endParaRPr lang="en-US"/>
        </a:p>
      </dgm:t>
    </dgm:pt>
    <dgm:pt modelId="{7EA599FA-1524-4095-83B1-B4D96FD89F45}" type="sibTrans" cxnId="{032214CF-9744-4D9E-B4E1-4708E195936C}">
      <dgm:prSet/>
      <dgm:spPr/>
      <dgm:t>
        <a:bodyPr/>
        <a:lstStyle/>
        <a:p>
          <a:endParaRPr lang="en-US"/>
        </a:p>
      </dgm:t>
    </dgm:pt>
    <dgm:pt modelId="{1E794E68-C581-4FD1-AD00-55CF02E279EC}">
      <dgm:prSet/>
      <dgm:spPr/>
      <dgm:t>
        <a:bodyPr/>
        <a:lstStyle/>
        <a:p>
          <a:r>
            <a:rPr lang="en-US"/>
            <a:t>Reimbursements and invoices processed within 30 days or less</a:t>
          </a:r>
        </a:p>
      </dgm:t>
    </dgm:pt>
    <dgm:pt modelId="{B453DB44-1EB5-43E3-B31B-38CE56588FE4}" type="parTrans" cxnId="{8EF8719C-3E12-4DB6-A043-C0A06BBA6197}">
      <dgm:prSet/>
      <dgm:spPr/>
      <dgm:t>
        <a:bodyPr/>
        <a:lstStyle/>
        <a:p>
          <a:endParaRPr lang="en-US"/>
        </a:p>
      </dgm:t>
    </dgm:pt>
    <dgm:pt modelId="{5282658F-D232-4046-879B-C5B02F122BBF}" type="sibTrans" cxnId="{8EF8719C-3E12-4DB6-A043-C0A06BBA6197}">
      <dgm:prSet/>
      <dgm:spPr/>
      <dgm:t>
        <a:bodyPr/>
        <a:lstStyle/>
        <a:p>
          <a:endParaRPr lang="en-US"/>
        </a:p>
      </dgm:t>
    </dgm:pt>
    <dgm:pt modelId="{3FD4DFFE-C54F-4D34-A82E-DA25360F4518}">
      <dgm:prSet/>
      <dgm:spPr/>
      <dgm:t>
        <a:bodyPr/>
        <a:lstStyle/>
        <a:p>
          <a:r>
            <a:rPr lang="en-US"/>
            <a:t>Exceptions may be granted upon request</a:t>
          </a:r>
        </a:p>
      </dgm:t>
    </dgm:pt>
    <dgm:pt modelId="{895ABC9B-DED9-4F68-8A0E-3F6E3CEB5C17}" type="parTrans" cxnId="{05DF846B-B1C9-4B44-A172-C1E45E138E7D}">
      <dgm:prSet/>
      <dgm:spPr/>
      <dgm:t>
        <a:bodyPr/>
        <a:lstStyle/>
        <a:p>
          <a:endParaRPr lang="en-US"/>
        </a:p>
      </dgm:t>
    </dgm:pt>
    <dgm:pt modelId="{51CB4258-A0AA-48C7-A506-2F023983E1DA}" type="sibTrans" cxnId="{05DF846B-B1C9-4B44-A172-C1E45E138E7D}">
      <dgm:prSet/>
      <dgm:spPr/>
      <dgm:t>
        <a:bodyPr/>
        <a:lstStyle/>
        <a:p>
          <a:endParaRPr lang="en-US"/>
        </a:p>
      </dgm:t>
    </dgm:pt>
    <dgm:pt modelId="{4B0A3D70-72DF-4375-AA3E-E9B3146DD35F}" type="pres">
      <dgm:prSet presAssocID="{ECEB2F7B-E9C9-4C92-A123-3BB57CA50C68}" presName="linear" presStyleCnt="0">
        <dgm:presLayoutVars>
          <dgm:animLvl val="lvl"/>
          <dgm:resizeHandles val="exact"/>
        </dgm:presLayoutVars>
      </dgm:prSet>
      <dgm:spPr/>
    </dgm:pt>
    <dgm:pt modelId="{FE2567FA-46C4-486C-B781-153C7D7F9F66}" type="pres">
      <dgm:prSet presAssocID="{EF4D3937-2ECA-4A5F-AEA8-7C8C3AE6A08E}" presName="parentText" presStyleLbl="node1" presStyleIdx="0" presStyleCnt="2">
        <dgm:presLayoutVars>
          <dgm:chMax val="0"/>
          <dgm:bulletEnabled val="1"/>
        </dgm:presLayoutVars>
      </dgm:prSet>
      <dgm:spPr/>
    </dgm:pt>
    <dgm:pt modelId="{E1CE1694-E6C5-4A26-A193-9D1A1E7EDBA7}" type="pres">
      <dgm:prSet presAssocID="{EF4D3937-2ECA-4A5F-AEA8-7C8C3AE6A08E}" presName="childText" presStyleLbl="revTx" presStyleIdx="0" presStyleCnt="2">
        <dgm:presLayoutVars>
          <dgm:bulletEnabled val="1"/>
        </dgm:presLayoutVars>
      </dgm:prSet>
      <dgm:spPr/>
    </dgm:pt>
    <dgm:pt modelId="{C687D8B7-F584-49AB-BD1A-06E8C5B2B313}" type="pres">
      <dgm:prSet presAssocID="{A21E51DE-D9D8-4DFE-89BC-0221A79B733A}" presName="parentText" presStyleLbl="node1" presStyleIdx="1" presStyleCnt="2">
        <dgm:presLayoutVars>
          <dgm:chMax val="0"/>
          <dgm:bulletEnabled val="1"/>
        </dgm:presLayoutVars>
      </dgm:prSet>
      <dgm:spPr/>
    </dgm:pt>
    <dgm:pt modelId="{CC53A4FF-031B-4CF4-9F84-163328B2AEEB}" type="pres">
      <dgm:prSet presAssocID="{A21E51DE-D9D8-4DFE-89BC-0221A79B733A}" presName="childText" presStyleLbl="revTx" presStyleIdx="1" presStyleCnt="2">
        <dgm:presLayoutVars>
          <dgm:bulletEnabled val="1"/>
        </dgm:presLayoutVars>
      </dgm:prSet>
      <dgm:spPr/>
    </dgm:pt>
  </dgm:ptLst>
  <dgm:cxnLst>
    <dgm:cxn modelId="{0E790712-0347-4D34-BD2F-1B805548AD36}" srcId="{EF4D3937-2ECA-4A5F-AEA8-7C8C3AE6A08E}" destId="{7352510D-5CF4-445A-AAA7-3D77298F7A3A}" srcOrd="0" destOrd="0" parTransId="{84A201C1-F70A-4FFB-9903-FFD8B95D2D72}" sibTransId="{7E7CC152-2E89-42C1-A170-A45F882A0285}"/>
    <dgm:cxn modelId="{6E80991D-0FA1-4093-B832-B8A88A8B9AFC}" type="presOf" srcId="{A21E51DE-D9D8-4DFE-89BC-0221A79B733A}" destId="{C687D8B7-F584-49AB-BD1A-06E8C5B2B313}" srcOrd="0" destOrd="0" presId="urn:microsoft.com/office/officeart/2005/8/layout/vList2"/>
    <dgm:cxn modelId="{7AD63F25-6173-444B-BBD7-F07D56E5E6BB}" srcId="{ECEB2F7B-E9C9-4C92-A123-3BB57CA50C68}" destId="{EF4D3937-2ECA-4A5F-AEA8-7C8C3AE6A08E}" srcOrd="0" destOrd="0" parTransId="{C007036E-08B3-40FF-B004-BCB29AC589BF}" sibTransId="{6214C28E-558E-479E-8C9D-94D7E95D87B4}"/>
    <dgm:cxn modelId="{EC36EC27-0764-4F2D-AE14-7D9BDFC78012}" type="presOf" srcId="{031928D8-77A9-4180-BE43-8A6062ECFB12}" destId="{E1CE1694-E6C5-4A26-A193-9D1A1E7EDBA7}" srcOrd="0" destOrd="3" presId="urn:microsoft.com/office/officeart/2005/8/layout/vList2"/>
    <dgm:cxn modelId="{362C8B2C-C200-4719-BA54-6CD8A54494BF}" type="presOf" srcId="{1C17167E-E463-4C7C-9C58-39CFE14E1256}" destId="{E1CE1694-E6C5-4A26-A193-9D1A1E7EDBA7}" srcOrd="0" destOrd="4" presId="urn:microsoft.com/office/officeart/2005/8/layout/vList2"/>
    <dgm:cxn modelId="{3496A92D-ABEE-4D1C-8C52-737D411FD854}" type="presOf" srcId="{7352510D-5CF4-445A-AAA7-3D77298F7A3A}" destId="{E1CE1694-E6C5-4A26-A193-9D1A1E7EDBA7}" srcOrd="0" destOrd="0" presId="urn:microsoft.com/office/officeart/2005/8/layout/vList2"/>
    <dgm:cxn modelId="{05DF846B-B1C9-4B44-A172-C1E45E138E7D}" srcId="{A21E51DE-D9D8-4DFE-89BC-0221A79B733A}" destId="{3FD4DFFE-C54F-4D34-A82E-DA25360F4518}" srcOrd="1" destOrd="0" parTransId="{895ABC9B-DED9-4F68-8A0E-3F6E3CEB5C17}" sibTransId="{51CB4258-A0AA-48C7-A506-2F023983E1DA}"/>
    <dgm:cxn modelId="{E6E98D6F-4F44-4C62-892C-93F955A808F2}" type="presOf" srcId="{EF4D3937-2ECA-4A5F-AEA8-7C8C3AE6A08E}" destId="{FE2567FA-46C4-486C-B781-153C7D7F9F66}" srcOrd="0" destOrd="0" presId="urn:microsoft.com/office/officeart/2005/8/layout/vList2"/>
    <dgm:cxn modelId="{B396D97E-C13A-4748-B23A-C53093F0D9BE}" type="presOf" srcId="{1E794E68-C581-4FD1-AD00-55CF02E279EC}" destId="{CC53A4FF-031B-4CF4-9F84-163328B2AEEB}" srcOrd="0" destOrd="0" presId="urn:microsoft.com/office/officeart/2005/8/layout/vList2"/>
    <dgm:cxn modelId="{5F231E8B-61A0-42B9-B664-A8737C9656F4}" srcId="{EF4D3937-2ECA-4A5F-AEA8-7C8C3AE6A08E}" destId="{92E916D6-BB19-4585-8170-313B82FC6137}" srcOrd="2" destOrd="0" parTransId="{F1EC4CFF-79B2-4996-B71A-3A4081A998E5}" sibTransId="{302002EB-75C6-4B6E-8C44-ECC11EF5AE97}"/>
    <dgm:cxn modelId="{B448428F-A29B-41B8-8E34-F721422DB6FD}" type="presOf" srcId="{71E49680-17A9-4D78-8CE6-3680AFE021E4}" destId="{E1CE1694-E6C5-4A26-A193-9D1A1E7EDBA7}" srcOrd="0" destOrd="1" presId="urn:microsoft.com/office/officeart/2005/8/layout/vList2"/>
    <dgm:cxn modelId="{8EF8719C-3E12-4DB6-A043-C0A06BBA6197}" srcId="{A21E51DE-D9D8-4DFE-89BC-0221A79B733A}" destId="{1E794E68-C581-4FD1-AD00-55CF02E279EC}" srcOrd="0" destOrd="0" parTransId="{B453DB44-1EB5-43E3-B31B-38CE56588FE4}" sibTransId="{5282658F-D232-4046-879B-C5B02F122BBF}"/>
    <dgm:cxn modelId="{A851CEA6-EEC2-4296-8802-1C658EE66994}" type="presOf" srcId="{92E916D6-BB19-4585-8170-313B82FC6137}" destId="{E1CE1694-E6C5-4A26-A193-9D1A1E7EDBA7}" srcOrd="0" destOrd="2" presId="urn:microsoft.com/office/officeart/2005/8/layout/vList2"/>
    <dgm:cxn modelId="{A2AFDAB8-10E0-4495-AD1A-3B57BBE50204}" srcId="{EF4D3937-2ECA-4A5F-AEA8-7C8C3AE6A08E}" destId="{031928D8-77A9-4180-BE43-8A6062ECFB12}" srcOrd="3" destOrd="0" parTransId="{2CE45414-1CC4-4B58-B1E2-5538A728A5F2}" sibTransId="{971A5DA6-A883-43A1-926F-13685E6D17D8}"/>
    <dgm:cxn modelId="{289F79C8-01AC-4671-AC89-3512BA2D6543}" type="presOf" srcId="{ECEB2F7B-E9C9-4C92-A123-3BB57CA50C68}" destId="{4B0A3D70-72DF-4375-AA3E-E9B3146DD35F}" srcOrd="0" destOrd="0" presId="urn:microsoft.com/office/officeart/2005/8/layout/vList2"/>
    <dgm:cxn modelId="{C087F9CC-8A11-4797-815C-B72738458CE6}" srcId="{EF4D3937-2ECA-4A5F-AEA8-7C8C3AE6A08E}" destId="{1C17167E-E463-4C7C-9C58-39CFE14E1256}" srcOrd="4" destOrd="0" parTransId="{304BB1BB-63DA-42ED-89C2-710E2FE24B9A}" sibTransId="{F1E12BCA-95E2-4B2F-902A-B6FF07FBE335}"/>
    <dgm:cxn modelId="{032214CF-9744-4D9E-B4E1-4708E195936C}" srcId="{ECEB2F7B-E9C9-4C92-A123-3BB57CA50C68}" destId="{A21E51DE-D9D8-4DFE-89BC-0221A79B733A}" srcOrd="1" destOrd="0" parTransId="{51BBC774-DABF-411D-8410-FD5CCDE2DC75}" sibTransId="{7EA599FA-1524-4095-83B1-B4D96FD89F45}"/>
    <dgm:cxn modelId="{A2B445F3-ABF8-4A86-BD39-46978213C140}" type="presOf" srcId="{3FD4DFFE-C54F-4D34-A82E-DA25360F4518}" destId="{CC53A4FF-031B-4CF4-9F84-163328B2AEEB}" srcOrd="0" destOrd="1" presId="urn:microsoft.com/office/officeart/2005/8/layout/vList2"/>
    <dgm:cxn modelId="{062BE5FB-81DA-490B-89DB-2B68E2BB71DF}" srcId="{EF4D3937-2ECA-4A5F-AEA8-7C8C3AE6A08E}" destId="{71E49680-17A9-4D78-8CE6-3680AFE021E4}" srcOrd="1" destOrd="0" parTransId="{9CDE8AB2-9D2B-4E9C-9E03-83AE07383202}" sibTransId="{5DC5D3C0-F29A-4051-A32A-3A186C921C1F}"/>
    <dgm:cxn modelId="{819D0BC3-0C1E-4BDB-BFA7-A2708A4CCE1D}" type="presParOf" srcId="{4B0A3D70-72DF-4375-AA3E-E9B3146DD35F}" destId="{FE2567FA-46C4-486C-B781-153C7D7F9F66}" srcOrd="0" destOrd="0" presId="urn:microsoft.com/office/officeart/2005/8/layout/vList2"/>
    <dgm:cxn modelId="{91C034A4-85C2-41D1-86F5-0FB64D28A654}" type="presParOf" srcId="{4B0A3D70-72DF-4375-AA3E-E9B3146DD35F}" destId="{E1CE1694-E6C5-4A26-A193-9D1A1E7EDBA7}" srcOrd="1" destOrd="0" presId="urn:microsoft.com/office/officeart/2005/8/layout/vList2"/>
    <dgm:cxn modelId="{2446B948-68EC-4A7F-93C4-B2F7FAA8A4D9}" type="presParOf" srcId="{4B0A3D70-72DF-4375-AA3E-E9B3146DD35F}" destId="{C687D8B7-F584-49AB-BD1A-06E8C5B2B313}" srcOrd="2" destOrd="0" presId="urn:microsoft.com/office/officeart/2005/8/layout/vList2"/>
    <dgm:cxn modelId="{DB5F947B-B6D3-4C09-AF5C-58CB83979E4A}" type="presParOf" srcId="{4B0A3D70-72DF-4375-AA3E-E9B3146DD35F}" destId="{CC53A4FF-031B-4CF4-9F84-163328B2AEEB}"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6835C7-E28D-4DA6-A418-BDC7E8AB0A9A}"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69208F6A-D193-42CC-AF5E-132DE7E1D482}">
      <dgm:prSet/>
      <dgm:spPr/>
      <dgm:t>
        <a:bodyPr/>
        <a:lstStyle/>
        <a:p>
          <a:pPr>
            <a:defRPr cap="all"/>
          </a:pPr>
          <a:r>
            <a:rPr lang="en-US"/>
            <a:t>Clarifying Roles</a:t>
          </a:r>
        </a:p>
      </dgm:t>
    </dgm:pt>
    <dgm:pt modelId="{F65C4372-10F0-410C-AA05-CF2793A84480}" type="parTrans" cxnId="{0959736E-55BC-4675-9452-EAC30446A307}">
      <dgm:prSet/>
      <dgm:spPr/>
      <dgm:t>
        <a:bodyPr/>
        <a:lstStyle/>
        <a:p>
          <a:endParaRPr lang="en-US"/>
        </a:p>
      </dgm:t>
    </dgm:pt>
    <dgm:pt modelId="{70C0A451-7519-4AEA-A7F2-3E2083AFCF76}" type="sibTrans" cxnId="{0959736E-55BC-4675-9452-EAC30446A307}">
      <dgm:prSet/>
      <dgm:spPr/>
      <dgm:t>
        <a:bodyPr/>
        <a:lstStyle/>
        <a:p>
          <a:endParaRPr lang="en-US"/>
        </a:p>
      </dgm:t>
    </dgm:pt>
    <dgm:pt modelId="{8C0673C9-8C9D-48CB-8BFF-AB1F8FE4741D}">
      <dgm:prSet/>
      <dgm:spPr/>
      <dgm:t>
        <a:bodyPr/>
        <a:lstStyle/>
        <a:p>
          <a:pPr>
            <a:defRPr cap="all"/>
          </a:pPr>
          <a:r>
            <a:rPr lang="en-US"/>
            <a:t>Strengthening Partnerships</a:t>
          </a:r>
        </a:p>
      </dgm:t>
    </dgm:pt>
    <dgm:pt modelId="{EB008F5A-D67D-44DD-BC5F-720686F8443A}" type="parTrans" cxnId="{E98150E8-165F-4E5B-B863-320D74E1C08E}">
      <dgm:prSet/>
      <dgm:spPr/>
      <dgm:t>
        <a:bodyPr/>
        <a:lstStyle/>
        <a:p>
          <a:endParaRPr lang="en-US"/>
        </a:p>
      </dgm:t>
    </dgm:pt>
    <dgm:pt modelId="{BB2F21AE-8F79-405D-8ED5-0C80FF1E3D7D}" type="sibTrans" cxnId="{E98150E8-165F-4E5B-B863-320D74E1C08E}">
      <dgm:prSet/>
      <dgm:spPr/>
      <dgm:t>
        <a:bodyPr/>
        <a:lstStyle/>
        <a:p>
          <a:endParaRPr lang="en-US"/>
        </a:p>
      </dgm:t>
    </dgm:pt>
    <dgm:pt modelId="{C471F7CB-78BE-499C-BAC5-56BC812D7C5D}">
      <dgm:prSet/>
      <dgm:spPr/>
      <dgm:t>
        <a:bodyPr/>
        <a:lstStyle/>
        <a:p>
          <a:pPr>
            <a:defRPr cap="all"/>
          </a:pPr>
          <a:r>
            <a:rPr lang="en-US"/>
            <a:t>Delivering Results</a:t>
          </a:r>
        </a:p>
      </dgm:t>
    </dgm:pt>
    <dgm:pt modelId="{1ABF43E4-7495-4565-AD24-02FD0AD4162D}" type="parTrans" cxnId="{9868D94E-90A5-439F-90C9-C4AD15AD17BA}">
      <dgm:prSet/>
      <dgm:spPr/>
      <dgm:t>
        <a:bodyPr/>
        <a:lstStyle/>
        <a:p>
          <a:endParaRPr lang="en-US"/>
        </a:p>
      </dgm:t>
    </dgm:pt>
    <dgm:pt modelId="{9E16DA01-13A5-47F2-B7C1-4863C8EDB387}" type="sibTrans" cxnId="{9868D94E-90A5-439F-90C9-C4AD15AD17BA}">
      <dgm:prSet/>
      <dgm:spPr/>
      <dgm:t>
        <a:bodyPr/>
        <a:lstStyle/>
        <a:p>
          <a:endParaRPr lang="en-US"/>
        </a:p>
      </dgm:t>
    </dgm:pt>
    <dgm:pt modelId="{85678DF0-6842-4D46-8F5B-3D9A2C0F2C5E}" type="pres">
      <dgm:prSet presAssocID="{AB6835C7-E28D-4DA6-A418-BDC7E8AB0A9A}" presName="root" presStyleCnt="0">
        <dgm:presLayoutVars>
          <dgm:dir/>
          <dgm:resizeHandles val="exact"/>
        </dgm:presLayoutVars>
      </dgm:prSet>
      <dgm:spPr/>
    </dgm:pt>
    <dgm:pt modelId="{34D11FAF-38CF-443C-A570-9B6B3A02D44C}" type="pres">
      <dgm:prSet presAssocID="{69208F6A-D193-42CC-AF5E-132DE7E1D482}" presName="compNode" presStyleCnt="0"/>
      <dgm:spPr/>
    </dgm:pt>
    <dgm:pt modelId="{AE308FB7-55B6-463A-BE2D-577CB3FC0949}" type="pres">
      <dgm:prSet presAssocID="{69208F6A-D193-42CC-AF5E-132DE7E1D482}" presName="iconBgRect" presStyleLbl="bgShp" presStyleIdx="0" presStyleCnt="3"/>
      <dgm:spPr/>
    </dgm:pt>
    <dgm:pt modelId="{97717A15-7786-4223-855B-623545181D3D}" type="pres">
      <dgm:prSet presAssocID="{69208F6A-D193-42CC-AF5E-132DE7E1D48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4789333E-AD84-4469-8D64-28E7B130618A}" type="pres">
      <dgm:prSet presAssocID="{69208F6A-D193-42CC-AF5E-132DE7E1D482}" presName="spaceRect" presStyleCnt="0"/>
      <dgm:spPr/>
    </dgm:pt>
    <dgm:pt modelId="{66EB1C4D-1FB8-4FC4-8DC6-121F308ADC51}" type="pres">
      <dgm:prSet presAssocID="{69208F6A-D193-42CC-AF5E-132DE7E1D482}" presName="textRect" presStyleLbl="revTx" presStyleIdx="0" presStyleCnt="3">
        <dgm:presLayoutVars>
          <dgm:chMax val="1"/>
          <dgm:chPref val="1"/>
        </dgm:presLayoutVars>
      </dgm:prSet>
      <dgm:spPr/>
    </dgm:pt>
    <dgm:pt modelId="{1EB0E50C-1A6D-406D-BE7D-43CA4B50A316}" type="pres">
      <dgm:prSet presAssocID="{70C0A451-7519-4AEA-A7F2-3E2083AFCF76}" presName="sibTrans" presStyleCnt="0"/>
      <dgm:spPr/>
    </dgm:pt>
    <dgm:pt modelId="{2E3DB517-1BB5-4211-BEBF-E45E012B3234}" type="pres">
      <dgm:prSet presAssocID="{8C0673C9-8C9D-48CB-8BFF-AB1F8FE4741D}" presName="compNode" presStyleCnt="0"/>
      <dgm:spPr/>
    </dgm:pt>
    <dgm:pt modelId="{51C44B5F-F76C-4F4F-8C76-AB269856831F}" type="pres">
      <dgm:prSet presAssocID="{8C0673C9-8C9D-48CB-8BFF-AB1F8FE4741D}" presName="iconBgRect" presStyleLbl="bgShp" presStyleIdx="1" presStyleCnt="3"/>
      <dgm:spPr/>
    </dgm:pt>
    <dgm:pt modelId="{AB198A7E-372E-45F1-A1E2-CEAC9CC1EACC}" type="pres">
      <dgm:prSet presAssocID="{8C0673C9-8C9D-48CB-8BFF-AB1F8FE4741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3AEB477A-C44D-4C5E-8DE0-C9A0E7DE6F31}" type="pres">
      <dgm:prSet presAssocID="{8C0673C9-8C9D-48CB-8BFF-AB1F8FE4741D}" presName="spaceRect" presStyleCnt="0"/>
      <dgm:spPr/>
    </dgm:pt>
    <dgm:pt modelId="{533A623A-0AF4-4565-AEEE-83826F34B256}" type="pres">
      <dgm:prSet presAssocID="{8C0673C9-8C9D-48CB-8BFF-AB1F8FE4741D}" presName="textRect" presStyleLbl="revTx" presStyleIdx="1" presStyleCnt="3">
        <dgm:presLayoutVars>
          <dgm:chMax val="1"/>
          <dgm:chPref val="1"/>
        </dgm:presLayoutVars>
      </dgm:prSet>
      <dgm:spPr/>
    </dgm:pt>
    <dgm:pt modelId="{0AED54F8-21E0-4DC7-92AE-977B97BD0F84}" type="pres">
      <dgm:prSet presAssocID="{BB2F21AE-8F79-405D-8ED5-0C80FF1E3D7D}" presName="sibTrans" presStyleCnt="0"/>
      <dgm:spPr/>
    </dgm:pt>
    <dgm:pt modelId="{BDD63F27-10E9-42FF-B765-C1708DA7EFCD}" type="pres">
      <dgm:prSet presAssocID="{C471F7CB-78BE-499C-BAC5-56BC812D7C5D}" presName="compNode" presStyleCnt="0"/>
      <dgm:spPr/>
    </dgm:pt>
    <dgm:pt modelId="{A738E781-1597-4247-8A8E-264E168418F7}" type="pres">
      <dgm:prSet presAssocID="{C471F7CB-78BE-499C-BAC5-56BC812D7C5D}" presName="iconBgRect" presStyleLbl="bgShp" presStyleIdx="2" presStyleCnt="3"/>
      <dgm:spPr/>
    </dgm:pt>
    <dgm:pt modelId="{3C551A4C-A851-4107-8AE3-776BF2A5F97B}" type="pres">
      <dgm:prSet presAssocID="{C471F7CB-78BE-499C-BAC5-56BC812D7C5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4248A5DE-6F90-4331-9223-099CC69F9869}" type="pres">
      <dgm:prSet presAssocID="{C471F7CB-78BE-499C-BAC5-56BC812D7C5D}" presName="spaceRect" presStyleCnt="0"/>
      <dgm:spPr/>
    </dgm:pt>
    <dgm:pt modelId="{80B8AFB5-95DC-41A1-B2FF-A1E9584125BC}" type="pres">
      <dgm:prSet presAssocID="{C471F7CB-78BE-499C-BAC5-56BC812D7C5D}" presName="textRect" presStyleLbl="revTx" presStyleIdx="2" presStyleCnt="3">
        <dgm:presLayoutVars>
          <dgm:chMax val="1"/>
          <dgm:chPref val="1"/>
        </dgm:presLayoutVars>
      </dgm:prSet>
      <dgm:spPr/>
    </dgm:pt>
  </dgm:ptLst>
  <dgm:cxnLst>
    <dgm:cxn modelId="{37BA440F-9C87-4042-A5C7-E63E782F2D22}" type="presOf" srcId="{8C0673C9-8C9D-48CB-8BFF-AB1F8FE4741D}" destId="{533A623A-0AF4-4565-AEEE-83826F34B256}" srcOrd="0" destOrd="0" presId="urn:microsoft.com/office/officeart/2018/5/layout/IconCircleLabelList"/>
    <dgm:cxn modelId="{076D4B5F-8350-47E0-B7D9-F0BA7BACB108}" type="presOf" srcId="{69208F6A-D193-42CC-AF5E-132DE7E1D482}" destId="{66EB1C4D-1FB8-4FC4-8DC6-121F308ADC51}" srcOrd="0" destOrd="0" presId="urn:microsoft.com/office/officeart/2018/5/layout/IconCircleLabelList"/>
    <dgm:cxn modelId="{061F1049-4C0E-4687-9719-6A47C186C051}" type="presOf" srcId="{C471F7CB-78BE-499C-BAC5-56BC812D7C5D}" destId="{80B8AFB5-95DC-41A1-B2FF-A1E9584125BC}" srcOrd="0" destOrd="0" presId="urn:microsoft.com/office/officeart/2018/5/layout/IconCircleLabelList"/>
    <dgm:cxn modelId="{0959736E-55BC-4675-9452-EAC30446A307}" srcId="{AB6835C7-E28D-4DA6-A418-BDC7E8AB0A9A}" destId="{69208F6A-D193-42CC-AF5E-132DE7E1D482}" srcOrd="0" destOrd="0" parTransId="{F65C4372-10F0-410C-AA05-CF2793A84480}" sibTransId="{70C0A451-7519-4AEA-A7F2-3E2083AFCF76}"/>
    <dgm:cxn modelId="{9868D94E-90A5-439F-90C9-C4AD15AD17BA}" srcId="{AB6835C7-E28D-4DA6-A418-BDC7E8AB0A9A}" destId="{C471F7CB-78BE-499C-BAC5-56BC812D7C5D}" srcOrd="2" destOrd="0" parTransId="{1ABF43E4-7495-4565-AD24-02FD0AD4162D}" sibTransId="{9E16DA01-13A5-47F2-B7C1-4863C8EDB387}"/>
    <dgm:cxn modelId="{615AE8DF-4F92-4CF8-8B0E-DDDF485AE29B}" type="presOf" srcId="{AB6835C7-E28D-4DA6-A418-BDC7E8AB0A9A}" destId="{85678DF0-6842-4D46-8F5B-3D9A2C0F2C5E}" srcOrd="0" destOrd="0" presId="urn:microsoft.com/office/officeart/2018/5/layout/IconCircleLabelList"/>
    <dgm:cxn modelId="{E98150E8-165F-4E5B-B863-320D74E1C08E}" srcId="{AB6835C7-E28D-4DA6-A418-BDC7E8AB0A9A}" destId="{8C0673C9-8C9D-48CB-8BFF-AB1F8FE4741D}" srcOrd="1" destOrd="0" parTransId="{EB008F5A-D67D-44DD-BC5F-720686F8443A}" sibTransId="{BB2F21AE-8F79-405D-8ED5-0C80FF1E3D7D}"/>
    <dgm:cxn modelId="{79DFE6B2-4B5C-4003-AC4F-488BF4F49B11}" type="presParOf" srcId="{85678DF0-6842-4D46-8F5B-3D9A2C0F2C5E}" destId="{34D11FAF-38CF-443C-A570-9B6B3A02D44C}" srcOrd="0" destOrd="0" presId="urn:microsoft.com/office/officeart/2018/5/layout/IconCircleLabelList"/>
    <dgm:cxn modelId="{D3DF8BFB-CADB-4B21-940C-3803800B83A5}" type="presParOf" srcId="{34D11FAF-38CF-443C-A570-9B6B3A02D44C}" destId="{AE308FB7-55B6-463A-BE2D-577CB3FC0949}" srcOrd="0" destOrd="0" presId="urn:microsoft.com/office/officeart/2018/5/layout/IconCircleLabelList"/>
    <dgm:cxn modelId="{A2715EFB-D0F8-4361-A31A-5FF5DEAC174D}" type="presParOf" srcId="{34D11FAF-38CF-443C-A570-9B6B3A02D44C}" destId="{97717A15-7786-4223-855B-623545181D3D}" srcOrd="1" destOrd="0" presId="urn:microsoft.com/office/officeart/2018/5/layout/IconCircleLabelList"/>
    <dgm:cxn modelId="{691BF9B4-F5E9-417F-8E9E-CAEF05C8E2EC}" type="presParOf" srcId="{34D11FAF-38CF-443C-A570-9B6B3A02D44C}" destId="{4789333E-AD84-4469-8D64-28E7B130618A}" srcOrd="2" destOrd="0" presId="urn:microsoft.com/office/officeart/2018/5/layout/IconCircleLabelList"/>
    <dgm:cxn modelId="{DB108F88-D354-4F46-A7BD-DB4206FB5E85}" type="presParOf" srcId="{34D11FAF-38CF-443C-A570-9B6B3A02D44C}" destId="{66EB1C4D-1FB8-4FC4-8DC6-121F308ADC51}" srcOrd="3" destOrd="0" presId="urn:microsoft.com/office/officeart/2018/5/layout/IconCircleLabelList"/>
    <dgm:cxn modelId="{263C59E2-E6ED-4BD5-9A6B-20BCB4A2A652}" type="presParOf" srcId="{85678DF0-6842-4D46-8F5B-3D9A2C0F2C5E}" destId="{1EB0E50C-1A6D-406D-BE7D-43CA4B50A316}" srcOrd="1" destOrd="0" presId="urn:microsoft.com/office/officeart/2018/5/layout/IconCircleLabelList"/>
    <dgm:cxn modelId="{310A519E-FE9F-44B9-8530-4BFD652AEA27}" type="presParOf" srcId="{85678DF0-6842-4D46-8F5B-3D9A2C0F2C5E}" destId="{2E3DB517-1BB5-4211-BEBF-E45E012B3234}" srcOrd="2" destOrd="0" presId="urn:microsoft.com/office/officeart/2018/5/layout/IconCircleLabelList"/>
    <dgm:cxn modelId="{808681A6-B344-4F08-922F-D15BE9C3DD50}" type="presParOf" srcId="{2E3DB517-1BB5-4211-BEBF-E45E012B3234}" destId="{51C44B5F-F76C-4F4F-8C76-AB269856831F}" srcOrd="0" destOrd="0" presId="urn:microsoft.com/office/officeart/2018/5/layout/IconCircleLabelList"/>
    <dgm:cxn modelId="{0CC620C1-FC9B-4574-B322-E49B36E2ADB0}" type="presParOf" srcId="{2E3DB517-1BB5-4211-BEBF-E45E012B3234}" destId="{AB198A7E-372E-45F1-A1E2-CEAC9CC1EACC}" srcOrd="1" destOrd="0" presId="urn:microsoft.com/office/officeart/2018/5/layout/IconCircleLabelList"/>
    <dgm:cxn modelId="{A9A09AF5-707C-4E7B-92F4-55391E7CB2CE}" type="presParOf" srcId="{2E3DB517-1BB5-4211-BEBF-E45E012B3234}" destId="{3AEB477A-C44D-4C5E-8DE0-C9A0E7DE6F31}" srcOrd="2" destOrd="0" presId="urn:microsoft.com/office/officeart/2018/5/layout/IconCircleLabelList"/>
    <dgm:cxn modelId="{2D75DE55-E22F-498F-8335-759866A98A57}" type="presParOf" srcId="{2E3DB517-1BB5-4211-BEBF-E45E012B3234}" destId="{533A623A-0AF4-4565-AEEE-83826F34B256}" srcOrd="3" destOrd="0" presId="urn:microsoft.com/office/officeart/2018/5/layout/IconCircleLabelList"/>
    <dgm:cxn modelId="{E74C6D5D-4FD4-4545-AE78-29F89C9CAD52}" type="presParOf" srcId="{85678DF0-6842-4D46-8F5B-3D9A2C0F2C5E}" destId="{0AED54F8-21E0-4DC7-92AE-977B97BD0F84}" srcOrd="3" destOrd="0" presId="urn:microsoft.com/office/officeart/2018/5/layout/IconCircleLabelList"/>
    <dgm:cxn modelId="{091850AC-FFFF-4E3F-A830-C49908386408}" type="presParOf" srcId="{85678DF0-6842-4D46-8F5B-3D9A2C0F2C5E}" destId="{BDD63F27-10E9-42FF-B765-C1708DA7EFCD}" srcOrd="4" destOrd="0" presId="urn:microsoft.com/office/officeart/2018/5/layout/IconCircleLabelList"/>
    <dgm:cxn modelId="{0A1FFFCE-3162-4164-BE88-50465CCD3CDE}" type="presParOf" srcId="{BDD63F27-10E9-42FF-B765-C1708DA7EFCD}" destId="{A738E781-1597-4247-8A8E-264E168418F7}" srcOrd="0" destOrd="0" presId="urn:microsoft.com/office/officeart/2018/5/layout/IconCircleLabelList"/>
    <dgm:cxn modelId="{DC308C6F-030D-4543-B6FC-C8979FEA4DAB}" type="presParOf" srcId="{BDD63F27-10E9-42FF-B765-C1708DA7EFCD}" destId="{3C551A4C-A851-4107-8AE3-776BF2A5F97B}" srcOrd="1" destOrd="0" presId="urn:microsoft.com/office/officeart/2018/5/layout/IconCircleLabelList"/>
    <dgm:cxn modelId="{A8D994AA-C028-459D-80B4-07715A0EDA48}" type="presParOf" srcId="{BDD63F27-10E9-42FF-B765-C1708DA7EFCD}" destId="{4248A5DE-6F90-4331-9223-099CC69F9869}" srcOrd="2" destOrd="0" presId="urn:microsoft.com/office/officeart/2018/5/layout/IconCircleLabelList"/>
    <dgm:cxn modelId="{F6A23DBD-2AFF-4C51-9979-2DABD53E1CB1}" type="presParOf" srcId="{BDD63F27-10E9-42FF-B765-C1708DA7EFCD}" destId="{80B8AFB5-95DC-41A1-B2FF-A1E9584125B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170C13-3EAD-4FAB-A61A-CE8E8AAA035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D90E315-01A3-4180-9E18-07E791F785E7}">
      <dgm:prSet/>
      <dgm:spPr/>
      <dgm:t>
        <a:bodyPr/>
        <a:lstStyle/>
        <a:p>
          <a:r>
            <a:rPr lang="en-US" dirty="0"/>
            <a:t>Great associations don’t just recruit volunteers — they orchestrate them into a symphony of success.  </a:t>
          </a:r>
        </a:p>
      </dgm:t>
    </dgm:pt>
    <dgm:pt modelId="{D9A20F24-069C-4EC6-883E-35F744E4E372}" type="parTrans" cxnId="{CAE57E33-28DE-470E-8373-3296DD6EF58F}">
      <dgm:prSet/>
      <dgm:spPr/>
      <dgm:t>
        <a:bodyPr/>
        <a:lstStyle/>
        <a:p>
          <a:endParaRPr lang="en-US"/>
        </a:p>
      </dgm:t>
    </dgm:pt>
    <dgm:pt modelId="{8C32C0D0-5068-426B-8985-A095798F4D26}" type="sibTrans" cxnId="{CAE57E33-28DE-470E-8373-3296DD6EF58F}">
      <dgm:prSet/>
      <dgm:spPr/>
      <dgm:t>
        <a:bodyPr/>
        <a:lstStyle/>
        <a:p>
          <a:endParaRPr lang="en-US"/>
        </a:p>
      </dgm:t>
    </dgm:pt>
    <dgm:pt modelId="{80B45C05-B9FF-46B7-9965-C63C9EA3242E}">
      <dgm:prSet/>
      <dgm:spPr/>
      <dgm:t>
        <a:bodyPr/>
        <a:lstStyle/>
        <a:p>
          <a:r>
            <a:rPr lang="en-US" dirty="0"/>
            <a:t>Every role matters, every instrument has its place, and when we play together, we create something beautiful.  This session clarifies roles so everyone can confidently say: “I’ll be there for you.”</a:t>
          </a:r>
        </a:p>
      </dgm:t>
    </dgm:pt>
    <dgm:pt modelId="{8F50B845-FDEE-4D5F-90D9-B1872A3CB819}" type="parTrans" cxnId="{DD7C6A98-D515-40C0-9EE4-184181A71493}">
      <dgm:prSet/>
      <dgm:spPr/>
      <dgm:t>
        <a:bodyPr/>
        <a:lstStyle/>
        <a:p>
          <a:endParaRPr lang="en-US"/>
        </a:p>
      </dgm:t>
    </dgm:pt>
    <dgm:pt modelId="{F30C1FA4-F907-42C8-B8D4-C103B5BF7D9D}" type="sibTrans" cxnId="{DD7C6A98-D515-40C0-9EE4-184181A71493}">
      <dgm:prSet/>
      <dgm:spPr/>
      <dgm:t>
        <a:bodyPr/>
        <a:lstStyle/>
        <a:p>
          <a:endParaRPr lang="en-US"/>
        </a:p>
      </dgm:t>
    </dgm:pt>
    <dgm:pt modelId="{1FEA45A4-3EC7-4F05-8E4E-71BA2C0EBDCF}" type="pres">
      <dgm:prSet presAssocID="{BB170C13-3EAD-4FAB-A61A-CE8E8AAA0351}" presName="root" presStyleCnt="0">
        <dgm:presLayoutVars>
          <dgm:dir/>
          <dgm:resizeHandles val="exact"/>
        </dgm:presLayoutVars>
      </dgm:prSet>
      <dgm:spPr/>
    </dgm:pt>
    <dgm:pt modelId="{7B892DA7-0E70-4AEB-9814-CAC1D02468E6}" type="pres">
      <dgm:prSet presAssocID="{3D90E315-01A3-4180-9E18-07E791F785E7}" presName="compNode" presStyleCnt="0"/>
      <dgm:spPr/>
    </dgm:pt>
    <dgm:pt modelId="{FDA76136-0A23-4393-B054-7B0EA5D20774}" type="pres">
      <dgm:prSet presAssocID="{3D90E315-01A3-4180-9E18-07E791F785E7}" presName="bgRect" presStyleLbl="bgShp" presStyleIdx="0" presStyleCnt="2"/>
      <dgm:spPr/>
    </dgm:pt>
    <dgm:pt modelId="{ED5D23D9-79F0-4F8D-82C0-3784F076A6D4}" type="pres">
      <dgm:prSet presAssocID="{3D90E315-01A3-4180-9E18-07E791F785E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rcular Flowchart"/>
        </a:ext>
      </dgm:extLst>
    </dgm:pt>
    <dgm:pt modelId="{0E78C3BE-7621-4B2A-A0F0-BD624E71F212}" type="pres">
      <dgm:prSet presAssocID="{3D90E315-01A3-4180-9E18-07E791F785E7}" presName="spaceRect" presStyleCnt="0"/>
      <dgm:spPr/>
    </dgm:pt>
    <dgm:pt modelId="{AAAC817F-29FA-46E5-ADF3-FBB30A8D9204}" type="pres">
      <dgm:prSet presAssocID="{3D90E315-01A3-4180-9E18-07E791F785E7}" presName="parTx" presStyleLbl="revTx" presStyleIdx="0" presStyleCnt="2">
        <dgm:presLayoutVars>
          <dgm:chMax val="0"/>
          <dgm:chPref val="0"/>
        </dgm:presLayoutVars>
      </dgm:prSet>
      <dgm:spPr/>
    </dgm:pt>
    <dgm:pt modelId="{A2F8712E-809A-41ED-880B-F6FD3F3EFCB7}" type="pres">
      <dgm:prSet presAssocID="{8C32C0D0-5068-426B-8985-A095798F4D26}" presName="sibTrans" presStyleCnt="0"/>
      <dgm:spPr/>
    </dgm:pt>
    <dgm:pt modelId="{3FCE4B23-A1BB-4B2F-A545-DA41E0BB4AC9}" type="pres">
      <dgm:prSet presAssocID="{80B45C05-B9FF-46B7-9965-C63C9EA3242E}" presName="compNode" presStyleCnt="0"/>
      <dgm:spPr/>
    </dgm:pt>
    <dgm:pt modelId="{F27CFBE4-9191-4C13-BD14-8FB9BD6BFB79}" type="pres">
      <dgm:prSet presAssocID="{80B45C05-B9FF-46B7-9965-C63C9EA3242E}" presName="bgRect" presStyleLbl="bgShp" presStyleIdx="1" presStyleCnt="2"/>
      <dgm:spPr/>
    </dgm:pt>
    <dgm:pt modelId="{79A0E5C1-9682-4E86-81FC-012534D30808}" type="pres">
      <dgm:prSet presAssocID="{80B45C05-B9FF-46B7-9965-C63C9EA3242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btitles"/>
        </a:ext>
      </dgm:extLst>
    </dgm:pt>
    <dgm:pt modelId="{EA91CC70-98AD-4811-B7D4-2B499075CD82}" type="pres">
      <dgm:prSet presAssocID="{80B45C05-B9FF-46B7-9965-C63C9EA3242E}" presName="spaceRect" presStyleCnt="0"/>
      <dgm:spPr/>
    </dgm:pt>
    <dgm:pt modelId="{54639DA7-76E9-4BF8-97C3-0E992938E636}" type="pres">
      <dgm:prSet presAssocID="{80B45C05-B9FF-46B7-9965-C63C9EA3242E}" presName="parTx" presStyleLbl="revTx" presStyleIdx="1" presStyleCnt="2">
        <dgm:presLayoutVars>
          <dgm:chMax val="0"/>
          <dgm:chPref val="0"/>
        </dgm:presLayoutVars>
      </dgm:prSet>
      <dgm:spPr/>
    </dgm:pt>
  </dgm:ptLst>
  <dgm:cxnLst>
    <dgm:cxn modelId="{CAE57E33-28DE-470E-8373-3296DD6EF58F}" srcId="{BB170C13-3EAD-4FAB-A61A-CE8E8AAA0351}" destId="{3D90E315-01A3-4180-9E18-07E791F785E7}" srcOrd="0" destOrd="0" parTransId="{D9A20F24-069C-4EC6-883E-35F744E4E372}" sibTransId="{8C32C0D0-5068-426B-8985-A095798F4D26}"/>
    <dgm:cxn modelId="{8F89755A-E919-444E-BA29-1F05DC15CDB6}" type="presOf" srcId="{80B45C05-B9FF-46B7-9965-C63C9EA3242E}" destId="{54639DA7-76E9-4BF8-97C3-0E992938E636}" srcOrd="0" destOrd="0" presId="urn:microsoft.com/office/officeart/2018/2/layout/IconVerticalSolidList"/>
    <dgm:cxn modelId="{DD7C6A98-D515-40C0-9EE4-184181A71493}" srcId="{BB170C13-3EAD-4FAB-A61A-CE8E8AAA0351}" destId="{80B45C05-B9FF-46B7-9965-C63C9EA3242E}" srcOrd="1" destOrd="0" parTransId="{8F50B845-FDEE-4D5F-90D9-B1872A3CB819}" sibTransId="{F30C1FA4-F907-42C8-B8D4-C103B5BF7D9D}"/>
    <dgm:cxn modelId="{BFC898DD-16E5-48A7-BA5E-AC588C86F919}" type="presOf" srcId="{3D90E315-01A3-4180-9E18-07E791F785E7}" destId="{AAAC817F-29FA-46E5-ADF3-FBB30A8D9204}" srcOrd="0" destOrd="0" presId="urn:microsoft.com/office/officeart/2018/2/layout/IconVerticalSolidList"/>
    <dgm:cxn modelId="{DA9A61F7-55DD-4C92-A315-C0BA2CF4D13B}" type="presOf" srcId="{BB170C13-3EAD-4FAB-A61A-CE8E8AAA0351}" destId="{1FEA45A4-3EC7-4F05-8E4E-71BA2C0EBDCF}" srcOrd="0" destOrd="0" presId="urn:microsoft.com/office/officeart/2018/2/layout/IconVerticalSolidList"/>
    <dgm:cxn modelId="{9BFE52C7-315C-4D8D-9445-5441280F3C4A}" type="presParOf" srcId="{1FEA45A4-3EC7-4F05-8E4E-71BA2C0EBDCF}" destId="{7B892DA7-0E70-4AEB-9814-CAC1D02468E6}" srcOrd="0" destOrd="0" presId="urn:microsoft.com/office/officeart/2018/2/layout/IconVerticalSolidList"/>
    <dgm:cxn modelId="{73C231BC-4CE9-403D-A771-22073C0C3E61}" type="presParOf" srcId="{7B892DA7-0E70-4AEB-9814-CAC1D02468E6}" destId="{FDA76136-0A23-4393-B054-7B0EA5D20774}" srcOrd="0" destOrd="0" presId="urn:microsoft.com/office/officeart/2018/2/layout/IconVerticalSolidList"/>
    <dgm:cxn modelId="{36EA98F2-8F76-4EF3-AF8A-50D65ACF6929}" type="presParOf" srcId="{7B892DA7-0E70-4AEB-9814-CAC1D02468E6}" destId="{ED5D23D9-79F0-4F8D-82C0-3784F076A6D4}" srcOrd="1" destOrd="0" presId="urn:microsoft.com/office/officeart/2018/2/layout/IconVerticalSolidList"/>
    <dgm:cxn modelId="{82B054C5-CE71-40A8-92CC-3C8F8F5CAA4D}" type="presParOf" srcId="{7B892DA7-0E70-4AEB-9814-CAC1D02468E6}" destId="{0E78C3BE-7621-4B2A-A0F0-BD624E71F212}" srcOrd="2" destOrd="0" presId="urn:microsoft.com/office/officeart/2018/2/layout/IconVerticalSolidList"/>
    <dgm:cxn modelId="{A74D4732-1F5D-4ACC-A4D1-FB0CBF26067A}" type="presParOf" srcId="{7B892DA7-0E70-4AEB-9814-CAC1D02468E6}" destId="{AAAC817F-29FA-46E5-ADF3-FBB30A8D9204}" srcOrd="3" destOrd="0" presId="urn:microsoft.com/office/officeart/2018/2/layout/IconVerticalSolidList"/>
    <dgm:cxn modelId="{FB1A1BBA-B3B2-4D3E-A3F9-62142C43FF2F}" type="presParOf" srcId="{1FEA45A4-3EC7-4F05-8E4E-71BA2C0EBDCF}" destId="{A2F8712E-809A-41ED-880B-F6FD3F3EFCB7}" srcOrd="1" destOrd="0" presId="urn:microsoft.com/office/officeart/2018/2/layout/IconVerticalSolidList"/>
    <dgm:cxn modelId="{B665F1EF-0D1E-4194-BBB3-301458EDF3FE}" type="presParOf" srcId="{1FEA45A4-3EC7-4F05-8E4E-71BA2C0EBDCF}" destId="{3FCE4B23-A1BB-4B2F-A545-DA41E0BB4AC9}" srcOrd="2" destOrd="0" presId="urn:microsoft.com/office/officeart/2018/2/layout/IconVerticalSolidList"/>
    <dgm:cxn modelId="{37BFF4FF-D157-49CF-B262-C91AECFA138B}" type="presParOf" srcId="{3FCE4B23-A1BB-4B2F-A545-DA41E0BB4AC9}" destId="{F27CFBE4-9191-4C13-BD14-8FB9BD6BFB79}" srcOrd="0" destOrd="0" presId="urn:microsoft.com/office/officeart/2018/2/layout/IconVerticalSolidList"/>
    <dgm:cxn modelId="{A2A2CFC8-B5F4-4EEB-B07F-C2CBBA95D7EE}" type="presParOf" srcId="{3FCE4B23-A1BB-4B2F-A545-DA41E0BB4AC9}" destId="{79A0E5C1-9682-4E86-81FC-012534D30808}" srcOrd="1" destOrd="0" presId="urn:microsoft.com/office/officeart/2018/2/layout/IconVerticalSolidList"/>
    <dgm:cxn modelId="{91670584-8719-40E8-823E-764F7BBEDAB3}" type="presParOf" srcId="{3FCE4B23-A1BB-4B2F-A545-DA41E0BB4AC9}" destId="{EA91CC70-98AD-4811-B7D4-2B499075CD82}" srcOrd="2" destOrd="0" presId="urn:microsoft.com/office/officeart/2018/2/layout/IconVerticalSolidList"/>
    <dgm:cxn modelId="{2C7BD9D5-DE0C-476C-AA25-E854CFC316BF}" type="presParOf" srcId="{3FCE4B23-A1BB-4B2F-A545-DA41E0BB4AC9}" destId="{54639DA7-76E9-4BF8-97C3-0E992938E63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382385-F455-47A2-BCD6-D8A493D97109}" type="doc">
      <dgm:prSet loTypeId="urn:microsoft.com/office/officeart/2016/7/layout/VerticalHollowActionList" loCatId="List" qsTypeId="urn:microsoft.com/office/officeart/2005/8/quickstyle/simple2" qsCatId="simple" csTypeId="urn:microsoft.com/office/officeart/2005/8/colors/accent2_2" csCatId="accent2"/>
      <dgm:spPr/>
      <dgm:t>
        <a:bodyPr/>
        <a:lstStyle/>
        <a:p>
          <a:endParaRPr lang="en-US"/>
        </a:p>
      </dgm:t>
    </dgm:pt>
    <dgm:pt modelId="{A6D1112C-F96B-4716-B33A-1C711B32F2DC}">
      <dgm:prSet/>
      <dgm:spPr/>
      <dgm:t>
        <a:bodyPr/>
        <a:lstStyle/>
        <a:p>
          <a:r>
            <a:rPr lang="en-US"/>
            <a:t>Understand</a:t>
          </a:r>
        </a:p>
      </dgm:t>
    </dgm:pt>
    <dgm:pt modelId="{9DF80F41-AEAE-4B48-A6D5-74766EDB5B6A}" type="parTrans" cxnId="{7433E100-7196-4738-905A-306DC346018C}">
      <dgm:prSet/>
      <dgm:spPr/>
      <dgm:t>
        <a:bodyPr/>
        <a:lstStyle/>
        <a:p>
          <a:endParaRPr lang="en-US"/>
        </a:p>
      </dgm:t>
    </dgm:pt>
    <dgm:pt modelId="{A0E294CC-7531-432F-8810-3461F8FA88C2}" type="sibTrans" cxnId="{7433E100-7196-4738-905A-306DC346018C}">
      <dgm:prSet/>
      <dgm:spPr/>
      <dgm:t>
        <a:bodyPr/>
        <a:lstStyle/>
        <a:p>
          <a:endParaRPr lang="en-US"/>
        </a:p>
      </dgm:t>
    </dgm:pt>
    <dgm:pt modelId="{535239BA-1404-4BA3-8726-86758B6605D4}">
      <dgm:prSet/>
      <dgm:spPr/>
      <dgm:t>
        <a:bodyPr/>
        <a:lstStyle/>
        <a:p>
          <a:r>
            <a:rPr lang="en-US"/>
            <a:t>Understand key leadership roles</a:t>
          </a:r>
        </a:p>
      </dgm:t>
    </dgm:pt>
    <dgm:pt modelId="{57973020-3B84-4ED0-A65F-EACE094342B0}" type="parTrans" cxnId="{19D4CBAB-935F-4C59-A527-B8F6799CE521}">
      <dgm:prSet/>
      <dgm:spPr/>
      <dgm:t>
        <a:bodyPr/>
        <a:lstStyle/>
        <a:p>
          <a:endParaRPr lang="en-US"/>
        </a:p>
      </dgm:t>
    </dgm:pt>
    <dgm:pt modelId="{E05A65CB-425F-43C7-B4F8-4D2B5FFE1E67}" type="sibTrans" cxnId="{19D4CBAB-935F-4C59-A527-B8F6799CE521}">
      <dgm:prSet/>
      <dgm:spPr/>
      <dgm:t>
        <a:bodyPr/>
        <a:lstStyle/>
        <a:p>
          <a:endParaRPr lang="en-US"/>
        </a:p>
      </dgm:t>
    </dgm:pt>
    <dgm:pt modelId="{38D1B42C-1CF2-4662-8870-23E5A8519B8E}">
      <dgm:prSet/>
      <dgm:spPr/>
      <dgm:t>
        <a:bodyPr/>
        <a:lstStyle/>
        <a:p>
          <a:r>
            <a:rPr lang="en-US"/>
            <a:t>Know</a:t>
          </a:r>
        </a:p>
      </dgm:t>
    </dgm:pt>
    <dgm:pt modelId="{952C04E1-6959-40A7-92D7-C2A60D3DC950}" type="parTrans" cxnId="{2A7B5F96-99B2-48B3-B6CB-92D7FC790C6D}">
      <dgm:prSet/>
      <dgm:spPr/>
      <dgm:t>
        <a:bodyPr/>
        <a:lstStyle/>
        <a:p>
          <a:endParaRPr lang="en-US"/>
        </a:p>
      </dgm:t>
    </dgm:pt>
    <dgm:pt modelId="{A9B16BD0-1385-4081-B430-D3112031D417}" type="sibTrans" cxnId="{2A7B5F96-99B2-48B3-B6CB-92D7FC790C6D}">
      <dgm:prSet/>
      <dgm:spPr/>
      <dgm:t>
        <a:bodyPr/>
        <a:lstStyle/>
        <a:p>
          <a:endParaRPr lang="en-US"/>
        </a:p>
      </dgm:t>
    </dgm:pt>
    <dgm:pt modelId="{0738128F-6B80-42FA-858E-0DBAEE7DD26B}">
      <dgm:prSet/>
      <dgm:spPr/>
      <dgm:t>
        <a:bodyPr/>
        <a:lstStyle/>
        <a:p>
          <a:r>
            <a:rPr lang="en-US"/>
            <a:t>Know who leads, supports, and advises</a:t>
          </a:r>
        </a:p>
      </dgm:t>
    </dgm:pt>
    <dgm:pt modelId="{F0451C36-2B83-45DD-AD3B-C6E8ACF12FA4}" type="parTrans" cxnId="{2F6208DA-8277-43DC-AEE6-812B8752630A}">
      <dgm:prSet/>
      <dgm:spPr/>
      <dgm:t>
        <a:bodyPr/>
        <a:lstStyle/>
        <a:p>
          <a:endParaRPr lang="en-US"/>
        </a:p>
      </dgm:t>
    </dgm:pt>
    <dgm:pt modelId="{F7E4C938-73B5-493F-B302-B5220C270706}" type="sibTrans" cxnId="{2F6208DA-8277-43DC-AEE6-812B8752630A}">
      <dgm:prSet/>
      <dgm:spPr/>
      <dgm:t>
        <a:bodyPr/>
        <a:lstStyle/>
        <a:p>
          <a:endParaRPr lang="en-US"/>
        </a:p>
      </dgm:t>
    </dgm:pt>
    <dgm:pt modelId="{BC16E390-CAB5-4AA4-8549-03A2E65B26C7}">
      <dgm:prSet/>
      <dgm:spPr/>
      <dgm:t>
        <a:bodyPr/>
        <a:lstStyle/>
        <a:p>
          <a:r>
            <a:rPr lang="en-US"/>
            <a:t>Avoid</a:t>
          </a:r>
        </a:p>
      </dgm:t>
    </dgm:pt>
    <dgm:pt modelId="{786AC36F-328B-4960-A863-8B0042FCD0D9}" type="parTrans" cxnId="{1A48A0E3-CBB3-4057-A446-2549347E159D}">
      <dgm:prSet/>
      <dgm:spPr/>
      <dgm:t>
        <a:bodyPr/>
        <a:lstStyle/>
        <a:p>
          <a:endParaRPr lang="en-US"/>
        </a:p>
      </dgm:t>
    </dgm:pt>
    <dgm:pt modelId="{EB937428-CF40-4B40-AA31-F6C5B9B57771}" type="sibTrans" cxnId="{1A48A0E3-CBB3-4057-A446-2549347E159D}">
      <dgm:prSet/>
      <dgm:spPr/>
      <dgm:t>
        <a:bodyPr/>
        <a:lstStyle/>
        <a:p>
          <a:endParaRPr lang="en-US"/>
        </a:p>
      </dgm:t>
    </dgm:pt>
    <dgm:pt modelId="{6E8881DC-F575-4C78-A744-92E45FF79895}">
      <dgm:prSet/>
      <dgm:spPr/>
      <dgm:t>
        <a:bodyPr/>
        <a:lstStyle/>
        <a:p>
          <a:r>
            <a:rPr lang="en-US"/>
            <a:t>Avoid role confusion and burnout</a:t>
          </a:r>
        </a:p>
      </dgm:t>
    </dgm:pt>
    <dgm:pt modelId="{FC753761-5E75-4DE6-BDA5-E199A0ED061F}" type="parTrans" cxnId="{7FABB361-1172-4928-98E0-D3B83B949B4C}">
      <dgm:prSet/>
      <dgm:spPr/>
      <dgm:t>
        <a:bodyPr/>
        <a:lstStyle/>
        <a:p>
          <a:endParaRPr lang="en-US"/>
        </a:p>
      </dgm:t>
    </dgm:pt>
    <dgm:pt modelId="{78BD5D7F-E14E-405A-B66D-605C7B9AD046}" type="sibTrans" cxnId="{7FABB361-1172-4928-98E0-D3B83B949B4C}">
      <dgm:prSet/>
      <dgm:spPr/>
      <dgm:t>
        <a:bodyPr/>
        <a:lstStyle/>
        <a:p>
          <a:endParaRPr lang="en-US"/>
        </a:p>
      </dgm:t>
    </dgm:pt>
    <dgm:pt modelId="{AF69490F-6A69-4BBE-9068-1E6A6E3C763A}">
      <dgm:prSet/>
      <dgm:spPr/>
      <dgm:t>
        <a:bodyPr/>
        <a:lstStyle/>
        <a:p>
          <a:r>
            <a:rPr lang="en-US"/>
            <a:t>Leave</a:t>
          </a:r>
        </a:p>
      </dgm:t>
    </dgm:pt>
    <dgm:pt modelId="{283ECB99-C80F-4933-8A21-756312E80D77}" type="parTrans" cxnId="{DB015002-5ABE-4988-85E3-3103AF38AE30}">
      <dgm:prSet/>
      <dgm:spPr/>
      <dgm:t>
        <a:bodyPr/>
        <a:lstStyle/>
        <a:p>
          <a:endParaRPr lang="en-US"/>
        </a:p>
      </dgm:t>
    </dgm:pt>
    <dgm:pt modelId="{E6E7FBEE-E562-417F-A76B-7F274B5447F2}" type="sibTrans" cxnId="{DB015002-5ABE-4988-85E3-3103AF38AE30}">
      <dgm:prSet/>
      <dgm:spPr/>
      <dgm:t>
        <a:bodyPr/>
        <a:lstStyle/>
        <a:p>
          <a:endParaRPr lang="en-US"/>
        </a:p>
      </dgm:t>
    </dgm:pt>
    <dgm:pt modelId="{179E16A9-9253-41C1-A55C-3F036A212200}">
      <dgm:prSet/>
      <dgm:spPr/>
      <dgm:t>
        <a:bodyPr/>
        <a:lstStyle/>
        <a:p>
          <a:r>
            <a:rPr lang="en-US"/>
            <a:t>Leave with a shared playbook</a:t>
          </a:r>
        </a:p>
      </dgm:t>
    </dgm:pt>
    <dgm:pt modelId="{6FD677B2-54E2-4BB6-A59A-8E5EA360EF77}" type="parTrans" cxnId="{3A49D526-71C0-4673-BB9E-C3866A9204F9}">
      <dgm:prSet/>
      <dgm:spPr/>
      <dgm:t>
        <a:bodyPr/>
        <a:lstStyle/>
        <a:p>
          <a:endParaRPr lang="en-US"/>
        </a:p>
      </dgm:t>
    </dgm:pt>
    <dgm:pt modelId="{C603B202-BADF-4574-B793-A38EF14479CC}" type="sibTrans" cxnId="{3A49D526-71C0-4673-BB9E-C3866A9204F9}">
      <dgm:prSet/>
      <dgm:spPr/>
      <dgm:t>
        <a:bodyPr/>
        <a:lstStyle/>
        <a:p>
          <a:endParaRPr lang="en-US"/>
        </a:p>
      </dgm:t>
    </dgm:pt>
    <dgm:pt modelId="{0E350678-0BBD-49A1-8667-91FE7AE7C0BD}" type="pres">
      <dgm:prSet presAssocID="{85382385-F455-47A2-BCD6-D8A493D97109}" presName="Name0" presStyleCnt="0">
        <dgm:presLayoutVars>
          <dgm:dir/>
          <dgm:animLvl val="lvl"/>
          <dgm:resizeHandles val="exact"/>
        </dgm:presLayoutVars>
      </dgm:prSet>
      <dgm:spPr/>
    </dgm:pt>
    <dgm:pt modelId="{84810B5B-1E91-4197-9E9B-743D4E4216DB}" type="pres">
      <dgm:prSet presAssocID="{A6D1112C-F96B-4716-B33A-1C711B32F2DC}" presName="linNode" presStyleCnt="0"/>
      <dgm:spPr/>
    </dgm:pt>
    <dgm:pt modelId="{46298F05-1292-4C6C-8259-79C175406FED}" type="pres">
      <dgm:prSet presAssocID="{A6D1112C-F96B-4716-B33A-1C711B32F2DC}" presName="parentText" presStyleLbl="solidFgAcc1" presStyleIdx="0" presStyleCnt="4">
        <dgm:presLayoutVars>
          <dgm:chMax val="1"/>
          <dgm:bulletEnabled/>
        </dgm:presLayoutVars>
      </dgm:prSet>
      <dgm:spPr/>
    </dgm:pt>
    <dgm:pt modelId="{FB89D1FE-45CF-43C1-AA27-FDBDB859E656}" type="pres">
      <dgm:prSet presAssocID="{A6D1112C-F96B-4716-B33A-1C711B32F2DC}" presName="descendantText" presStyleLbl="alignNode1" presStyleIdx="0" presStyleCnt="4">
        <dgm:presLayoutVars>
          <dgm:bulletEnabled/>
        </dgm:presLayoutVars>
      </dgm:prSet>
      <dgm:spPr/>
    </dgm:pt>
    <dgm:pt modelId="{165F00E8-E040-4FFE-BE68-8A67F757D668}" type="pres">
      <dgm:prSet presAssocID="{A0E294CC-7531-432F-8810-3461F8FA88C2}" presName="sp" presStyleCnt="0"/>
      <dgm:spPr/>
    </dgm:pt>
    <dgm:pt modelId="{02FC504A-1CC1-42FB-BC8B-D531E05C26DE}" type="pres">
      <dgm:prSet presAssocID="{38D1B42C-1CF2-4662-8870-23E5A8519B8E}" presName="linNode" presStyleCnt="0"/>
      <dgm:spPr/>
    </dgm:pt>
    <dgm:pt modelId="{84A2D1A4-EDF3-4E20-B5BF-C751C745D637}" type="pres">
      <dgm:prSet presAssocID="{38D1B42C-1CF2-4662-8870-23E5A8519B8E}" presName="parentText" presStyleLbl="solidFgAcc1" presStyleIdx="1" presStyleCnt="4">
        <dgm:presLayoutVars>
          <dgm:chMax val="1"/>
          <dgm:bulletEnabled/>
        </dgm:presLayoutVars>
      </dgm:prSet>
      <dgm:spPr/>
    </dgm:pt>
    <dgm:pt modelId="{B95D03F0-A020-4B87-BA9B-CE7F1C281FBD}" type="pres">
      <dgm:prSet presAssocID="{38D1B42C-1CF2-4662-8870-23E5A8519B8E}" presName="descendantText" presStyleLbl="alignNode1" presStyleIdx="1" presStyleCnt="4">
        <dgm:presLayoutVars>
          <dgm:bulletEnabled/>
        </dgm:presLayoutVars>
      </dgm:prSet>
      <dgm:spPr/>
    </dgm:pt>
    <dgm:pt modelId="{81261395-EFFA-47E9-ACA7-5437EEA2E623}" type="pres">
      <dgm:prSet presAssocID="{A9B16BD0-1385-4081-B430-D3112031D417}" presName="sp" presStyleCnt="0"/>
      <dgm:spPr/>
    </dgm:pt>
    <dgm:pt modelId="{03970866-1EF3-458F-9AC4-681984B0194E}" type="pres">
      <dgm:prSet presAssocID="{BC16E390-CAB5-4AA4-8549-03A2E65B26C7}" presName="linNode" presStyleCnt="0"/>
      <dgm:spPr/>
    </dgm:pt>
    <dgm:pt modelId="{43DB7DDB-2327-4F91-B958-0B74F942EC68}" type="pres">
      <dgm:prSet presAssocID="{BC16E390-CAB5-4AA4-8549-03A2E65B26C7}" presName="parentText" presStyleLbl="solidFgAcc1" presStyleIdx="2" presStyleCnt="4">
        <dgm:presLayoutVars>
          <dgm:chMax val="1"/>
          <dgm:bulletEnabled/>
        </dgm:presLayoutVars>
      </dgm:prSet>
      <dgm:spPr/>
    </dgm:pt>
    <dgm:pt modelId="{350A7619-C9E3-431B-8BA6-365903BA79E9}" type="pres">
      <dgm:prSet presAssocID="{BC16E390-CAB5-4AA4-8549-03A2E65B26C7}" presName="descendantText" presStyleLbl="alignNode1" presStyleIdx="2" presStyleCnt="4">
        <dgm:presLayoutVars>
          <dgm:bulletEnabled/>
        </dgm:presLayoutVars>
      </dgm:prSet>
      <dgm:spPr/>
    </dgm:pt>
    <dgm:pt modelId="{0EB858DA-AE05-40AC-AC09-30763AA20BF1}" type="pres">
      <dgm:prSet presAssocID="{EB937428-CF40-4B40-AA31-F6C5B9B57771}" presName="sp" presStyleCnt="0"/>
      <dgm:spPr/>
    </dgm:pt>
    <dgm:pt modelId="{6319F768-1B32-4E53-89F4-BB88030FA138}" type="pres">
      <dgm:prSet presAssocID="{AF69490F-6A69-4BBE-9068-1E6A6E3C763A}" presName="linNode" presStyleCnt="0"/>
      <dgm:spPr/>
    </dgm:pt>
    <dgm:pt modelId="{4E0548E0-C313-47A4-9D32-8393B88AFC3C}" type="pres">
      <dgm:prSet presAssocID="{AF69490F-6A69-4BBE-9068-1E6A6E3C763A}" presName="parentText" presStyleLbl="solidFgAcc1" presStyleIdx="3" presStyleCnt="4">
        <dgm:presLayoutVars>
          <dgm:chMax val="1"/>
          <dgm:bulletEnabled/>
        </dgm:presLayoutVars>
      </dgm:prSet>
      <dgm:spPr/>
    </dgm:pt>
    <dgm:pt modelId="{7B37296C-32C2-41A9-BDC4-99E4FAEAFB8B}" type="pres">
      <dgm:prSet presAssocID="{AF69490F-6A69-4BBE-9068-1E6A6E3C763A}" presName="descendantText" presStyleLbl="alignNode1" presStyleIdx="3" presStyleCnt="4">
        <dgm:presLayoutVars>
          <dgm:bulletEnabled/>
        </dgm:presLayoutVars>
      </dgm:prSet>
      <dgm:spPr/>
    </dgm:pt>
  </dgm:ptLst>
  <dgm:cxnLst>
    <dgm:cxn modelId="{7433E100-7196-4738-905A-306DC346018C}" srcId="{85382385-F455-47A2-BCD6-D8A493D97109}" destId="{A6D1112C-F96B-4716-B33A-1C711B32F2DC}" srcOrd="0" destOrd="0" parTransId="{9DF80F41-AEAE-4B48-A6D5-74766EDB5B6A}" sibTransId="{A0E294CC-7531-432F-8810-3461F8FA88C2}"/>
    <dgm:cxn modelId="{DB015002-5ABE-4988-85E3-3103AF38AE30}" srcId="{85382385-F455-47A2-BCD6-D8A493D97109}" destId="{AF69490F-6A69-4BBE-9068-1E6A6E3C763A}" srcOrd="3" destOrd="0" parTransId="{283ECB99-C80F-4933-8A21-756312E80D77}" sibTransId="{E6E7FBEE-E562-417F-A76B-7F274B5447F2}"/>
    <dgm:cxn modelId="{25552116-16B4-4A07-8AB5-E16E01E98750}" type="presOf" srcId="{6E8881DC-F575-4C78-A744-92E45FF79895}" destId="{350A7619-C9E3-431B-8BA6-365903BA79E9}" srcOrd="0" destOrd="0" presId="urn:microsoft.com/office/officeart/2016/7/layout/VerticalHollowActionList"/>
    <dgm:cxn modelId="{46E24D17-E198-4228-9410-E3D04B694800}" type="presOf" srcId="{A6D1112C-F96B-4716-B33A-1C711B32F2DC}" destId="{46298F05-1292-4C6C-8259-79C175406FED}" srcOrd="0" destOrd="0" presId="urn:microsoft.com/office/officeart/2016/7/layout/VerticalHollowActionList"/>
    <dgm:cxn modelId="{3A49D526-71C0-4673-BB9E-C3866A9204F9}" srcId="{AF69490F-6A69-4BBE-9068-1E6A6E3C763A}" destId="{179E16A9-9253-41C1-A55C-3F036A212200}" srcOrd="0" destOrd="0" parTransId="{6FD677B2-54E2-4BB6-A59A-8E5EA360EF77}" sibTransId="{C603B202-BADF-4574-B793-A38EF14479CC}"/>
    <dgm:cxn modelId="{7FABB361-1172-4928-98E0-D3B83B949B4C}" srcId="{BC16E390-CAB5-4AA4-8549-03A2E65B26C7}" destId="{6E8881DC-F575-4C78-A744-92E45FF79895}" srcOrd="0" destOrd="0" parTransId="{FC753761-5E75-4DE6-BDA5-E199A0ED061F}" sibTransId="{78BD5D7F-E14E-405A-B66D-605C7B9AD046}"/>
    <dgm:cxn modelId="{44AB5571-F01E-4E1B-9516-5477323A668F}" type="presOf" srcId="{85382385-F455-47A2-BCD6-D8A493D97109}" destId="{0E350678-0BBD-49A1-8667-91FE7AE7C0BD}" srcOrd="0" destOrd="0" presId="urn:microsoft.com/office/officeart/2016/7/layout/VerticalHollowActionList"/>
    <dgm:cxn modelId="{E6262657-0EC3-4A93-86AC-F7577137793C}" type="presOf" srcId="{38D1B42C-1CF2-4662-8870-23E5A8519B8E}" destId="{84A2D1A4-EDF3-4E20-B5BF-C751C745D637}" srcOrd="0" destOrd="0" presId="urn:microsoft.com/office/officeart/2016/7/layout/VerticalHollowActionList"/>
    <dgm:cxn modelId="{E4575B5A-C68D-40E3-A4E1-B9D27FAE236C}" type="presOf" srcId="{179E16A9-9253-41C1-A55C-3F036A212200}" destId="{7B37296C-32C2-41A9-BDC4-99E4FAEAFB8B}" srcOrd="0" destOrd="0" presId="urn:microsoft.com/office/officeart/2016/7/layout/VerticalHollowActionList"/>
    <dgm:cxn modelId="{9A334982-01E7-49C9-94EE-E1A8228C22B5}" type="presOf" srcId="{535239BA-1404-4BA3-8726-86758B6605D4}" destId="{FB89D1FE-45CF-43C1-AA27-FDBDB859E656}" srcOrd="0" destOrd="0" presId="urn:microsoft.com/office/officeart/2016/7/layout/VerticalHollowActionList"/>
    <dgm:cxn modelId="{2A7B5F96-99B2-48B3-B6CB-92D7FC790C6D}" srcId="{85382385-F455-47A2-BCD6-D8A493D97109}" destId="{38D1B42C-1CF2-4662-8870-23E5A8519B8E}" srcOrd="1" destOrd="0" parTransId="{952C04E1-6959-40A7-92D7-C2A60D3DC950}" sibTransId="{A9B16BD0-1385-4081-B430-D3112031D417}"/>
    <dgm:cxn modelId="{19D4CBAB-935F-4C59-A527-B8F6799CE521}" srcId="{A6D1112C-F96B-4716-B33A-1C711B32F2DC}" destId="{535239BA-1404-4BA3-8726-86758B6605D4}" srcOrd="0" destOrd="0" parTransId="{57973020-3B84-4ED0-A65F-EACE094342B0}" sibTransId="{E05A65CB-425F-43C7-B4F8-4D2B5FFE1E67}"/>
    <dgm:cxn modelId="{93938FB0-5E66-4ED8-ADE4-725F90CA1207}" type="presOf" srcId="{AF69490F-6A69-4BBE-9068-1E6A6E3C763A}" destId="{4E0548E0-C313-47A4-9D32-8393B88AFC3C}" srcOrd="0" destOrd="0" presId="urn:microsoft.com/office/officeart/2016/7/layout/VerticalHollowActionList"/>
    <dgm:cxn modelId="{3CB3B1BD-3BCB-49E2-93CC-38E56202D052}" type="presOf" srcId="{BC16E390-CAB5-4AA4-8549-03A2E65B26C7}" destId="{43DB7DDB-2327-4F91-B958-0B74F942EC68}" srcOrd="0" destOrd="0" presId="urn:microsoft.com/office/officeart/2016/7/layout/VerticalHollowActionList"/>
    <dgm:cxn modelId="{2F6208DA-8277-43DC-AEE6-812B8752630A}" srcId="{38D1B42C-1CF2-4662-8870-23E5A8519B8E}" destId="{0738128F-6B80-42FA-858E-0DBAEE7DD26B}" srcOrd="0" destOrd="0" parTransId="{F0451C36-2B83-45DD-AD3B-C6E8ACF12FA4}" sibTransId="{F7E4C938-73B5-493F-B302-B5220C270706}"/>
    <dgm:cxn modelId="{1A48A0E3-CBB3-4057-A446-2549347E159D}" srcId="{85382385-F455-47A2-BCD6-D8A493D97109}" destId="{BC16E390-CAB5-4AA4-8549-03A2E65B26C7}" srcOrd="2" destOrd="0" parTransId="{786AC36F-328B-4960-A863-8B0042FCD0D9}" sibTransId="{EB937428-CF40-4B40-AA31-F6C5B9B57771}"/>
    <dgm:cxn modelId="{AA88DFEF-98B2-431B-9F1B-89AA3A49071E}" type="presOf" srcId="{0738128F-6B80-42FA-858E-0DBAEE7DD26B}" destId="{B95D03F0-A020-4B87-BA9B-CE7F1C281FBD}" srcOrd="0" destOrd="0" presId="urn:microsoft.com/office/officeart/2016/7/layout/VerticalHollowActionList"/>
    <dgm:cxn modelId="{F1B1B0CD-1259-405E-8D4D-015B5E8A4D0E}" type="presParOf" srcId="{0E350678-0BBD-49A1-8667-91FE7AE7C0BD}" destId="{84810B5B-1E91-4197-9E9B-743D4E4216DB}" srcOrd="0" destOrd="0" presId="urn:microsoft.com/office/officeart/2016/7/layout/VerticalHollowActionList"/>
    <dgm:cxn modelId="{6D3A4721-289F-4C75-B839-33F07418AE4F}" type="presParOf" srcId="{84810B5B-1E91-4197-9E9B-743D4E4216DB}" destId="{46298F05-1292-4C6C-8259-79C175406FED}" srcOrd="0" destOrd="0" presId="urn:microsoft.com/office/officeart/2016/7/layout/VerticalHollowActionList"/>
    <dgm:cxn modelId="{87B8EA16-B43A-4008-B2B1-2CDE34C8388B}" type="presParOf" srcId="{84810B5B-1E91-4197-9E9B-743D4E4216DB}" destId="{FB89D1FE-45CF-43C1-AA27-FDBDB859E656}" srcOrd="1" destOrd="0" presId="urn:microsoft.com/office/officeart/2016/7/layout/VerticalHollowActionList"/>
    <dgm:cxn modelId="{7912B17F-90FE-4D57-A82C-7625944312B9}" type="presParOf" srcId="{0E350678-0BBD-49A1-8667-91FE7AE7C0BD}" destId="{165F00E8-E040-4FFE-BE68-8A67F757D668}" srcOrd="1" destOrd="0" presId="urn:microsoft.com/office/officeart/2016/7/layout/VerticalHollowActionList"/>
    <dgm:cxn modelId="{FB467CDB-C00E-4C81-9084-36837AFCDE8E}" type="presParOf" srcId="{0E350678-0BBD-49A1-8667-91FE7AE7C0BD}" destId="{02FC504A-1CC1-42FB-BC8B-D531E05C26DE}" srcOrd="2" destOrd="0" presId="urn:microsoft.com/office/officeart/2016/7/layout/VerticalHollowActionList"/>
    <dgm:cxn modelId="{608E6307-EB04-431E-8214-35B2AB2E4091}" type="presParOf" srcId="{02FC504A-1CC1-42FB-BC8B-D531E05C26DE}" destId="{84A2D1A4-EDF3-4E20-B5BF-C751C745D637}" srcOrd="0" destOrd="0" presId="urn:microsoft.com/office/officeart/2016/7/layout/VerticalHollowActionList"/>
    <dgm:cxn modelId="{415346CC-10B5-45F3-BDC8-8D45EC2534AD}" type="presParOf" srcId="{02FC504A-1CC1-42FB-BC8B-D531E05C26DE}" destId="{B95D03F0-A020-4B87-BA9B-CE7F1C281FBD}" srcOrd="1" destOrd="0" presId="urn:microsoft.com/office/officeart/2016/7/layout/VerticalHollowActionList"/>
    <dgm:cxn modelId="{656E2792-52E5-4F20-ADDB-594A60E2306F}" type="presParOf" srcId="{0E350678-0BBD-49A1-8667-91FE7AE7C0BD}" destId="{81261395-EFFA-47E9-ACA7-5437EEA2E623}" srcOrd="3" destOrd="0" presId="urn:microsoft.com/office/officeart/2016/7/layout/VerticalHollowActionList"/>
    <dgm:cxn modelId="{EDEED282-73CA-4BF2-8093-D909AF56CEAC}" type="presParOf" srcId="{0E350678-0BBD-49A1-8667-91FE7AE7C0BD}" destId="{03970866-1EF3-458F-9AC4-681984B0194E}" srcOrd="4" destOrd="0" presId="urn:microsoft.com/office/officeart/2016/7/layout/VerticalHollowActionList"/>
    <dgm:cxn modelId="{43EA4BC5-1E33-434F-876A-1962D42C5AB9}" type="presParOf" srcId="{03970866-1EF3-458F-9AC4-681984B0194E}" destId="{43DB7DDB-2327-4F91-B958-0B74F942EC68}" srcOrd="0" destOrd="0" presId="urn:microsoft.com/office/officeart/2016/7/layout/VerticalHollowActionList"/>
    <dgm:cxn modelId="{7FCC2EF7-2EAC-4C8A-9228-0A4B610AAB98}" type="presParOf" srcId="{03970866-1EF3-458F-9AC4-681984B0194E}" destId="{350A7619-C9E3-431B-8BA6-365903BA79E9}" srcOrd="1" destOrd="0" presId="urn:microsoft.com/office/officeart/2016/7/layout/VerticalHollowActionList"/>
    <dgm:cxn modelId="{CFDB60D4-1039-447A-8A3A-C4F7F1A1BFA2}" type="presParOf" srcId="{0E350678-0BBD-49A1-8667-91FE7AE7C0BD}" destId="{0EB858DA-AE05-40AC-AC09-30763AA20BF1}" srcOrd="5" destOrd="0" presId="urn:microsoft.com/office/officeart/2016/7/layout/VerticalHollowActionList"/>
    <dgm:cxn modelId="{17FB90A7-29C2-4B9A-A680-C8E43B1524E8}" type="presParOf" srcId="{0E350678-0BBD-49A1-8667-91FE7AE7C0BD}" destId="{6319F768-1B32-4E53-89F4-BB88030FA138}" srcOrd="6" destOrd="0" presId="urn:microsoft.com/office/officeart/2016/7/layout/VerticalHollowActionList"/>
    <dgm:cxn modelId="{39A3AC63-5A34-471E-A8CD-2AB61322A349}" type="presParOf" srcId="{6319F768-1B32-4E53-89F4-BB88030FA138}" destId="{4E0548E0-C313-47A4-9D32-8393B88AFC3C}" srcOrd="0" destOrd="0" presId="urn:microsoft.com/office/officeart/2016/7/layout/VerticalHollowActionList"/>
    <dgm:cxn modelId="{F9E1A66D-27FE-41D2-A078-4C560D18EC78}" type="presParOf" srcId="{6319F768-1B32-4E53-89F4-BB88030FA138}" destId="{7B37296C-32C2-41A9-BDC4-99E4FAEAFB8B}"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E7BC5E-C5C2-4ADB-A456-326B2FCF1723}" type="doc">
      <dgm:prSet loTypeId="urn:microsoft.com/office/officeart/2005/8/layout/vProcess5" loCatId="process" qsTypeId="urn:microsoft.com/office/officeart/2005/8/quickstyle/simple2" qsCatId="simple" csTypeId="urn:microsoft.com/office/officeart/2005/8/colors/accent3_2" csCatId="accent3" phldr="1"/>
      <dgm:spPr/>
      <dgm:t>
        <a:bodyPr/>
        <a:lstStyle/>
        <a:p>
          <a:endParaRPr lang="en-US"/>
        </a:p>
      </dgm:t>
    </dgm:pt>
    <dgm:pt modelId="{492DE677-E3A8-4429-832C-8B3CCDBE2F83}">
      <dgm:prSet/>
      <dgm:spPr/>
      <dgm:t>
        <a:bodyPr/>
        <a:lstStyle/>
        <a:p>
          <a:r>
            <a:rPr lang="en-US" b="0" i="0" baseline="0"/>
            <a:t>Chair = Conductor</a:t>
          </a:r>
          <a:endParaRPr lang="en-US"/>
        </a:p>
      </dgm:t>
    </dgm:pt>
    <dgm:pt modelId="{143DA19A-8358-445A-A5A1-30D3DBE7D6FE}" type="parTrans" cxnId="{FEBA87BD-DB1F-4456-A002-8397755375C8}">
      <dgm:prSet/>
      <dgm:spPr/>
      <dgm:t>
        <a:bodyPr/>
        <a:lstStyle/>
        <a:p>
          <a:endParaRPr lang="en-US"/>
        </a:p>
      </dgm:t>
    </dgm:pt>
    <dgm:pt modelId="{7581B1DF-935C-4762-B0E7-55EBD538CBFA}" type="sibTrans" cxnId="{FEBA87BD-DB1F-4456-A002-8397755375C8}">
      <dgm:prSet/>
      <dgm:spPr/>
      <dgm:t>
        <a:bodyPr/>
        <a:lstStyle/>
        <a:p>
          <a:endParaRPr lang="en-US"/>
        </a:p>
      </dgm:t>
    </dgm:pt>
    <dgm:pt modelId="{5977952A-EB79-4612-93E6-04E1B693A358}">
      <dgm:prSet/>
      <dgm:spPr/>
      <dgm:t>
        <a:bodyPr/>
        <a:lstStyle/>
        <a:p>
          <a:r>
            <a:rPr lang="en-US" b="0" i="0" baseline="0" dirty="0"/>
            <a:t>Volunteer Members = Musicians</a:t>
          </a:r>
          <a:endParaRPr lang="en-US" dirty="0"/>
        </a:p>
      </dgm:t>
    </dgm:pt>
    <dgm:pt modelId="{72610662-5348-48C7-8721-DCAE76463FAC}" type="parTrans" cxnId="{31349E30-A38E-41FB-A8E5-CFCC3502EC95}">
      <dgm:prSet/>
      <dgm:spPr/>
      <dgm:t>
        <a:bodyPr/>
        <a:lstStyle/>
        <a:p>
          <a:endParaRPr lang="en-US"/>
        </a:p>
      </dgm:t>
    </dgm:pt>
    <dgm:pt modelId="{6F2C52C0-0E94-44F4-962A-8B1F7300D3CA}" type="sibTrans" cxnId="{31349E30-A38E-41FB-A8E5-CFCC3502EC95}">
      <dgm:prSet/>
      <dgm:spPr/>
      <dgm:t>
        <a:bodyPr/>
        <a:lstStyle/>
        <a:p>
          <a:endParaRPr lang="en-US"/>
        </a:p>
      </dgm:t>
    </dgm:pt>
    <dgm:pt modelId="{BC08F24A-5866-4BC9-A239-A9A1E1A52260}">
      <dgm:prSet/>
      <dgm:spPr/>
      <dgm:t>
        <a:bodyPr/>
        <a:lstStyle/>
        <a:p>
          <a:r>
            <a:rPr lang="en-US" b="0" i="0" baseline="0"/>
            <a:t>Board Liaison = Executive Sponsor</a:t>
          </a:r>
          <a:endParaRPr lang="en-US"/>
        </a:p>
      </dgm:t>
    </dgm:pt>
    <dgm:pt modelId="{9A035CC3-4818-4684-B730-A65750C21C58}" type="parTrans" cxnId="{09EAC088-E851-470D-B726-A3167B703815}">
      <dgm:prSet/>
      <dgm:spPr/>
      <dgm:t>
        <a:bodyPr/>
        <a:lstStyle/>
        <a:p>
          <a:endParaRPr lang="en-US"/>
        </a:p>
      </dgm:t>
    </dgm:pt>
    <dgm:pt modelId="{1187D168-D324-439D-A251-74832C787F72}" type="sibTrans" cxnId="{09EAC088-E851-470D-B726-A3167B703815}">
      <dgm:prSet/>
      <dgm:spPr/>
      <dgm:t>
        <a:bodyPr/>
        <a:lstStyle/>
        <a:p>
          <a:endParaRPr lang="en-US"/>
        </a:p>
      </dgm:t>
    </dgm:pt>
    <dgm:pt modelId="{4DA9EA56-DE49-4FDC-9B1F-BD4128387ED3}">
      <dgm:prSet/>
      <dgm:spPr/>
      <dgm:t>
        <a:bodyPr/>
        <a:lstStyle/>
        <a:p>
          <a:r>
            <a:rPr lang="en-US" b="0" i="0" baseline="0"/>
            <a:t>HQ Staff = Producer</a:t>
          </a:r>
          <a:endParaRPr lang="en-US"/>
        </a:p>
      </dgm:t>
    </dgm:pt>
    <dgm:pt modelId="{25D00480-670F-4452-8567-0E4BDA6789B9}" type="parTrans" cxnId="{8569361D-46B8-4AB3-9572-BBE495CD4DE2}">
      <dgm:prSet/>
      <dgm:spPr/>
      <dgm:t>
        <a:bodyPr/>
        <a:lstStyle/>
        <a:p>
          <a:endParaRPr lang="en-US"/>
        </a:p>
      </dgm:t>
    </dgm:pt>
    <dgm:pt modelId="{6435B841-01A7-4D75-A171-C5B871462174}" type="sibTrans" cxnId="{8569361D-46B8-4AB3-9572-BBE495CD4DE2}">
      <dgm:prSet/>
      <dgm:spPr/>
      <dgm:t>
        <a:bodyPr/>
        <a:lstStyle/>
        <a:p>
          <a:endParaRPr lang="en-US"/>
        </a:p>
      </dgm:t>
    </dgm:pt>
    <dgm:pt modelId="{E8EC3C66-F689-4E76-B636-D5D717D1C5A6}">
      <dgm:prSet/>
      <dgm:spPr/>
      <dgm:t>
        <a:bodyPr/>
        <a:lstStyle/>
        <a:p>
          <a:r>
            <a:rPr lang="en-US" b="0" i="0" baseline="0"/>
            <a:t>Coordination creates excellence.</a:t>
          </a:r>
          <a:endParaRPr lang="en-US"/>
        </a:p>
      </dgm:t>
    </dgm:pt>
    <dgm:pt modelId="{BFFDC1DA-9F18-46FB-9E16-EBD613B63C45}" type="parTrans" cxnId="{2F5EBAE2-C3DC-4053-847A-F80C90C2FB5B}">
      <dgm:prSet/>
      <dgm:spPr/>
      <dgm:t>
        <a:bodyPr/>
        <a:lstStyle/>
        <a:p>
          <a:endParaRPr lang="en-US"/>
        </a:p>
      </dgm:t>
    </dgm:pt>
    <dgm:pt modelId="{20DACA28-0620-48FF-966D-03F3D7EE7659}" type="sibTrans" cxnId="{2F5EBAE2-C3DC-4053-847A-F80C90C2FB5B}">
      <dgm:prSet/>
      <dgm:spPr/>
      <dgm:t>
        <a:bodyPr/>
        <a:lstStyle/>
        <a:p>
          <a:endParaRPr lang="en-US"/>
        </a:p>
      </dgm:t>
    </dgm:pt>
    <dgm:pt modelId="{449DF6F7-C77E-4F22-A3EC-ED4E4D0CA647}" type="pres">
      <dgm:prSet presAssocID="{C3E7BC5E-C5C2-4ADB-A456-326B2FCF1723}" presName="outerComposite" presStyleCnt="0">
        <dgm:presLayoutVars>
          <dgm:chMax val="5"/>
          <dgm:dir/>
          <dgm:resizeHandles val="exact"/>
        </dgm:presLayoutVars>
      </dgm:prSet>
      <dgm:spPr/>
    </dgm:pt>
    <dgm:pt modelId="{B655C07C-7DF8-409E-9E3C-A8782A432D88}" type="pres">
      <dgm:prSet presAssocID="{C3E7BC5E-C5C2-4ADB-A456-326B2FCF1723}" presName="dummyMaxCanvas" presStyleCnt="0">
        <dgm:presLayoutVars/>
      </dgm:prSet>
      <dgm:spPr/>
    </dgm:pt>
    <dgm:pt modelId="{B7A676EB-E119-4959-B424-6D5C2B2591BB}" type="pres">
      <dgm:prSet presAssocID="{C3E7BC5E-C5C2-4ADB-A456-326B2FCF1723}" presName="FiveNodes_1" presStyleLbl="node1" presStyleIdx="0" presStyleCnt="5">
        <dgm:presLayoutVars>
          <dgm:bulletEnabled val="1"/>
        </dgm:presLayoutVars>
      </dgm:prSet>
      <dgm:spPr/>
    </dgm:pt>
    <dgm:pt modelId="{8A5B3177-8D05-420A-BDD5-485C9485EC02}" type="pres">
      <dgm:prSet presAssocID="{C3E7BC5E-C5C2-4ADB-A456-326B2FCF1723}" presName="FiveNodes_2" presStyleLbl="node1" presStyleIdx="1" presStyleCnt="5">
        <dgm:presLayoutVars>
          <dgm:bulletEnabled val="1"/>
        </dgm:presLayoutVars>
      </dgm:prSet>
      <dgm:spPr/>
    </dgm:pt>
    <dgm:pt modelId="{BAF480E3-4C04-4B1F-996E-A29D79EBCB80}" type="pres">
      <dgm:prSet presAssocID="{C3E7BC5E-C5C2-4ADB-A456-326B2FCF1723}" presName="FiveNodes_3" presStyleLbl="node1" presStyleIdx="2" presStyleCnt="5">
        <dgm:presLayoutVars>
          <dgm:bulletEnabled val="1"/>
        </dgm:presLayoutVars>
      </dgm:prSet>
      <dgm:spPr/>
    </dgm:pt>
    <dgm:pt modelId="{4DB713A0-D879-406E-AD24-09E969282117}" type="pres">
      <dgm:prSet presAssocID="{C3E7BC5E-C5C2-4ADB-A456-326B2FCF1723}" presName="FiveNodes_4" presStyleLbl="node1" presStyleIdx="3" presStyleCnt="5">
        <dgm:presLayoutVars>
          <dgm:bulletEnabled val="1"/>
        </dgm:presLayoutVars>
      </dgm:prSet>
      <dgm:spPr/>
    </dgm:pt>
    <dgm:pt modelId="{C0E8450F-F9C5-4A6A-9984-168C260D0996}" type="pres">
      <dgm:prSet presAssocID="{C3E7BC5E-C5C2-4ADB-A456-326B2FCF1723}" presName="FiveNodes_5" presStyleLbl="node1" presStyleIdx="4" presStyleCnt="5">
        <dgm:presLayoutVars>
          <dgm:bulletEnabled val="1"/>
        </dgm:presLayoutVars>
      </dgm:prSet>
      <dgm:spPr/>
    </dgm:pt>
    <dgm:pt modelId="{9FD1BE47-A7F2-4F61-968E-7373BEDBC955}" type="pres">
      <dgm:prSet presAssocID="{C3E7BC5E-C5C2-4ADB-A456-326B2FCF1723}" presName="FiveConn_1-2" presStyleLbl="fgAccFollowNode1" presStyleIdx="0" presStyleCnt="4">
        <dgm:presLayoutVars>
          <dgm:bulletEnabled val="1"/>
        </dgm:presLayoutVars>
      </dgm:prSet>
      <dgm:spPr/>
    </dgm:pt>
    <dgm:pt modelId="{DBE07D2D-1C62-4932-8625-312AE38FE6A3}" type="pres">
      <dgm:prSet presAssocID="{C3E7BC5E-C5C2-4ADB-A456-326B2FCF1723}" presName="FiveConn_2-3" presStyleLbl="fgAccFollowNode1" presStyleIdx="1" presStyleCnt="4">
        <dgm:presLayoutVars>
          <dgm:bulletEnabled val="1"/>
        </dgm:presLayoutVars>
      </dgm:prSet>
      <dgm:spPr/>
    </dgm:pt>
    <dgm:pt modelId="{A3AB6370-E850-4F5C-B7F7-185AC540C76F}" type="pres">
      <dgm:prSet presAssocID="{C3E7BC5E-C5C2-4ADB-A456-326B2FCF1723}" presName="FiveConn_3-4" presStyleLbl="fgAccFollowNode1" presStyleIdx="2" presStyleCnt="4">
        <dgm:presLayoutVars>
          <dgm:bulletEnabled val="1"/>
        </dgm:presLayoutVars>
      </dgm:prSet>
      <dgm:spPr/>
    </dgm:pt>
    <dgm:pt modelId="{CDD177DB-26F9-4E59-A4EC-01161B0688C5}" type="pres">
      <dgm:prSet presAssocID="{C3E7BC5E-C5C2-4ADB-A456-326B2FCF1723}" presName="FiveConn_4-5" presStyleLbl="fgAccFollowNode1" presStyleIdx="3" presStyleCnt="4">
        <dgm:presLayoutVars>
          <dgm:bulletEnabled val="1"/>
        </dgm:presLayoutVars>
      </dgm:prSet>
      <dgm:spPr/>
    </dgm:pt>
    <dgm:pt modelId="{C34DC6FA-D021-4541-8F12-159D720C587E}" type="pres">
      <dgm:prSet presAssocID="{C3E7BC5E-C5C2-4ADB-A456-326B2FCF1723}" presName="FiveNodes_1_text" presStyleLbl="node1" presStyleIdx="4" presStyleCnt="5">
        <dgm:presLayoutVars>
          <dgm:bulletEnabled val="1"/>
        </dgm:presLayoutVars>
      </dgm:prSet>
      <dgm:spPr/>
    </dgm:pt>
    <dgm:pt modelId="{1CA93842-346D-4468-A6A8-BED6B5B79202}" type="pres">
      <dgm:prSet presAssocID="{C3E7BC5E-C5C2-4ADB-A456-326B2FCF1723}" presName="FiveNodes_2_text" presStyleLbl="node1" presStyleIdx="4" presStyleCnt="5">
        <dgm:presLayoutVars>
          <dgm:bulletEnabled val="1"/>
        </dgm:presLayoutVars>
      </dgm:prSet>
      <dgm:spPr/>
    </dgm:pt>
    <dgm:pt modelId="{04A75DBE-48B9-4D0B-B371-A5F7A2B309A6}" type="pres">
      <dgm:prSet presAssocID="{C3E7BC5E-C5C2-4ADB-A456-326B2FCF1723}" presName="FiveNodes_3_text" presStyleLbl="node1" presStyleIdx="4" presStyleCnt="5">
        <dgm:presLayoutVars>
          <dgm:bulletEnabled val="1"/>
        </dgm:presLayoutVars>
      </dgm:prSet>
      <dgm:spPr/>
    </dgm:pt>
    <dgm:pt modelId="{F3D44E23-67D1-4216-BB83-4E1C3B9D8E3D}" type="pres">
      <dgm:prSet presAssocID="{C3E7BC5E-C5C2-4ADB-A456-326B2FCF1723}" presName="FiveNodes_4_text" presStyleLbl="node1" presStyleIdx="4" presStyleCnt="5">
        <dgm:presLayoutVars>
          <dgm:bulletEnabled val="1"/>
        </dgm:presLayoutVars>
      </dgm:prSet>
      <dgm:spPr/>
    </dgm:pt>
    <dgm:pt modelId="{A4A3C48B-B519-404D-B617-EC311A29A8F8}" type="pres">
      <dgm:prSet presAssocID="{C3E7BC5E-C5C2-4ADB-A456-326B2FCF1723}" presName="FiveNodes_5_text" presStyleLbl="node1" presStyleIdx="4" presStyleCnt="5">
        <dgm:presLayoutVars>
          <dgm:bulletEnabled val="1"/>
        </dgm:presLayoutVars>
      </dgm:prSet>
      <dgm:spPr/>
    </dgm:pt>
  </dgm:ptLst>
  <dgm:cxnLst>
    <dgm:cxn modelId="{25164218-CA26-4CEC-8ED8-1312E14D48DF}" type="presOf" srcId="{6F2C52C0-0E94-44F4-962A-8B1F7300D3CA}" destId="{DBE07D2D-1C62-4932-8625-312AE38FE6A3}" srcOrd="0" destOrd="0" presId="urn:microsoft.com/office/officeart/2005/8/layout/vProcess5"/>
    <dgm:cxn modelId="{8569361D-46B8-4AB3-9572-BBE495CD4DE2}" srcId="{C3E7BC5E-C5C2-4ADB-A456-326B2FCF1723}" destId="{4DA9EA56-DE49-4FDC-9B1F-BD4128387ED3}" srcOrd="3" destOrd="0" parTransId="{25D00480-670F-4452-8567-0E4BDA6789B9}" sibTransId="{6435B841-01A7-4D75-A171-C5B871462174}"/>
    <dgm:cxn modelId="{31349E30-A38E-41FB-A8E5-CFCC3502EC95}" srcId="{C3E7BC5E-C5C2-4ADB-A456-326B2FCF1723}" destId="{5977952A-EB79-4612-93E6-04E1B693A358}" srcOrd="1" destOrd="0" parTransId="{72610662-5348-48C7-8721-DCAE76463FAC}" sibTransId="{6F2C52C0-0E94-44F4-962A-8B1F7300D3CA}"/>
    <dgm:cxn modelId="{7439DC3B-C8C5-4A72-B560-FEADCAF8AD6E}" type="presOf" srcId="{492DE677-E3A8-4429-832C-8B3CCDBE2F83}" destId="{C34DC6FA-D021-4541-8F12-159D720C587E}" srcOrd="1" destOrd="0" presId="urn:microsoft.com/office/officeart/2005/8/layout/vProcess5"/>
    <dgm:cxn modelId="{D9FBA464-1A27-4E2B-9DAB-8B188FE34543}" type="presOf" srcId="{6435B841-01A7-4D75-A171-C5B871462174}" destId="{CDD177DB-26F9-4E59-A4EC-01161B0688C5}" srcOrd="0" destOrd="0" presId="urn:microsoft.com/office/officeart/2005/8/layout/vProcess5"/>
    <dgm:cxn modelId="{5ED78668-461C-48E4-B5EE-56351F5A59CB}" type="presOf" srcId="{BC08F24A-5866-4BC9-A239-A9A1E1A52260}" destId="{BAF480E3-4C04-4B1F-996E-A29D79EBCB80}" srcOrd="0" destOrd="0" presId="urn:microsoft.com/office/officeart/2005/8/layout/vProcess5"/>
    <dgm:cxn modelId="{BAC47C6B-A227-4FEB-B594-EA83028775F6}" type="presOf" srcId="{492DE677-E3A8-4429-832C-8B3CCDBE2F83}" destId="{B7A676EB-E119-4959-B424-6D5C2B2591BB}" srcOrd="0" destOrd="0" presId="urn:microsoft.com/office/officeart/2005/8/layout/vProcess5"/>
    <dgm:cxn modelId="{F0245474-6E49-496D-9012-1C6E10F5D11F}" type="presOf" srcId="{C3E7BC5E-C5C2-4ADB-A456-326B2FCF1723}" destId="{449DF6F7-C77E-4F22-A3EC-ED4E4D0CA647}" srcOrd="0" destOrd="0" presId="urn:microsoft.com/office/officeart/2005/8/layout/vProcess5"/>
    <dgm:cxn modelId="{E517A054-A410-488B-9F39-D33C80435021}" type="presOf" srcId="{1187D168-D324-439D-A251-74832C787F72}" destId="{A3AB6370-E850-4F5C-B7F7-185AC540C76F}" srcOrd="0" destOrd="0" presId="urn:microsoft.com/office/officeart/2005/8/layout/vProcess5"/>
    <dgm:cxn modelId="{09EAC088-E851-470D-B726-A3167B703815}" srcId="{C3E7BC5E-C5C2-4ADB-A456-326B2FCF1723}" destId="{BC08F24A-5866-4BC9-A239-A9A1E1A52260}" srcOrd="2" destOrd="0" parTransId="{9A035CC3-4818-4684-B730-A65750C21C58}" sibTransId="{1187D168-D324-439D-A251-74832C787F72}"/>
    <dgm:cxn modelId="{B3444E8B-A980-47AE-A37E-18B10219E042}" type="presOf" srcId="{5977952A-EB79-4612-93E6-04E1B693A358}" destId="{8A5B3177-8D05-420A-BDD5-485C9485EC02}" srcOrd="0" destOrd="0" presId="urn:microsoft.com/office/officeart/2005/8/layout/vProcess5"/>
    <dgm:cxn modelId="{13DD00BD-8CBD-4258-941C-17F80B606FCC}" type="presOf" srcId="{5977952A-EB79-4612-93E6-04E1B693A358}" destId="{1CA93842-346D-4468-A6A8-BED6B5B79202}" srcOrd="1" destOrd="0" presId="urn:microsoft.com/office/officeart/2005/8/layout/vProcess5"/>
    <dgm:cxn modelId="{FEBA87BD-DB1F-4456-A002-8397755375C8}" srcId="{C3E7BC5E-C5C2-4ADB-A456-326B2FCF1723}" destId="{492DE677-E3A8-4429-832C-8B3CCDBE2F83}" srcOrd="0" destOrd="0" parTransId="{143DA19A-8358-445A-A5A1-30D3DBE7D6FE}" sibTransId="{7581B1DF-935C-4762-B0E7-55EBD538CBFA}"/>
    <dgm:cxn modelId="{5A157AD2-8744-4FD3-9C80-F6745DA5A4AE}" type="presOf" srcId="{BC08F24A-5866-4BC9-A239-A9A1E1A52260}" destId="{04A75DBE-48B9-4D0B-B371-A5F7A2B309A6}" srcOrd="1" destOrd="0" presId="urn:microsoft.com/office/officeart/2005/8/layout/vProcess5"/>
    <dgm:cxn modelId="{068004D6-E565-46EF-910C-FE51CF5A26AF}" type="presOf" srcId="{E8EC3C66-F689-4E76-B636-D5D717D1C5A6}" destId="{C0E8450F-F9C5-4A6A-9984-168C260D0996}" srcOrd="0" destOrd="0" presId="urn:microsoft.com/office/officeart/2005/8/layout/vProcess5"/>
    <dgm:cxn modelId="{DC4EE1D8-B248-4CD3-BA94-141C805E0C13}" type="presOf" srcId="{4DA9EA56-DE49-4FDC-9B1F-BD4128387ED3}" destId="{4DB713A0-D879-406E-AD24-09E969282117}" srcOrd="0" destOrd="0" presId="urn:microsoft.com/office/officeart/2005/8/layout/vProcess5"/>
    <dgm:cxn modelId="{3F920FDF-A693-4C49-A68A-A4430393CA61}" type="presOf" srcId="{E8EC3C66-F689-4E76-B636-D5D717D1C5A6}" destId="{A4A3C48B-B519-404D-B617-EC311A29A8F8}" srcOrd="1" destOrd="0" presId="urn:microsoft.com/office/officeart/2005/8/layout/vProcess5"/>
    <dgm:cxn modelId="{2F5EBAE2-C3DC-4053-847A-F80C90C2FB5B}" srcId="{C3E7BC5E-C5C2-4ADB-A456-326B2FCF1723}" destId="{E8EC3C66-F689-4E76-B636-D5D717D1C5A6}" srcOrd="4" destOrd="0" parTransId="{BFFDC1DA-9F18-46FB-9E16-EBD613B63C45}" sibTransId="{20DACA28-0620-48FF-966D-03F3D7EE7659}"/>
    <dgm:cxn modelId="{35E0D3E9-7803-4ABE-A613-3C2C2307902F}" type="presOf" srcId="{4DA9EA56-DE49-4FDC-9B1F-BD4128387ED3}" destId="{F3D44E23-67D1-4216-BB83-4E1C3B9D8E3D}" srcOrd="1" destOrd="0" presId="urn:microsoft.com/office/officeart/2005/8/layout/vProcess5"/>
    <dgm:cxn modelId="{18F133F8-81D3-4622-A09A-708AA1C27D4A}" type="presOf" srcId="{7581B1DF-935C-4762-B0E7-55EBD538CBFA}" destId="{9FD1BE47-A7F2-4F61-968E-7373BEDBC955}" srcOrd="0" destOrd="0" presId="urn:microsoft.com/office/officeart/2005/8/layout/vProcess5"/>
    <dgm:cxn modelId="{0E5D5699-5127-49F7-B0DF-E6BF8B1A621D}" type="presParOf" srcId="{449DF6F7-C77E-4F22-A3EC-ED4E4D0CA647}" destId="{B655C07C-7DF8-409E-9E3C-A8782A432D88}" srcOrd="0" destOrd="0" presId="urn:microsoft.com/office/officeart/2005/8/layout/vProcess5"/>
    <dgm:cxn modelId="{842F1614-4225-4718-B889-FAE6E1D2C25A}" type="presParOf" srcId="{449DF6F7-C77E-4F22-A3EC-ED4E4D0CA647}" destId="{B7A676EB-E119-4959-B424-6D5C2B2591BB}" srcOrd="1" destOrd="0" presId="urn:microsoft.com/office/officeart/2005/8/layout/vProcess5"/>
    <dgm:cxn modelId="{75536871-1A72-4E19-ABAC-EA12F6CDD779}" type="presParOf" srcId="{449DF6F7-C77E-4F22-A3EC-ED4E4D0CA647}" destId="{8A5B3177-8D05-420A-BDD5-485C9485EC02}" srcOrd="2" destOrd="0" presId="urn:microsoft.com/office/officeart/2005/8/layout/vProcess5"/>
    <dgm:cxn modelId="{5A8DCAAF-D359-46C2-B134-EE754E6B9ECB}" type="presParOf" srcId="{449DF6F7-C77E-4F22-A3EC-ED4E4D0CA647}" destId="{BAF480E3-4C04-4B1F-996E-A29D79EBCB80}" srcOrd="3" destOrd="0" presId="urn:microsoft.com/office/officeart/2005/8/layout/vProcess5"/>
    <dgm:cxn modelId="{BE1022AC-8DB0-41B3-A357-AD334FD4B6A1}" type="presParOf" srcId="{449DF6F7-C77E-4F22-A3EC-ED4E4D0CA647}" destId="{4DB713A0-D879-406E-AD24-09E969282117}" srcOrd="4" destOrd="0" presId="urn:microsoft.com/office/officeart/2005/8/layout/vProcess5"/>
    <dgm:cxn modelId="{ED8A67AD-A892-442B-9188-2D3A0448F84A}" type="presParOf" srcId="{449DF6F7-C77E-4F22-A3EC-ED4E4D0CA647}" destId="{C0E8450F-F9C5-4A6A-9984-168C260D0996}" srcOrd="5" destOrd="0" presId="urn:microsoft.com/office/officeart/2005/8/layout/vProcess5"/>
    <dgm:cxn modelId="{5A428192-F3A0-426D-885C-7D91B3E844E8}" type="presParOf" srcId="{449DF6F7-C77E-4F22-A3EC-ED4E4D0CA647}" destId="{9FD1BE47-A7F2-4F61-968E-7373BEDBC955}" srcOrd="6" destOrd="0" presId="urn:microsoft.com/office/officeart/2005/8/layout/vProcess5"/>
    <dgm:cxn modelId="{9E0B1CFD-8DD4-472F-B7A7-CBFDEF85639C}" type="presParOf" srcId="{449DF6F7-C77E-4F22-A3EC-ED4E4D0CA647}" destId="{DBE07D2D-1C62-4932-8625-312AE38FE6A3}" srcOrd="7" destOrd="0" presId="urn:microsoft.com/office/officeart/2005/8/layout/vProcess5"/>
    <dgm:cxn modelId="{0EAEDDB6-16E0-4BAE-952F-F4116B85F592}" type="presParOf" srcId="{449DF6F7-C77E-4F22-A3EC-ED4E4D0CA647}" destId="{A3AB6370-E850-4F5C-B7F7-185AC540C76F}" srcOrd="8" destOrd="0" presId="urn:microsoft.com/office/officeart/2005/8/layout/vProcess5"/>
    <dgm:cxn modelId="{D8B9D9F1-71AE-46DB-B2C7-6E9955D80B48}" type="presParOf" srcId="{449DF6F7-C77E-4F22-A3EC-ED4E4D0CA647}" destId="{CDD177DB-26F9-4E59-A4EC-01161B0688C5}" srcOrd="9" destOrd="0" presId="urn:microsoft.com/office/officeart/2005/8/layout/vProcess5"/>
    <dgm:cxn modelId="{9D1546C2-8003-4156-9689-F33DBE4FF1B1}" type="presParOf" srcId="{449DF6F7-C77E-4F22-A3EC-ED4E4D0CA647}" destId="{C34DC6FA-D021-4541-8F12-159D720C587E}" srcOrd="10" destOrd="0" presId="urn:microsoft.com/office/officeart/2005/8/layout/vProcess5"/>
    <dgm:cxn modelId="{D3C417B6-1823-4DCE-9DCC-EE05C5025EB1}" type="presParOf" srcId="{449DF6F7-C77E-4F22-A3EC-ED4E4D0CA647}" destId="{1CA93842-346D-4468-A6A8-BED6B5B79202}" srcOrd="11" destOrd="0" presId="urn:microsoft.com/office/officeart/2005/8/layout/vProcess5"/>
    <dgm:cxn modelId="{0D7A3AC5-CF72-4A02-81EC-C02F0DD02600}" type="presParOf" srcId="{449DF6F7-C77E-4F22-A3EC-ED4E4D0CA647}" destId="{04A75DBE-48B9-4D0B-B371-A5F7A2B309A6}" srcOrd="12" destOrd="0" presId="urn:microsoft.com/office/officeart/2005/8/layout/vProcess5"/>
    <dgm:cxn modelId="{C237B360-5935-49F0-8402-B0EBC9F4A446}" type="presParOf" srcId="{449DF6F7-C77E-4F22-A3EC-ED4E4D0CA647}" destId="{F3D44E23-67D1-4216-BB83-4E1C3B9D8E3D}" srcOrd="13" destOrd="0" presId="urn:microsoft.com/office/officeart/2005/8/layout/vProcess5"/>
    <dgm:cxn modelId="{5B148B5F-5549-4D03-8D25-B8CAE29D747C}" type="presParOf" srcId="{449DF6F7-C77E-4F22-A3EC-ED4E4D0CA647}" destId="{A4A3C48B-B519-404D-B617-EC311A29A8F8}"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204D24-40C4-4B10-B923-873A8E48A93B}"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0F641FFD-488F-4D58-997D-B359E9A0B4D1}">
      <dgm:prSet/>
      <dgm:spPr/>
      <dgm:t>
        <a:bodyPr/>
        <a:lstStyle/>
        <a:p>
          <a:r>
            <a:rPr lang="en-US"/>
            <a:t>IS: Leader, Facilitator, Decision‑maker</a:t>
          </a:r>
        </a:p>
      </dgm:t>
    </dgm:pt>
    <dgm:pt modelId="{F9E1348C-8D22-4B22-81F8-DFC1C414C5A4}" type="parTrans" cxnId="{94DDED88-80BE-404A-BA0F-73234BB9AB6A}">
      <dgm:prSet/>
      <dgm:spPr/>
      <dgm:t>
        <a:bodyPr/>
        <a:lstStyle/>
        <a:p>
          <a:endParaRPr lang="en-US"/>
        </a:p>
      </dgm:t>
    </dgm:pt>
    <dgm:pt modelId="{6FCF6A79-EA16-48F6-A1BF-11D38C7ACAD1}" type="sibTrans" cxnId="{94DDED88-80BE-404A-BA0F-73234BB9AB6A}">
      <dgm:prSet/>
      <dgm:spPr/>
      <dgm:t>
        <a:bodyPr/>
        <a:lstStyle/>
        <a:p>
          <a:endParaRPr lang="en-US"/>
        </a:p>
      </dgm:t>
    </dgm:pt>
    <dgm:pt modelId="{3486D65C-5E8E-40A8-8214-D5EAB71F5C11}">
      <dgm:prSet/>
      <dgm:spPr/>
      <dgm:t>
        <a:bodyPr/>
        <a:lstStyle/>
        <a:p>
          <a:r>
            <a:rPr lang="en-US"/>
            <a:t>IS NOT: Doing all the work or working alone</a:t>
          </a:r>
        </a:p>
      </dgm:t>
    </dgm:pt>
    <dgm:pt modelId="{AE70BF18-3EA8-48C9-921E-74E0007EED7C}" type="parTrans" cxnId="{D7F36C4F-6A0E-41A0-84A0-94C21EB22340}">
      <dgm:prSet/>
      <dgm:spPr/>
      <dgm:t>
        <a:bodyPr/>
        <a:lstStyle/>
        <a:p>
          <a:endParaRPr lang="en-US"/>
        </a:p>
      </dgm:t>
    </dgm:pt>
    <dgm:pt modelId="{358D17C1-3474-42BB-8EC4-9D140B49518D}" type="sibTrans" cxnId="{D7F36C4F-6A0E-41A0-84A0-94C21EB22340}">
      <dgm:prSet/>
      <dgm:spPr/>
      <dgm:t>
        <a:bodyPr/>
        <a:lstStyle/>
        <a:p>
          <a:endParaRPr lang="en-US"/>
        </a:p>
      </dgm:t>
    </dgm:pt>
    <dgm:pt modelId="{F1A71BC2-1170-4533-972C-77E4838264F6}" type="pres">
      <dgm:prSet presAssocID="{60204D24-40C4-4B10-B923-873A8E48A93B}" presName="hierChild1" presStyleCnt="0">
        <dgm:presLayoutVars>
          <dgm:chPref val="1"/>
          <dgm:dir/>
          <dgm:animOne val="branch"/>
          <dgm:animLvl val="lvl"/>
          <dgm:resizeHandles/>
        </dgm:presLayoutVars>
      </dgm:prSet>
      <dgm:spPr/>
    </dgm:pt>
    <dgm:pt modelId="{9999F094-504A-4E58-9879-B1F756AD3C5C}" type="pres">
      <dgm:prSet presAssocID="{0F641FFD-488F-4D58-997D-B359E9A0B4D1}" presName="hierRoot1" presStyleCnt="0"/>
      <dgm:spPr/>
    </dgm:pt>
    <dgm:pt modelId="{A8C59EAC-6C19-40A2-B4FD-ABEAC1304BC5}" type="pres">
      <dgm:prSet presAssocID="{0F641FFD-488F-4D58-997D-B359E9A0B4D1}" presName="composite" presStyleCnt="0"/>
      <dgm:spPr/>
    </dgm:pt>
    <dgm:pt modelId="{3497BCD8-ADC9-4A56-8B35-17BCB6982FB5}" type="pres">
      <dgm:prSet presAssocID="{0F641FFD-488F-4D58-997D-B359E9A0B4D1}" presName="background" presStyleLbl="node0" presStyleIdx="0" presStyleCnt="2"/>
      <dgm:spPr/>
    </dgm:pt>
    <dgm:pt modelId="{27028416-36BA-474C-9649-F15DB4E68A3C}" type="pres">
      <dgm:prSet presAssocID="{0F641FFD-488F-4D58-997D-B359E9A0B4D1}" presName="text" presStyleLbl="fgAcc0" presStyleIdx="0" presStyleCnt="2">
        <dgm:presLayoutVars>
          <dgm:chPref val="3"/>
        </dgm:presLayoutVars>
      </dgm:prSet>
      <dgm:spPr/>
    </dgm:pt>
    <dgm:pt modelId="{9B108BB6-0FFF-45DA-B3BB-AC687A86E1FC}" type="pres">
      <dgm:prSet presAssocID="{0F641FFD-488F-4D58-997D-B359E9A0B4D1}" presName="hierChild2" presStyleCnt="0"/>
      <dgm:spPr/>
    </dgm:pt>
    <dgm:pt modelId="{5F119DA5-9B3F-40E1-AA70-A5F00850F818}" type="pres">
      <dgm:prSet presAssocID="{3486D65C-5E8E-40A8-8214-D5EAB71F5C11}" presName="hierRoot1" presStyleCnt="0"/>
      <dgm:spPr/>
    </dgm:pt>
    <dgm:pt modelId="{64C4990B-03D6-4765-A22E-0C8A5637DC85}" type="pres">
      <dgm:prSet presAssocID="{3486D65C-5E8E-40A8-8214-D5EAB71F5C11}" presName="composite" presStyleCnt="0"/>
      <dgm:spPr/>
    </dgm:pt>
    <dgm:pt modelId="{A08B0A61-E9DB-44F2-98C5-8AC9DF20A522}" type="pres">
      <dgm:prSet presAssocID="{3486D65C-5E8E-40A8-8214-D5EAB71F5C11}" presName="background" presStyleLbl="node0" presStyleIdx="1" presStyleCnt="2"/>
      <dgm:spPr/>
    </dgm:pt>
    <dgm:pt modelId="{D2E8CC2E-6D1A-4B36-9520-93289A1C28F2}" type="pres">
      <dgm:prSet presAssocID="{3486D65C-5E8E-40A8-8214-D5EAB71F5C11}" presName="text" presStyleLbl="fgAcc0" presStyleIdx="1" presStyleCnt="2">
        <dgm:presLayoutVars>
          <dgm:chPref val="3"/>
        </dgm:presLayoutVars>
      </dgm:prSet>
      <dgm:spPr/>
    </dgm:pt>
    <dgm:pt modelId="{EA918B15-0136-49D6-A9C3-1100FB9B2954}" type="pres">
      <dgm:prSet presAssocID="{3486D65C-5E8E-40A8-8214-D5EAB71F5C11}" presName="hierChild2" presStyleCnt="0"/>
      <dgm:spPr/>
    </dgm:pt>
  </dgm:ptLst>
  <dgm:cxnLst>
    <dgm:cxn modelId="{F1E4232A-2277-462A-B319-96D90B24B4B7}" type="presOf" srcId="{60204D24-40C4-4B10-B923-873A8E48A93B}" destId="{F1A71BC2-1170-4533-972C-77E4838264F6}" srcOrd="0" destOrd="0" presId="urn:microsoft.com/office/officeart/2005/8/layout/hierarchy1"/>
    <dgm:cxn modelId="{D7F36C4F-6A0E-41A0-84A0-94C21EB22340}" srcId="{60204D24-40C4-4B10-B923-873A8E48A93B}" destId="{3486D65C-5E8E-40A8-8214-D5EAB71F5C11}" srcOrd="1" destOrd="0" parTransId="{AE70BF18-3EA8-48C9-921E-74E0007EED7C}" sibTransId="{358D17C1-3474-42BB-8EC4-9D140B49518D}"/>
    <dgm:cxn modelId="{94DDED88-80BE-404A-BA0F-73234BB9AB6A}" srcId="{60204D24-40C4-4B10-B923-873A8E48A93B}" destId="{0F641FFD-488F-4D58-997D-B359E9A0B4D1}" srcOrd="0" destOrd="0" parTransId="{F9E1348C-8D22-4B22-81F8-DFC1C414C5A4}" sibTransId="{6FCF6A79-EA16-48F6-A1BF-11D38C7ACAD1}"/>
    <dgm:cxn modelId="{9AFAB5C5-1FA4-4E88-A5BE-86EC5250821B}" type="presOf" srcId="{3486D65C-5E8E-40A8-8214-D5EAB71F5C11}" destId="{D2E8CC2E-6D1A-4B36-9520-93289A1C28F2}" srcOrd="0" destOrd="0" presId="urn:microsoft.com/office/officeart/2005/8/layout/hierarchy1"/>
    <dgm:cxn modelId="{31C30AF1-CF0C-4AF5-9001-433D1270600E}" type="presOf" srcId="{0F641FFD-488F-4D58-997D-B359E9A0B4D1}" destId="{27028416-36BA-474C-9649-F15DB4E68A3C}" srcOrd="0" destOrd="0" presId="urn:microsoft.com/office/officeart/2005/8/layout/hierarchy1"/>
    <dgm:cxn modelId="{6E86A3B6-5441-4C71-8EDF-EAEB14A6C12C}" type="presParOf" srcId="{F1A71BC2-1170-4533-972C-77E4838264F6}" destId="{9999F094-504A-4E58-9879-B1F756AD3C5C}" srcOrd="0" destOrd="0" presId="urn:microsoft.com/office/officeart/2005/8/layout/hierarchy1"/>
    <dgm:cxn modelId="{3FCE23AF-080E-47F7-ABBC-E6A1178D9291}" type="presParOf" srcId="{9999F094-504A-4E58-9879-B1F756AD3C5C}" destId="{A8C59EAC-6C19-40A2-B4FD-ABEAC1304BC5}" srcOrd="0" destOrd="0" presId="urn:microsoft.com/office/officeart/2005/8/layout/hierarchy1"/>
    <dgm:cxn modelId="{0BDA77A5-8AB1-4E91-B630-872292D37692}" type="presParOf" srcId="{A8C59EAC-6C19-40A2-B4FD-ABEAC1304BC5}" destId="{3497BCD8-ADC9-4A56-8B35-17BCB6982FB5}" srcOrd="0" destOrd="0" presId="urn:microsoft.com/office/officeart/2005/8/layout/hierarchy1"/>
    <dgm:cxn modelId="{51B7EC47-94D4-4DCD-8CE7-3D7400ADF4BE}" type="presParOf" srcId="{A8C59EAC-6C19-40A2-B4FD-ABEAC1304BC5}" destId="{27028416-36BA-474C-9649-F15DB4E68A3C}" srcOrd="1" destOrd="0" presId="urn:microsoft.com/office/officeart/2005/8/layout/hierarchy1"/>
    <dgm:cxn modelId="{8D2FD35E-5799-4170-96B9-DEBDCEF928CF}" type="presParOf" srcId="{9999F094-504A-4E58-9879-B1F756AD3C5C}" destId="{9B108BB6-0FFF-45DA-B3BB-AC687A86E1FC}" srcOrd="1" destOrd="0" presId="urn:microsoft.com/office/officeart/2005/8/layout/hierarchy1"/>
    <dgm:cxn modelId="{B523943C-EB9F-4A2C-81E5-27CAD2EB8E4C}" type="presParOf" srcId="{F1A71BC2-1170-4533-972C-77E4838264F6}" destId="{5F119DA5-9B3F-40E1-AA70-A5F00850F818}" srcOrd="1" destOrd="0" presId="urn:microsoft.com/office/officeart/2005/8/layout/hierarchy1"/>
    <dgm:cxn modelId="{9D6AB43B-C813-44D0-84C8-BB6C4D651E6C}" type="presParOf" srcId="{5F119DA5-9B3F-40E1-AA70-A5F00850F818}" destId="{64C4990B-03D6-4765-A22E-0C8A5637DC85}" srcOrd="0" destOrd="0" presId="urn:microsoft.com/office/officeart/2005/8/layout/hierarchy1"/>
    <dgm:cxn modelId="{762D9F61-5B31-427A-84F2-2180F87E9FF2}" type="presParOf" srcId="{64C4990B-03D6-4765-A22E-0C8A5637DC85}" destId="{A08B0A61-E9DB-44F2-98C5-8AC9DF20A522}" srcOrd="0" destOrd="0" presId="urn:microsoft.com/office/officeart/2005/8/layout/hierarchy1"/>
    <dgm:cxn modelId="{66CF8A16-464C-486A-A155-4ECCCDD8884E}" type="presParOf" srcId="{64C4990B-03D6-4765-A22E-0C8A5637DC85}" destId="{D2E8CC2E-6D1A-4B36-9520-93289A1C28F2}" srcOrd="1" destOrd="0" presId="urn:microsoft.com/office/officeart/2005/8/layout/hierarchy1"/>
    <dgm:cxn modelId="{0E3BDF2E-404A-4335-BBBA-297D9D45AF7D}" type="presParOf" srcId="{5F119DA5-9B3F-40E1-AA70-A5F00850F818}" destId="{EA918B15-0136-49D6-A9C3-1100FB9B295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BBCDE-4063-4D92-96BF-A28A91BA5FB4}">
      <dsp:nvSpPr>
        <dsp:cNvPr id="0" name=""/>
        <dsp:cNvSpPr/>
      </dsp:nvSpPr>
      <dsp:spPr>
        <a:xfrm>
          <a:off x="0" y="482"/>
          <a:ext cx="778399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A88EFF-8F5D-46A1-8E38-A146BCF47358}">
      <dsp:nvSpPr>
        <dsp:cNvPr id="0" name=""/>
        <dsp:cNvSpPr/>
      </dsp:nvSpPr>
      <dsp:spPr>
        <a:xfrm>
          <a:off x="0" y="482"/>
          <a:ext cx="7783996" cy="790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en-US" sz="1400" kern="1200"/>
            <a:t>Guiding Principles: The Code of Ethics provides a framework for the ethical and professional conduct of legal management professionals, ensuring integrity in legal service organizations.</a:t>
          </a:r>
        </a:p>
      </dsp:txBody>
      <dsp:txXfrm>
        <a:off x="0" y="482"/>
        <a:ext cx="7783996" cy="790920"/>
      </dsp:txXfrm>
    </dsp:sp>
    <dsp:sp modelId="{C6FFBB32-F549-492C-B4BC-54B65DDF44C0}">
      <dsp:nvSpPr>
        <dsp:cNvPr id="0" name=""/>
        <dsp:cNvSpPr/>
      </dsp:nvSpPr>
      <dsp:spPr>
        <a:xfrm>
          <a:off x="0" y="791403"/>
          <a:ext cx="778399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C0921F-1F9B-4EC3-A4DF-864279E863B9}">
      <dsp:nvSpPr>
        <dsp:cNvPr id="0" name=""/>
        <dsp:cNvSpPr/>
      </dsp:nvSpPr>
      <dsp:spPr>
        <a:xfrm>
          <a:off x="0" y="791403"/>
          <a:ext cx="7783996" cy="790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en-US" sz="1400" kern="1200"/>
            <a:t>Commitment to Ethical Practice: ALA members are expected to uphold high ethical standards, aligning with the ABA Model Rules of Professional Conduct and promoting accountability.</a:t>
          </a:r>
        </a:p>
      </dsp:txBody>
      <dsp:txXfrm>
        <a:off x="0" y="791403"/>
        <a:ext cx="7783996" cy="790920"/>
      </dsp:txXfrm>
    </dsp:sp>
    <dsp:sp modelId="{FA1A9568-B1D7-4B7A-9D93-DE6E360935C0}">
      <dsp:nvSpPr>
        <dsp:cNvPr id="0" name=""/>
        <dsp:cNvSpPr/>
      </dsp:nvSpPr>
      <dsp:spPr>
        <a:xfrm>
          <a:off x="0" y="1582323"/>
          <a:ext cx="778399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EBFA43-FBB5-441C-9481-B859E3F60845}">
      <dsp:nvSpPr>
        <dsp:cNvPr id="0" name=""/>
        <dsp:cNvSpPr/>
      </dsp:nvSpPr>
      <dsp:spPr>
        <a:xfrm>
          <a:off x="0" y="1582323"/>
          <a:ext cx="7783996" cy="790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en-US" sz="1400" kern="1200"/>
            <a:t>Continuous Professional Growth: Members must engage in ongoing education and stay informed about trends and best practices in legal management.</a:t>
          </a:r>
        </a:p>
      </dsp:txBody>
      <dsp:txXfrm>
        <a:off x="0" y="1582323"/>
        <a:ext cx="7783996" cy="790920"/>
      </dsp:txXfrm>
    </dsp:sp>
    <dsp:sp modelId="{649840FA-3AA3-4DAE-9F41-4A8B8290FB64}">
      <dsp:nvSpPr>
        <dsp:cNvPr id="0" name=""/>
        <dsp:cNvSpPr/>
      </dsp:nvSpPr>
      <dsp:spPr>
        <a:xfrm>
          <a:off x="0" y="2373243"/>
          <a:ext cx="778399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5462FA-6166-4167-BCFA-4F978189C939}">
      <dsp:nvSpPr>
        <dsp:cNvPr id="0" name=""/>
        <dsp:cNvSpPr/>
      </dsp:nvSpPr>
      <dsp:spPr>
        <a:xfrm>
          <a:off x="0" y="2373243"/>
          <a:ext cx="7783996" cy="790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en-US" sz="1400" kern="1200"/>
            <a:t>Respect &amp; Collaboration: Professional interactions should demonstrate honesty, fairness, courtesy, and inclusivity within the legal management community.</a:t>
          </a:r>
        </a:p>
      </dsp:txBody>
      <dsp:txXfrm>
        <a:off x="0" y="2373243"/>
        <a:ext cx="7783996" cy="790920"/>
      </dsp:txXfrm>
    </dsp:sp>
    <dsp:sp modelId="{A6E0295C-AFB4-4335-ABEC-34B460C85FD7}">
      <dsp:nvSpPr>
        <dsp:cNvPr id="0" name=""/>
        <dsp:cNvSpPr/>
      </dsp:nvSpPr>
      <dsp:spPr>
        <a:xfrm>
          <a:off x="0" y="3164163"/>
          <a:ext cx="778399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5889A6-33D5-4399-8CD6-72E14CA3AE82}">
      <dsp:nvSpPr>
        <dsp:cNvPr id="0" name=""/>
        <dsp:cNvSpPr/>
      </dsp:nvSpPr>
      <dsp:spPr>
        <a:xfrm>
          <a:off x="0" y="3164163"/>
          <a:ext cx="7783996" cy="790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en-US" sz="1400" kern="1200"/>
            <a:t>Diversity &amp; Inclusion: Members should actively foster an inclusive environment in legal organizations, ensuring equal opportunities and respectful workplaces</a:t>
          </a:r>
          <a:br>
            <a:rPr lang="en-US" sz="1400" kern="1200"/>
          </a:br>
          <a:endParaRPr lang="en-US" sz="1400" kern="1200"/>
        </a:p>
      </dsp:txBody>
      <dsp:txXfrm>
        <a:off x="0" y="3164163"/>
        <a:ext cx="7783996" cy="7909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C1E34-D791-41EA-BB2B-535EE66DFEA6}">
      <dsp:nvSpPr>
        <dsp:cNvPr id="0" name=""/>
        <dsp:cNvSpPr/>
      </dsp:nvSpPr>
      <dsp:spPr>
        <a:xfrm>
          <a:off x="973190" y="1231320"/>
          <a:ext cx="1264141" cy="126414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170446-174B-46D5-994B-C4B958841601}">
      <dsp:nvSpPr>
        <dsp:cNvPr id="0" name=""/>
        <dsp:cNvSpPr/>
      </dsp:nvSpPr>
      <dsp:spPr>
        <a:xfrm>
          <a:off x="1242597" y="1500728"/>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067324-1F0A-43E6-92F6-F7B8D92B5270}">
      <dsp:nvSpPr>
        <dsp:cNvPr id="0" name=""/>
        <dsp:cNvSpPr/>
      </dsp:nvSpPr>
      <dsp:spPr>
        <a:xfrm>
          <a:off x="569079" y="2889210"/>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b="0" i="0" kern="1200" baseline="0"/>
            <a:t>Clear scope</a:t>
          </a:r>
          <a:endParaRPr lang="en-US" sz="2100" kern="1200"/>
        </a:p>
      </dsp:txBody>
      <dsp:txXfrm>
        <a:off x="569079" y="2889210"/>
        <a:ext cx="2072362" cy="720000"/>
      </dsp:txXfrm>
    </dsp:sp>
    <dsp:sp modelId="{C17F28ED-FC3D-438B-AA07-4A11B598E8C5}">
      <dsp:nvSpPr>
        <dsp:cNvPr id="0" name=""/>
        <dsp:cNvSpPr/>
      </dsp:nvSpPr>
      <dsp:spPr>
        <a:xfrm>
          <a:off x="3408216" y="1231320"/>
          <a:ext cx="1264141" cy="126414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1343F0-1BE1-4713-819C-C45EDEE30BF8}">
      <dsp:nvSpPr>
        <dsp:cNvPr id="0" name=""/>
        <dsp:cNvSpPr/>
      </dsp:nvSpPr>
      <dsp:spPr>
        <a:xfrm>
          <a:off x="3677623" y="1500728"/>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C7856D-03E9-492B-A6FF-0A88C9688042}">
      <dsp:nvSpPr>
        <dsp:cNvPr id="0" name=""/>
        <dsp:cNvSpPr/>
      </dsp:nvSpPr>
      <dsp:spPr>
        <a:xfrm>
          <a:off x="3004105" y="2889210"/>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b="0" i="0" kern="1200" baseline="0"/>
            <a:t>Clear timelines</a:t>
          </a:r>
          <a:endParaRPr lang="en-US" sz="2100" kern="1200"/>
        </a:p>
      </dsp:txBody>
      <dsp:txXfrm>
        <a:off x="3004105" y="2889210"/>
        <a:ext cx="2072362" cy="720000"/>
      </dsp:txXfrm>
    </dsp:sp>
    <dsp:sp modelId="{CDE52F6C-B3A7-4457-B57C-03F2B71B3DA8}">
      <dsp:nvSpPr>
        <dsp:cNvPr id="0" name=""/>
        <dsp:cNvSpPr/>
      </dsp:nvSpPr>
      <dsp:spPr>
        <a:xfrm>
          <a:off x="5843242" y="1231320"/>
          <a:ext cx="1264141" cy="126414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8C3DDC-EA43-4561-ABBA-E6CD2332604F}">
      <dsp:nvSpPr>
        <dsp:cNvPr id="0" name=""/>
        <dsp:cNvSpPr/>
      </dsp:nvSpPr>
      <dsp:spPr>
        <a:xfrm>
          <a:off x="6112649" y="1500728"/>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9B613E-D4B2-47CC-B1CC-5169B8EDE69B}">
      <dsp:nvSpPr>
        <dsp:cNvPr id="0" name=""/>
        <dsp:cNvSpPr/>
      </dsp:nvSpPr>
      <dsp:spPr>
        <a:xfrm>
          <a:off x="5439131" y="2889210"/>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b="0" i="0" kern="1200" baseline="0"/>
            <a:t>Clear communication</a:t>
          </a:r>
          <a:endParaRPr lang="en-US" sz="2100" kern="1200"/>
        </a:p>
      </dsp:txBody>
      <dsp:txXfrm>
        <a:off x="5439131" y="2889210"/>
        <a:ext cx="2072362" cy="720000"/>
      </dsp:txXfrm>
    </dsp:sp>
    <dsp:sp modelId="{8A7E83DA-70C1-4081-8902-7C467E8E25E4}">
      <dsp:nvSpPr>
        <dsp:cNvPr id="0" name=""/>
        <dsp:cNvSpPr/>
      </dsp:nvSpPr>
      <dsp:spPr>
        <a:xfrm>
          <a:off x="8278268" y="1231320"/>
          <a:ext cx="1264141" cy="126414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BAEAF1-166D-4CDC-BA71-8E3057636DF9}">
      <dsp:nvSpPr>
        <dsp:cNvPr id="0" name=""/>
        <dsp:cNvSpPr/>
      </dsp:nvSpPr>
      <dsp:spPr>
        <a:xfrm>
          <a:off x="8547675" y="1500728"/>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CADC23-8249-444E-80DC-6A3E4ED335EB}">
      <dsp:nvSpPr>
        <dsp:cNvPr id="0" name=""/>
        <dsp:cNvSpPr/>
      </dsp:nvSpPr>
      <dsp:spPr>
        <a:xfrm>
          <a:off x="7874157" y="2889210"/>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b="0" i="0" kern="1200" baseline="0"/>
            <a:t>Feedback</a:t>
          </a:r>
          <a:endParaRPr lang="en-US" sz="2100" kern="1200"/>
        </a:p>
      </dsp:txBody>
      <dsp:txXfrm>
        <a:off x="7874157" y="2889210"/>
        <a:ext cx="2072362"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F90A2-ED8A-4332-9BCE-5CFB8224A169}">
      <dsp:nvSpPr>
        <dsp:cNvPr id="0" name=""/>
        <dsp:cNvSpPr/>
      </dsp:nvSpPr>
      <dsp:spPr>
        <a:xfrm>
          <a:off x="1283" y="507350"/>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B78BA10-E62A-43EC-BDF3-AB693B9AD25A}">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a:t>Provides guidance</a:t>
          </a:r>
        </a:p>
      </dsp:txBody>
      <dsp:txXfrm>
        <a:off x="585701" y="1066737"/>
        <a:ext cx="4337991" cy="2693452"/>
      </dsp:txXfrm>
    </dsp:sp>
    <dsp:sp modelId="{321176F4-B834-40B5-8D0F-99128991AE8E}">
      <dsp:nvSpPr>
        <dsp:cNvPr id="0" name=""/>
        <dsp:cNvSpPr/>
      </dsp:nvSpPr>
      <dsp:spPr>
        <a:xfrm>
          <a:off x="5508110" y="507350"/>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628D1D6-B22C-47F7-A623-FA389B133423}">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a:t>Avoids micromanagement</a:t>
          </a:r>
        </a:p>
      </dsp:txBody>
      <dsp:txXfrm>
        <a:off x="6092527" y="1066737"/>
        <a:ext cx="4337991" cy="26934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9CCB7-D752-436A-92BB-19F86FF0283A}">
      <dsp:nvSpPr>
        <dsp:cNvPr id="0" name=""/>
        <dsp:cNvSpPr/>
      </dsp:nvSpPr>
      <dsp:spPr>
        <a:xfrm>
          <a:off x="0" y="707092"/>
          <a:ext cx="105156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B6D5A8-9C0C-4D08-B062-1F7A66A5E5B9}">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06B4E5-A77A-4B42-AAEB-98DD93852295}">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90000"/>
            </a:lnSpc>
            <a:spcBef>
              <a:spcPct val="0"/>
            </a:spcBef>
            <a:spcAft>
              <a:spcPct val="35000"/>
            </a:spcAft>
            <a:buNone/>
          </a:pPr>
          <a:r>
            <a:rPr lang="en-US" sz="2500" kern="1200"/>
            <a:t>Supports volunteers</a:t>
          </a:r>
        </a:p>
      </dsp:txBody>
      <dsp:txXfrm>
        <a:off x="1507738" y="707092"/>
        <a:ext cx="9007861" cy="1305401"/>
      </dsp:txXfrm>
    </dsp:sp>
    <dsp:sp modelId="{331B1941-A26F-4EFC-9CCE-AC33AA0F9C83}">
      <dsp:nvSpPr>
        <dsp:cNvPr id="0" name=""/>
        <dsp:cNvSpPr/>
      </dsp:nvSpPr>
      <dsp:spPr>
        <a:xfrm>
          <a:off x="0" y="2338844"/>
          <a:ext cx="105156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442EF1-968A-4CA0-9A1C-0F61CCC9A9C9}">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1A6881-275D-45D4-9E13-62491E906E76}">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90000"/>
            </a:lnSpc>
            <a:spcBef>
              <a:spcPct val="0"/>
            </a:spcBef>
            <a:spcAft>
              <a:spcPct val="35000"/>
            </a:spcAft>
            <a:buNone/>
          </a:pPr>
          <a:r>
            <a:rPr lang="en-US" sz="2500" kern="1200"/>
            <a:t>Ensures sustainability</a:t>
          </a:r>
        </a:p>
      </dsp:txBody>
      <dsp:txXfrm>
        <a:off x="1507738" y="2338844"/>
        <a:ext cx="9007861" cy="1305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E6440-A9FF-493F-B7F0-80B38FB1EAA0}">
      <dsp:nvSpPr>
        <dsp:cNvPr id="0" name=""/>
        <dsp:cNvSpPr/>
      </dsp:nvSpPr>
      <dsp:spPr>
        <a:xfrm>
          <a:off x="290030" y="948370"/>
          <a:ext cx="921596" cy="9215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4D73ED-C4DA-469B-8381-DF0C8FA91DFC}">
      <dsp:nvSpPr>
        <dsp:cNvPr id="0" name=""/>
        <dsp:cNvSpPr/>
      </dsp:nvSpPr>
      <dsp:spPr>
        <a:xfrm>
          <a:off x="483565" y="1141906"/>
          <a:ext cx="534526" cy="5345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1AF1B8-CF21-488D-9ABA-BD834CD24B7B}">
      <dsp:nvSpPr>
        <dsp:cNvPr id="0" name=""/>
        <dsp:cNvSpPr/>
      </dsp:nvSpPr>
      <dsp:spPr>
        <a:xfrm>
          <a:off x="1409112" y="948370"/>
          <a:ext cx="2172335" cy="92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Act as a faithful agent serving the interests of employers, clients, and employees.</a:t>
          </a:r>
        </a:p>
      </dsp:txBody>
      <dsp:txXfrm>
        <a:off x="1409112" y="948370"/>
        <a:ext cx="2172335" cy="921596"/>
      </dsp:txXfrm>
    </dsp:sp>
    <dsp:sp modelId="{1E55997F-BBCB-4B77-94C8-64804430EA0B}">
      <dsp:nvSpPr>
        <dsp:cNvPr id="0" name=""/>
        <dsp:cNvSpPr/>
      </dsp:nvSpPr>
      <dsp:spPr>
        <a:xfrm>
          <a:off x="3959960" y="948370"/>
          <a:ext cx="921596" cy="9215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BBB4FE-6235-4318-9C1F-9E133D58C624}">
      <dsp:nvSpPr>
        <dsp:cNvPr id="0" name=""/>
        <dsp:cNvSpPr/>
      </dsp:nvSpPr>
      <dsp:spPr>
        <a:xfrm>
          <a:off x="4153495" y="1141906"/>
          <a:ext cx="534526" cy="5345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BCAD47-FB0E-4691-80CF-8950E3E4041F}">
      <dsp:nvSpPr>
        <dsp:cNvPr id="0" name=""/>
        <dsp:cNvSpPr/>
      </dsp:nvSpPr>
      <dsp:spPr>
        <a:xfrm>
          <a:off x="5079042" y="948370"/>
          <a:ext cx="2172335" cy="92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Implement sound business practices and promote continuous improvement.</a:t>
          </a:r>
        </a:p>
      </dsp:txBody>
      <dsp:txXfrm>
        <a:off x="5079042" y="948370"/>
        <a:ext cx="2172335" cy="921596"/>
      </dsp:txXfrm>
    </dsp:sp>
    <dsp:sp modelId="{3E23BCD3-3FEB-4B23-BF87-11A479113146}">
      <dsp:nvSpPr>
        <dsp:cNvPr id="0" name=""/>
        <dsp:cNvSpPr/>
      </dsp:nvSpPr>
      <dsp:spPr>
        <a:xfrm>
          <a:off x="7629890" y="948370"/>
          <a:ext cx="921596" cy="9215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90E5FB-B801-4031-8A6D-8A01D78F8BCA}">
      <dsp:nvSpPr>
        <dsp:cNvPr id="0" name=""/>
        <dsp:cNvSpPr/>
      </dsp:nvSpPr>
      <dsp:spPr>
        <a:xfrm>
          <a:off x="7823425" y="1141906"/>
          <a:ext cx="534526" cy="5345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7568A7-8A7A-4E58-9D12-DA9A27CF3FF9}">
      <dsp:nvSpPr>
        <dsp:cNvPr id="0" name=""/>
        <dsp:cNvSpPr/>
      </dsp:nvSpPr>
      <dsp:spPr>
        <a:xfrm>
          <a:off x="8748972" y="948370"/>
          <a:ext cx="2172335" cy="92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Foster high standards of client service and employee development.</a:t>
          </a:r>
        </a:p>
      </dsp:txBody>
      <dsp:txXfrm>
        <a:off x="8748972" y="948370"/>
        <a:ext cx="2172335" cy="921596"/>
      </dsp:txXfrm>
    </dsp:sp>
    <dsp:sp modelId="{CE6FFC82-3F8C-4F31-B1FE-D5C9F03FFEFC}">
      <dsp:nvSpPr>
        <dsp:cNvPr id="0" name=""/>
        <dsp:cNvSpPr/>
      </dsp:nvSpPr>
      <dsp:spPr>
        <a:xfrm>
          <a:off x="290030" y="2635978"/>
          <a:ext cx="921596" cy="9215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1F6251-6E3B-412E-8AC1-F1A7FC600D90}">
      <dsp:nvSpPr>
        <dsp:cNvPr id="0" name=""/>
        <dsp:cNvSpPr/>
      </dsp:nvSpPr>
      <dsp:spPr>
        <a:xfrm>
          <a:off x="483565" y="2829513"/>
          <a:ext cx="534526" cy="5345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79B88E-665C-453C-A23E-18FADA7CF7EB}">
      <dsp:nvSpPr>
        <dsp:cNvPr id="0" name=""/>
        <dsp:cNvSpPr/>
      </dsp:nvSpPr>
      <dsp:spPr>
        <a:xfrm>
          <a:off x="1409112" y="2635978"/>
          <a:ext cx="2172335" cy="92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Maintain effective communication and practice objectivity and good judgment.</a:t>
          </a:r>
        </a:p>
      </dsp:txBody>
      <dsp:txXfrm>
        <a:off x="1409112" y="2635978"/>
        <a:ext cx="2172335" cy="921596"/>
      </dsp:txXfrm>
    </dsp:sp>
    <dsp:sp modelId="{E899D140-45C2-435D-A249-A3DAAB046F26}">
      <dsp:nvSpPr>
        <dsp:cNvPr id="0" name=""/>
        <dsp:cNvSpPr/>
      </dsp:nvSpPr>
      <dsp:spPr>
        <a:xfrm>
          <a:off x="3959960" y="2635978"/>
          <a:ext cx="921596" cy="9215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50AD8B-4AD2-449B-99F0-4D925A833D1D}">
      <dsp:nvSpPr>
        <dsp:cNvPr id="0" name=""/>
        <dsp:cNvSpPr/>
      </dsp:nvSpPr>
      <dsp:spPr>
        <a:xfrm>
          <a:off x="4153495" y="2829513"/>
          <a:ext cx="534526" cy="53452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7011EA-46CC-488A-BBAA-AD29BD5B0D75}">
      <dsp:nvSpPr>
        <dsp:cNvPr id="0" name=""/>
        <dsp:cNvSpPr/>
      </dsp:nvSpPr>
      <dsp:spPr>
        <a:xfrm>
          <a:off x="5079042" y="2635978"/>
          <a:ext cx="2172335" cy="92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Promote equal opportunity employment practices and accountability for professional and ethical conduct.</a:t>
          </a:r>
        </a:p>
      </dsp:txBody>
      <dsp:txXfrm>
        <a:off x="5079042" y="2635978"/>
        <a:ext cx="2172335" cy="921596"/>
      </dsp:txXfrm>
    </dsp:sp>
    <dsp:sp modelId="{4BC337E1-D249-400D-89E4-30802464F3F9}">
      <dsp:nvSpPr>
        <dsp:cNvPr id="0" name=""/>
        <dsp:cNvSpPr/>
      </dsp:nvSpPr>
      <dsp:spPr>
        <a:xfrm>
          <a:off x="7629890" y="2635978"/>
          <a:ext cx="921596" cy="9215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E12EBD-F198-4246-AB3C-A1C9798007CB}">
      <dsp:nvSpPr>
        <dsp:cNvPr id="0" name=""/>
        <dsp:cNvSpPr/>
      </dsp:nvSpPr>
      <dsp:spPr>
        <a:xfrm>
          <a:off x="7823425" y="2829513"/>
          <a:ext cx="534526" cy="53452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37E61C-5D07-4D88-848B-DAD905AC28A5}">
      <dsp:nvSpPr>
        <dsp:cNvPr id="0" name=""/>
        <dsp:cNvSpPr/>
      </dsp:nvSpPr>
      <dsp:spPr>
        <a:xfrm>
          <a:off x="8748972" y="2635978"/>
          <a:ext cx="2172335" cy="92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Engage with others in a manner that promotes the public interest and demonstrates respect and sincerity.</a:t>
          </a:r>
        </a:p>
      </dsp:txBody>
      <dsp:txXfrm>
        <a:off x="8748972" y="2635978"/>
        <a:ext cx="2172335" cy="9215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48CD5-B9F9-4FD7-B60F-EBD99C19B39C}">
      <dsp:nvSpPr>
        <dsp:cNvPr id="0" name=""/>
        <dsp:cNvSpPr/>
      </dsp:nvSpPr>
      <dsp:spPr>
        <a:xfrm>
          <a:off x="212335"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5EB88B-143B-48CE-9DA4-1774FF9364B8}">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7C55FF-8F51-4A83-90C4-EDA5898FE9F0}">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a:t>Price Fixing – Any agreement affecting pricing is strictly illegal.</a:t>
          </a:r>
        </a:p>
      </dsp:txBody>
      <dsp:txXfrm>
        <a:off x="1834517" y="469890"/>
        <a:ext cx="3148942" cy="1335915"/>
      </dsp:txXfrm>
    </dsp:sp>
    <dsp:sp modelId="{9E400A1B-06EA-49BE-8EDD-2381EF026829}">
      <dsp:nvSpPr>
        <dsp:cNvPr id="0" name=""/>
        <dsp:cNvSpPr/>
      </dsp:nvSpPr>
      <dsp:spPr>
        <a:xfrm>
          <a:off x="5532139"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5E2E64-0F6E-44D7-9C75-78C5333E6586}">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DB8525-91DD-4CAA-92CC-EA0B4407B57E}">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a:t>Membership Policies – Exclusionary practices can create legal risks.</a:t>
          </a:r>
        </a:p>
      </dsp:txBody>
      <dsp:txXfrm>
        <a:off x="7154322" y="469890"/>
        <a:ext cx="3148942" cy="1335915"/>
      </dsp:txXfrm>
    </dsp:sp>
    <dsp:sp modelId="{FA0441AF-ED68-463C-A5A8-C6D4B1DC44D0}">
      <dsp:nvSpPr>
        <dsp:cNvPr id="0" name=""/>
        <dsp:cNvSpPr/>
      </dsp:nvSpPr>
      <dsp:spPr>
        <a:xfrm>
          <a:off x="212335"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9EF22E-0748-4EEF-8433-02142AA7DDF7}">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EB21F9-C833-44D6-A99D-7C6733D77699}">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a:t>Standardization &amp; Certification – Must not restrict competition.</a:t>
          </a:r>
        </a:p>
      </dsp:txBody>
      <dsp:txXfrm>
        <a:off x="1834517" y="2545532"/>
        <a:ext cx="3148942" cy="1335915"/>
      </dsp:txXfrm>
    </dsp:sp>
    <dsp:sp modelId="{5C848105-3688-412F-9199-4DC980266531}">
      <dsp:nvSpPr>
        <dsp:cNvPr id="0" name=""/>
        <dsp:cNvSpPr/>
      </dsp:nvSpPr>
      <dsp:spPr>
        <a:xfrm>
          <a:off x="5532139"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E975C0-D907-4645-8214-F57CB4C4C3DB}">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57543D-6A68-4274-ADA1-D543853753D1}">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a:t>Industry Self-Regulation – Must avoid unfair competitive restrictions.</a:t>
          </a:r>
        </a:p>
      </dsp:txBody>
      <dsp:txXfrm>
        <a:off x="7154322" y="2545532"/>
        <a:ext cx="3148942" cy="13359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567FA-46C4-486C-B781-153C7D7F9F66}">
      <dsp:nvSpPr>
        <dsp:cNvPr id="0" name=""/>
        <dsp:cNvSpPr/>
      </dsp:nvSpPr>
      <dsp:spPr>
        <a:xfrm>
          <a:off x="0" y="249373"/>
          <a:ext cx="6096000" cy="5159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Headquarters Responsibilities</a:t>
          </a:r>
          <a:endParaRPr lang="en-US" sz="2100" kern="1200"/>
        </a:p>
      </dsp:txBody>
      <dsp:txXfrm>
        <a:off x="25188" y="274561"/>
        <a:ext cx="6045624" cy="465594"/>
      </dsp:txXfrm>
    </dsp:sp>
    <dsp:sp modelId="{E1CE1694-E6C5-4A26-A193-9D1A1E7EDBA7}">
      <dsp:nvSpPr>
        <dsp:cNvPr id="0" name=""/>
        <dsp:cNvSpPr/>
      </dsp:nvSpPr>
      <dsp:spPr>
        <a:xfrm>
          <a:off x="0" y="765343"/>
          <a:ext cx="6096000" cy="1608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Pays approved invoices for leadership group activities</a:t>
          </a:r>
        </a:p>
        <a:p>
          <a:pPr marL="171450" lvl="1" indent="-171450" algn="l" defTabSz="711200">
            <a:lnSpc>
              <a:spcPct val="90000"/>
            </a:lnSpc>
            <a:spcBef>
              <a:spcPct val="0"/>
            </a:spcBef>
            <a:spcAft>
              <a:spcPct val="20000"/>
            </a:spcAft>
            <a:buChar char="•"/>
          </a:pPr>
          <a:r>
            <a:rPr lang="en-US" sz="1600" kern="1200"/>
            <a:t>Manages recordkeeping, audits, and tax reporting</a:t>
          </a:r>
        </a:p>
        <a:p>
          <a:pPr marL="171450" lvl="1" indent="-171450" algn="l" defTabSz="711200">
            <a:lnSpc>
              <a:spcPct val="90000"/>
            </a:lnSpc>
            <a:spcBef>
              <a:spcPct val="0"/>
            </a:spcBef>
            <a:spcAft>
              <a:spcPct val="20000"/>
            </a:spcAft>
            <a:buChar char="•"/>
          </a:pPr>
          <a:r>
            <a:rPr lang="en-US" sz="1600" kern="1200"/>
            <a:t>Requires original invoices for payment</a:t>
          </a:r>
        </a:p>
        <a:p>
          <a:pPr marL="171450" lvl="1" indent="-171450" algn="l" defTabSz="711200">
            <a:lnSpc>
              <a:spcPct val="90000"/>
            </a:lnSpc>
            <a:spcBef>
              <a:spcPct val="0"/>
            </a:spcBef>
            <a:spcAft>
              <a:spcPct val="20000"/>
            </a:spcAft>
            <a:buChar char="•"/>
          </a:pPr>
          <a:r>
            <a:rPr lang="en-US" sz="1600" kern="1200"/>
            <a:t>Disburses and tracks funds according to Board-approved plans of work</a:t>
          </a:r>
        </a:p>
        <a:p>
          <a:pPr marL="171450" lvl="1" indent="-171450" algn="l" defTabSz="711200">
            <a:lnSpc>
              <a:spcPct val="90000"/>
            </a:lnSpc>
            <a:spcBef>
              <a:spcPct val="0"/>
            </a:spcBef>
            <a:spcAft>
              <a:spcPct val="20000"/>
            </a:spcAft>
            <a:buChar char="•"/>
          </a:pPr>
          <a:r>
            <a:rPr lang="en-US" sz="1600" kern="1200"/>
            <a:t>Provides regular financial reports to appropriate stakeholders</a:t>
          </a:r>
        </a:p>
      </dsp:txBody>
      <dsp:txXfrm>
        <a:off x="0" y="765343"/>
        <a:ext cx="6096000" cy="1608389"/>
      </dsp:txXfrm>
    </dsp:sp>
    <dsp:sp modelId="{C687D8B7-F584-49AB-BD1A-06E8C5B2B313}">
      <dsp:nvSpPr>
        <dsp:cNvPr id="0" name=""/>
        <dsp:cNvSpPr/>
      </dsp:nvSpPr>
      <dsp:spPr>
        <a:xfrm>
          <a:off x="0" y="2373733"/>
          <a:ext cx="6096000" cy="5159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Expense Processing</a:t>
          </a:r>
          <a:endParaRPr lang="en-US" sz="2100" kern="1200"/>
        </a:p>
      </dsp:txBody>
      <dsp:txXfrm>
        <a:off x="25188" y="2398921"/>
        <a:ext cx="6045624" cy="465594"/>
      </dsp:txXfrm>
    </dsp:sp>
    <dsp:sp modelId="{CC53A4FF-031B-4CF4-9F84-163328B2AEEB}">
      <dsp:nvSpPr>
        <dsp:cNvPr id="0" name=""/>
        <dsp:cNvSpPr/>
      </dsp:nvSpPr>
      <dsp:spPr>
        <a:xfrm>
          <a:off x="0" y="2889703"/>
          <a:ext cx="6096000"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Reimbursements and invoices processed within 30 days or less</a:t>
          </a:r>
        </a:p>
        <a:p>
          <a:pPr marL="171450" lvl="1" indent="-171450" algn="l" defTabSz="711200">
            <a:lnSpc>
              <a:spcPct val="90000"/>
            </a:lnSpc>
            <a:spcBef>
              <a:spcPct val="0"/>
            </a:spcBef>
            <a:spcAft>
              <a:spcPct val="20000"/>
            </a:spcAft>
            <a:buChar char="•"/>
          </a:pPr>
          <a:r>
            <a:rPr lang="en-US" sz="1600" kern="1200"/>
            <a:t>Exceptions may be granted upon request</a:t>
          </a:r>
        </a:p>
      </dsp:txBody>
      <dsp:txXfrm>
        <a:off x="0" y="2889703"/>
        <a:ext cx="6096000" cy="5542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08FB7-55B6-463A-BE2D-577CB3FC0949}">
      <dsp:nvSpPr>
        <dsp:cNvPr id="0" name=""/>
        <dsp:cNvSpPr/>
      </dsp:nvSpPr>
      <dsp:spPr>
        <a:xfrm>
          <a:off x="679050" y="578168"/>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717A15-7786-4223-855B-623545181D3D}">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EB1C4D-1FB8-4FC4-8DC6-121F308ADC51}">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Clarifying Roles</a:t>
          </a:r>
        </a:p>
      </dsp:txBody>
      <dsp:txXfrm>
        <a:off x="75768" y="3053169"/>
        <a:ext cx="3093750" cy="720000"/>
      </dsp:txXfrm>
    </dsp:sp>
    <dsp:sp modelId="{51C44B5F-F76C-4F4F-8C76-AB269856831F}">
      <dsp:nvSpPr>
        <dsp:cNvPr id="0" name=""/>
        <dsp:cNvSpPr/>
      </dsp:nvSpPr>
      <dsp:spPr>
        <a:xfrm>
          <a:off x="4314206" y="578168"/>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198A7E-372E-45F1-A1E2-CEAC9CC1EACC}">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3A623A-0AF4-4565-AEEE-83826F34B256}">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Strengthening Partnerships</a:t>
          </a:r>
        </a:p>
      </dsp:txBody>
      <dsp:txXfrm>
        <a:off x="3710925" y="3053169"/>
        <a:ext cx="3093750" cy="720000"/>
      </dsp:txXfrm>
    </dsp:sp>
    <dsp:sp modelId="{A738E781-1597-4247-8A8E-264E168418F7}">
      <dsp:nvSpPr>
        <dsp:cNvPr id="0" name=""/>
        <dsp:cNvSpPr/>
      </dsp:nvSpPr>
      <dsp:spPr>
        <a:xfrm>
          <a:off x="7949362" y="578168"/>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551A4C-A851-4107-8AE3-776BF2A5F97B}">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B8AFB5-95DC-41A1-B2FF-A1E9584125BC}">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Delivering Results</a:t>
          </a:r>
        </a:p>
      </dsp:txBody>
      <dsp:txXfrm>
        <a:off x="7346081" y="3053169"/>
        <a:ext cx="309375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76136-0A23-4393-B054-7B0EA5D20774}">
      <dsp:nvSpPr>
        <dsp:cNvPr id="0" name=""/>
        <dsp:cNvSpPr/>
      </dsp:nvSpPr>
      <dsp:spPr>
        <a:xfrm>
          <a:off x="0" y="707092"/>
          <a:ext cx="105156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5D23D9-79F0-4F8D-82C0-3784F076A6D4}">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AC817F-29FA-46E5-ADF3-FBB30A8D9204}">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66800">
            <a:lnSpc>
              <a:spcPct val="90000"/>
            </a:lnSpc>
            <a:spcBef>
              <a:spcPct val="0"/>
            </a:spcBef>
            <a:spcAft>
              <a:spcPct val="35000"/>
            </a:spcAft>
            <a:buNone/>
          </a:pPr>
          <a:r>
            <a:rPr lang="en-US" sz="2400" kern="1200" dirty="0"/>
            <a:t>Great associations don’t just recruit volunteers — they orchestrate them into a symphony of success.  </a:t>
          </a:r>
        </a:p>
      </dsp:txBody>
      <dsp:txXfrm>
        <a:off x="1507738" y="707092"/>
        <a:ext cx="9007861" cy="1305401"/>
      </dsp:txXfrm>
    </dsp:sp>
    <dsp:sp modelId="{F27CFBE4-9191-4C13-BD14-8FB9BD6BFB79}">
      <dsp:nvSpPr>
        <dsp:cNvPr id="0" name=""/>
        <dsp:cNvSpPr/>
      </dsp:nvSpPr>
      <dsp:spPr>
        <a:xfrm>
          <a:off x="0" y="2338844"/>
          <a:ext cx="105156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A0E5C1-9682-4E86-81FC-012534D30808}">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639DA7-76E9-4BF8-97C3-0E992938E636}">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66800">
            <a:lnSpc>
              <a:spcPct val="90000"/>
            </a:lnSpc>
            <a:spcBef>
              <a:spcPct val="0"/>
            </a:spcBef>
            <a:spcAft>
              <a:spcPct val="35000"/>
            </a:spcAft>
            <a:buNone/>
          </a:pPr>
          <a:r>
            <a:rPr lang="en-US" sz="2400" kern="1200" dirty="0"/>
            <a:t>Every role matters, every instrument has its place, and when we play together, we create something beautiful.  This session clarifies roles so everyone can confidently say: “I’ll be there for you.”</a:t>
          </a:r>
        </a:p>
      </dsp:txBody>
      <dsp:txXfrm>
        <a:off x="1507738" y="2338844"/>
        <a:ext cx="9007861" cy="13054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9D1FE-45CF-43C1-AA27-FDBDB859E656}">
      <dsp:nvSpPr>
        <dsp:cNvPr id="0" name=""/>
        <dsp:cNvSpPr/>
      </dsp:nvSpPr>
      <dsp:spPr>
        <a:xfrm>
          <a:off x="2103120" y="2007"/>
          <a:ext cx="8412480" cy="104002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63225" tIns="264167" rIns="163225" bIns="264167" numCol="1" spcCol="1270" anchor="ctr" anchorCtr="0">
          <a:noAutofit/>
        </a:bodyPr>
        <a:lstStyle/>
        <a:p>
          <a:pPr marL="0" lvl="0" indent="0" algn="l" defTabSz="1066800">
            <a:lnSpc>
              <a:spcPct val="90000"/>
            </a:lnSpc>
            <a:spcBef>
              <a:spcPct val="0"/>
            </a:spcBef>
            <a:spcAft>
              <a:spcPct val="35000"/>
            </a:spcAft>
            <a:buNone/>
          </a:pPr>
          <a:r>
            <a:rPr lang="en-US" sz="2400" kern="1200"/>
            <a:t>Understand key leadership roles</a:t>
          </a:r>
        </a:p>
      </dsp:txBody>
      <dsp:txXfrm>
        <a:off x="2103120" y="2007"/>
        <a:ext cx="8412480" cy="1040029"/>
      </dsp:txXfrm>
    </dsp:sp>
    <dsp:sp modelId="{46298F05-1292-4C6C-8259-79C175406FED}">
      <dsp:nvSpPr>
        <dsp:cNvPr id="0" name=""/>
        <dsp:cNvSpPr/>
      </dsp:nvSpPr>
      <dsp:spPr>
        <a:xfrm>
          <a:off x="0" y="2007"/>
          <a:ext cx="2103120" cy="1040029"/>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02732" rIns="111290" bIns="102732" numCol="1" spcCol="1270" anchor="ctr" anchorCtr="0">
          <a:noAutofit/>
        </a:bodyPr>
        <a:lstStyle/>
        <a:p>
          <a:pPr marL="0" lvl="0" indent="0" algn="ctr" defTabSz="1244600">
            <a:lnSpc>
              <a:spcPct val="90000"/>
            </a:lnSpc>
            <a:spcBef>
              <a:spcPct val="0"/>
            </a:spcBef>
            <a:spcAft>
              <a:spcPct val="35000"/>
            </a:spcAft>
            <a:buNone/>
          </a:pPr>
          <a:r>
            <a:rPr lang="en-US" sz="2800" kern="1200"/>
            <a:t>Understand</a:t>
          </a:r>
        </a:p>
      </dsp:txBody>
      <dsp:txXfrm>
        <a:off x="0" y="2007"/>
        <a:ext cx="2103120" cy="1040029"/>
      </dsp:txXfrm>
    </dsp:sp>
    <dsp:sp modelId="{B95D03F0-A020-4B87-BA9B-CE7F1C281FBD}">
      <dsp:nvSpPr>
        <dsp:cNvPr id="0" name=""/>
        <dsp:cNvSpPr/>
      </dsp:nvSpPr>
      <dsp:spPr>
        <a:xfrm>
          <a:off x="2103120" y="1104438"/>
          <a:ext cx="8412480" cy="104002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63225" tIns="264167" rIns="163225" bIns="264167" numCol="1" spcCol="1270" anchor="ctr" anchorCtr="0">
          <a:noAutofit/>
        </a:bodyPr>
        <a:lstStyle/>
        <a:p>
          <a:pPr marL="0" lvl="0" indent="0" algn="l" defTabSz="1066800">
            <a:lnSpc>
              <a:spcPct val="90000"/>
            </a:lnSpc>
            <a:spcBef>
              <a:spcPct val="0"/>
            </a:spcBef>
            <a:spcAft>
              <a:spcPct val="35000"/>
            </a:spcAft>
            <a:buNone/>
          </a:pPr>
          <a:r>
            <a:rPr lang="en-US" sz="2400" kern="1200"/>
            <a:t>Know who leads, supports, and advises</a:t>
          </a:r>
        </a:p>
      </dsp:txBody>
      <dsp:txXfrm>
        <a:off x="2103120" y="1104438"/>
        <a:ext cx="8412480" cy="1040029"/>
      </dsp:txXfrm>
    </dsp:sp>
    <dsp:sp modelId="{84A2D1A4-EDF3-4E20-B5BF-C751C745D637}">
      <dsp:nvSpPr>
        <dsp:cNvPr id="0" name=""/>
        <dsp:cNvSpPr/>
      </dsp:nvSpPr>
      <dsp:spPr>
        <a:xfrm>
          <a:off x="0" y="1104438"/>
          <a:ext cx="2103120" cy="1040029"/>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02732" rIns="111290" bIns="102732" numCol="1" spcCol="1270" anchor="ctr" anchorCtr="0">
          <a:noAutofit/>
        </a:bodyPr>
        <a:lstStyle/>
        <a:p>
          <a:pPr marL="0" lvl="0" indent="0" algn="ctr" defTabSz="1244600">
            <a:lnSpc>
              <a:spcPct val="90000"/>
            </a:lnSpc>
            <a:spcBef>
              <a:spcPct val="0"/>
            </a:spcBef>
            <a:spcAft>
              <a:spcPct val="35000"/>
            </a:spcAft>
            <a:buNone/>
          </a:pPr>
          <a:r>
            <a:rPr lang="en-US" sz="2800" kern="1200"/>
            <a:t>Know</a:t>
          </a:r>
        </a:p>
      </dsp:txBody>
      <dsp:txXfrm>
        <a:off x="0" y="1104438"/>
        <a:ext cx="2103120" cy="1040029"/>
      </dsp:txXfrm>
    </dsp:sp>
    <dsp:sp modelId="{350A7619-C9E3-431B-8BA6-365903BA79E9}">
      <dsp:nvSpPr>
        <dsp:cNvPr id="0" name=""/>
        <dsp:cNvSpPr/>
      </dsp:nvSpPr>
      <dsp:spPr>
        <a:xfrm>
          <a:off x="2103120" y="2206869"/>
          <a:ext cx="8412480" cy="104002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63225" tIns="264167" rIns="163225" bIns="264167" numCol="1" spcCol="1270" anchor="ctr" anchorCtr="0">
          <a:noAutofit/>
        </a:bodyPr>
        <a:lstStyle/>
        <a:p>
          <a:pPr marL="0" lvl="0" indent="0" algn="l" defTabSz="1066800">
            <a:lnSpc>
              <a:spcPct val="90000"/>
            </a:lnSpc>
            <a:spcBef>
              <a:spcPct val="0"/>
            </a:spcBef>
            <a:spcAft>
              <a:spcPct val="35000"/>
            </a:spcAft>
            <a:buNone/>
          </a:pPr>
          <a:r>
            <a:rPr lang="en-US" sz="2400" kern="1200"/>
            <a:t>Avoid role confusion and burnout</a:t>
          </a:r>
        </a:p>
      </dsp:txBody>
      <dsp:txXfrm>
        <a:off x="2103120" y="2206869"/>
        <a:ext cx="8412480" cy="1040029"/>
      </dsp:txXfrm>
    </dsp:sp>
    <dsp:sp modelId="{43DB7DDB-2327-4F91-B958-0B74F942EC68}">
      <dsp:nvSpPr>
        <dsp:cNvPr id="0" name=""/>
        <dsp:cNvSpPr/>
      </dsp:nvSpPr>
      <dsp:spPr>
        <a:xfrm>
          <a:off x="0" y="2206869"/>
          <a:ext cx="2103120" cy="1040029"/>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02732" rIns="111290" bIns="102732" numCol="1" spcCol="1270" anchor="ctr" anchorCtr="0">
          <a:noAutofit/>
        </a:bodyPr>
        <a:lstStyle/>
        <a:p>
          <a:pPr marL="0" lvl="0" indent="0" algn="ctr" defTabSz="1244600">
            <a:lnSpc>
              <a:spcPct val="90000"/>
            </a:lnSpc>
            <a:spcBef>
              <a:spcPct val="0"/>
            </a:spcBef>
            <a:spcAft>
              <a:spcPct val="35000"/>
            </a:spcAft>
            <a:buNone/>
          </a:pPr>
          <a:r>
            <a:rPr lang="en-US" sz="2800" kern="1200"/>
            <a:t>Avoid</a:t>
          </a:r>
        </a:p>
      </dsp:txBody>
      <dsp:txXfrm>
        <a:off x="0" y="2206869"/>
        <a:ext cx="2103120" cy="1040029"/>
      </dsp:txXfrm>
    </dsp:sp>
    <dsp:sp modelId="{7B37296C-32C2-41A9-BDC4-99E4FAEAFB8B}">
      <dsp:nvSpPr>
        <dsp:cNvPr id="0" name=""/>
        <dsp:cNvSpPr/>
      </dsp:nvSpPr>
      <dsp:spPr>
        <a:xfrm>
          <a:off x="2103120" y="3309300"/>
          <a:ext cx="8412480" cy="104002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63225" tIns="264167" rIns="163225" bIns="264167" numCol="1" spcCol="1270" anchor="ctr" anchorCtr="0">
          <a:noAutofit/>
        </a:bodyPr>
        <a:lstStyle/>
        <a:p>
          <a:pPr marL="0" lvl="0" indent="0" algn="l" defTabSz="1066800">
            <a:lnSpc>
              <a:spcPct val="90000"/>
            </a:lnSpc>
            <a:spcBef>
              <a:spcPct val="0"/>
            </a:spcBef>
            <a:spcAft>
              <a:spcPct val="35000"/>
            </a:spcAft>
            <a:buNone/>
          </a:pPr>
          <a:r>
            <a:rPr lang="en-US" sz="2400" kern="1200"/>
            <a:t>Leave with a shared playbook</a:t>
          </a:r>
        </a:p>
      </dsp:txBody>
      <dsp:txXfrm>
        <a:off x="2103120" y="3309300"/>
        <a:ext cx="8412480" cy="1040029"/>
      </dsp:txXfrm>
    </dsp:sp>
    <dsp:sp modelId="{4E0548E0-C313-47A4-9D32-8393B88AFC3C}">
      <dsp:nvSpPr>
        <dsp:cNvPr id="0" name=""/>
        <dsp:cNvSpPr/>
      </dsp:nvSpPr>
      <dsp:spPr>
        <a:xfrm>
          <a:off x="0" y="3309300"/>
          <a:ext cx="2103120" cy="1040029"/>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02732" rIns="111290" bIns="102732" numCol="1" spcCol="1270" anchor="ctr" anchorCtr="0">
          <a:noAutofit/>
        </a:bodyPr>
        <a:lstStyle/>
        <a:p>
          <a:pPr marL="0" lvl="0" indent="0" algn="ctr" defTabSz="1244600">
            <a:lnSpc>
              <a:spcPct val="90000"/>
            </a:lnSpc>
            <a:spcBef>
              <a:spcPct val="0"/>
            </a:spcBef>
            <a:spcAft>
              <a:spcPct val="35000"/>
            </a:spcAft>
            <a:buNone/>
          </a:pPr>
          <a:r>
            <a:rPr lang="en-US" sz="2800" kern="1200"/>
            <a:t>Leave</a:t>
          </a:r>
        </a:p>
      </dsp:txBody>
      <dsp:txXfrm>
        <a:off x="0" y="3309300"/>
        <a:ext cx="2103120" cy="10400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676EB-E119-4959-B424-6D5C2B2591BB}">
      <dsp:nvSpPr>
        <dsp:cNvPr id="0" name=""/>
        <dsp:cNvSpPr/>
      </dsp:nvSpPr>
      <dsp:spPr>
        <a:xfrm>
          <a:off x="0" y="0"/>
          <a:ext cx="8097012" cy="783240"/>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0" i="0" kern="1200" baseline="0"/>
            <a:t>Chair = Conductor</a:t>
          </a:r>
          <a:endParaRPr lang="en-US" sz="3400" kern="1200"/>
        </a:p>
      </dsp:txBody>
      <dsp:txXfrm>
        <a:off x="22940" y="22940"/>
        <a:ext cx="7160195" cy="737360"/>
      </dsp:txXfrm>
    </dsp:sp>
    <dsp:sp modelId="{8A5B3177-8D05-420A-BDD5-485C9485EC02}">
      <dsp:nvSpPr>
        <dsp:cNvPr id="0" name=""/>
        <dsp:cNvSpPr/>
      </dsp:nvSpPr>
      <dsp:spPr>
        <a:xfrm>
          <a:off x="604647" y="892024"/>
          <a:ext cx="8097012" cy="783240"/>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0" i="0" kern="1200" baseline="0" dirty="0"/>
            <a:t>Volunteer Members = Musicians</a:t>
          </a:r>
          <a:endParaRPr lang="en-US" sz="3400" kern="1200" dirty="0"/>
        </a:p>
      </dsp:txBody>
      <dsp:txXfrm>
        <a:off x="627587" y="914964"/>
        <a:ext cx="6937378" cy="737360"/>
      </dsp:txXfrm>
    </dsp:sp>
    <dsp:sp modelId="{BAF480E3-4C04-4B1F-996E-A29D79EBCB80}">
      <dsp:nvSpPr>
        <dsp:cNvPr id="0" name=""/>
        <dsp:cNvSpPr/>
      </dsp:nvSpPr>
      <dsp:spPr>
        <a:xfrm>
          <a:off x="1209293" y="1784048"/>
          <a:ext cx="8097012" cy="783240"/>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0" i="0" kern="1200" baseline="0"/>
            <a:t>Board Liaison = Executive Sponsor</a:t>
          </a:r>
          <a:endParaRPr lang="en-US" sz="3400" kern="1200"/>
        </a:p>
      </dsp:txBody>
      <dsp:txXfrm>
        <a:off x="1232233" y="1806988"/>
        <a:ext cx="6937378" cy="737360"/>
      </dsp:txXfrm>
    </dsp:sp>
    <dsp:sp modelId="{4DB713A0-D879-406E-AD24-09E969282117}">
      <dsp:nvSpPr>
        <dsp:cNvPr id="0" name=""/>
        <dsp:cNvSpPr/>
      </dsp:nvSpPr>
      <dsp:spPr>
        <a:xfrm>
          <a:off x="1813940" y="2676072"/>
          <a:ext cx="8097012" cy="783240"/>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0" i="0" kern="1200" baseline="0"/>
            <a:t>HQ Staff = Producer</a:t>
          </a:r>
          <a:endParaRPr lang="en-US" sz="3400" kern="1200"/>
        </a:p>
      </dsp:txBody>
      <dsp:txXfrm>
        <a:off x="1836880" y="2699012"/>
        <a:ext cx="6937378" cy="737360"/>
      </dsp:txXfrm>
    </dsp:sp>
    <dsp:sp modelId="{C0E8450F-F9C5-4A6A-9984-168C260D0996}">
      <dsp:nvSpPr>
        <dsp:cNvPr id="0" name=""/>
        <dsp:cNvSpPr/>
      </dsp:nvSpPr>
      <dsp:spPr>
        <a:xfrm>
          <a:off x="2418587" y="3568097"/>
          <a:ext cx="8097012" cy="783240"/>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0" i="0" kern="1200" baseline="0"/>
            <a:t>Coordination creates excellence.</a:t>
          </a:r>
          <a:endParaRPr lang="en-US" sz="3400" kern="1200"/>
        </a:p>
      </dsp:txBody>
      <dsp:txXfrm>
        <a:off x="2441527" y="3591037"/>
        <a:ext cx="6937378" cy="737360"/>
      </dsp:txXfrm>
    </dsp:sp>
    <dsp:sp modelId="{9FD1BE47-A7F2-4F61-968E-7373BEDBC955}">
      <dsp:nvSpPr>
        <dsp:cNvPr id="0" name=""/>
        <dsp:cNvSpPr/>
      </dsp:nvSpPr>
      <dsp:spPr>
        <a:xfrm>
          <a:off x="7587905" y="572200"/>
          <a:ext cx="509106" cy="509106"/>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702454" y="572200"/>
        <a:ext cx="280008" cy="383102"/>
      </dsp:txXfrm>
    </dsp:sp>
    <dsp:sp modelId="{DBE07D2D-1C62-4932-8625-312AE38FE6A3}">
      <dsp:nvSpPr>
        <dsp:cNvPr id="0" name=""/>
        <dsp:cNvSpPr/>
      </dsp:nvSpPr>
      <dsp:spPr>
        <a:xfrm>
          <a:off x="8192552" y="1464225"/>
          <a:ext cx="509106" cy="509106"/>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307101" y="1464225"/>
        <a:ext cx="280008" cy="383102"/>
      </dsp:txXfrm>
    </dsp:sp>
    <dsp:sp modelId="{A3AB6370-E850-4F5C-B7F7-185AC540C76F}">
      <dsp:nvSpPr>
        <dsp:cNvPr id="0" name=""/>
        <dsp:cNvSpPr/>
      </dsp:nvSpPr>
      <dsp:spPr>
        <a:xfrm>
          <a:off x="8797199" y="2343195"/>
          <a:ext cx="509106" cy="509106"/>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911748" y="2343195"/>
        <a:ext cx="280008" cy="383102"/>
      </dsp:txXfrm>
    </dsp:sp>
    <dsp:sp modelId="{CDD177DB-26F9-4E59-A4EC-01161B0688C5}">
      <dsp:nvSpPr>
        <dsp:cNvPr id="0" name=""/>
        <dsp:cNvSpPr/>
      </dsp:nvSpPr>
      <dsp:spPr>
        <a:xfrm>
          <a:off x="9401846" y="3243922"/>
          <a:ext cx="509106" cy="509106"/>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516395" y="3243922"/>
        <a:ext cx="280008" cy="3831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7BCD8-ADC9-4A56-8B35-17BCB6982FB5}">
      <dsp:nvSpPr>
        <dsp:cNvPr id="0" name=""/>
        <dsp:cNvSpPr/>
      </dsp:nvSpPr>
      <dsp:spPr>
        <a:xfrm>
          <a:off x="1283" y="507350"/>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7028416-36BA-474C-9649-F15DB4E68A3C}">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a:t>IS: Leader, Facilitator, Decision‑maker</a:t>
          </a:r>
        </a:p>
      </dsp:txBody>
      <dsp:txXfrm>
        <a:off x="585701" y="1066737"/>
        <a:ext cx="4337991" cy="2693452"/>
      </dsp:txXfrm>
    </dsp:sp>
    <dsp:sp modelId="{A08B0A61-E9DB-44F2-98C5-8AC9DF20A522}">
      <dsp:nvSpPr>
        <dsp:cNvPr id="0" name=""/>
        <dsp:cNvSpPr/>
      </dsp:nvSpPr>
      <dsp:spPr>
        <a:xfrm>
          <a:off x="5508110" y="507350"/>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2E8CC2E-6D1A-4B36-9520-93289A1C28F2}">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a:t>IS NOT: Doing all the work or working alone</a:t>
          </a:r>
        </a:p>
      </dsp:txBody>
      <dsp:txXfrm>
        <a:off x="6092527" y="1066737"/>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A9418C16-4256-4F6A-BEE7-A5A0D77BDEE2}" type="datetimeFigureOut">
              <a:rPr lang="en-US" smtClean="0"/>
              <a:t>2/27/2026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E94DAD16-8530-4F37-BB20-BFEC9C66355A}" type="slidenum">
              <a:rPr lang="en-US" smtClean="0"/>
              <a:t>‹#›</a:t>
            </a:fld>
            <a:endParaRPr lang="en-US"/>
          </a:p>
        </p:txBody>
      </p:sp>
    </p:spTree>
    <p:extLst>
      <p:ext uri="{BB962C8B-B14F-4D97-AF65-F5344CB8AC3E}">
        <p14:creationId xmlns:p14="http://schemas.microsoft.com/office/powerpoint/2010/main" val="1792505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Carrie</a:t>
            </a:r>
          </a:p>
          <a:p>
            <a:r>
              <a:rPr lang="en-US"/>
              <a:t>ALA was established to support legal management professionals with education, networking, and strategic solutions. The organization focuses on professional growth, diversity, and leadership development.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00C75-09E3-4DF4-AC30-96A42F0795F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25330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Angelina</a:t>
            </a:r>
          </a:p>
          <a:p>
            <a:r>
              <a:rPr lang="en-US" sz="1200" b="0" i="0" kern="1200" dirty="0">
                <a:solidFill>
                  <a:schemeClr val="tx1"/>
                </a:solidFill>
                <a:effectLst/>
                <a:latin typeface="+mn-lt"/>
                <a:ea typeface="+mn-ea"/>
                <a:cs typeface="+mn-cs"/>
              </a:rPr>
              <a:t>Leadership is the foundation for all organizations. Leaders set high standards for themselves and are an example to those they expect to lead. ALA leaders are ambassadors of the Association and should strive to reflect the highest standards of leadership excellence through the following attributes: strategic alignment; vision/strategic stewardship; respectful communication; inclusive collaboration; passion for ALA; reliability and </a:t>
            </a:r>
            <a:r>
              <a:rPr lang="en-US" sz="1200" b="0" i="0" kern="1200" dirty="0" err="1">
                <a:solidFill>
                  <a:schemeClr val="tx1"/>
                </a:solidFill>
                <a:effectLst/>
                <a:latin typeface="+mn-lt"/>
                <a:ea typeface="+mn-ea"/>
                <a:cs typeface="+mn-cs"/>
              </a:rPr>
              <a:t>compsure</a:t>
            </a:r>
            <a:r>
              <a:rPr lang="en-US" sz="1200" b="0" i="0" kern="1200" dirty="0">
                <a:solidFill>
                  <a:schemeClr val="tx1"/>
                </a:solidFill>
                <a:effectLst/>
                <a:latin typeface="+mn-lt"/>
                <a:ea typeface="+mn-ea"/>
                <a:cs typeface="+mn-cs"/>
              </a:rPr>
              <a:t>; and balance. Effective leaders are also expected to mentor others to develop and exemplify these attributes as they become future leaders.</a:t>
            </a:r>
          </a:p>
          <a:p>
            <a:r>
              <a:rPr lang="en-US" sz="1200" b="1" i="0" kern="1200" dirty="0">
                <a:solidFill>
                  <a:schemeClr val="tx1"/>
                </a:solidFill>
                <a:effectLst/>
                <a:latin typeface="+mn-lt"/>
                <a:ea typeface="+mn-ea"/>
                <a:cs typeface="+mn-cs"/>
              </a:rPr>
              <a:t>Strategic Alignment</a:t>
            </a:r>
          </a:p>
          <a:p>
            <a:r>
              <a:rPr lang="en-US" sz="1200" b="0" i="0" kern="1200" dirty="0">
                <a:solidFill>
                  <a:schemeClr val="tx1"/>
                </a:solidFill>
                <a:effectLst/>
                <a:latin typeface="+mn-lt"/>
                <a:ea typeface="+mn-ea"/>
                <a:cs typeface="+mn-cs"/>
              </a:rPr>
              <a:t>Actively supports ALA’s priorities, supports collective goals and avoids personal agendas.</a:t>
            </a:r>
          </a:p>
          <a:p>
            <a:r>
              <a:rPr lang="en-US" sz="1200" b="1" i="0" kern="1200" dirty="0">
                <a:solidFill>
                  <a:schemeClr val="tx1"/>
                </a:solidFill>
                <a:effectLst/>
                <a:latin typeface="+mn-lt"/>
                <a:ea typeface="+mn-ea"/>
                <a:cs typeface="+mn-cs"/>
              </a:rPr>
              <a:t>Vision/Strategic Stewardship</a:t>
            </a:r>
          </a:p>
          <a:p>
            <a:r>
              <a:rPr lang="en-US" sz="1200" b="0" i="0" kern="1200" dirty="0">
                <a:solidFill>
                  <a:schemeClr val="tx1"/>
                </a:solidFill>
                <a:effectLst/>
                <a:latin typeface="+mn-lt"/>
                <a:ea typeface="+mn-ea"/>
                <a:cs typeface="+mn-cs"/>
              </a:rPr>
              <a:t>Ability to understand the broader context of the work and contribute ideas aligned with ALA’s direction and goals.</a:t>
            </a:r>
          </a:p>
          <a:p>
            <a:r>
              <a:rPr lang="en-US" sz="1200" b="1" i="0" kern="1200" dirty="0">
                <a:solidFill>
                  <a:schemeClr val="tx1"/>
                </a:solidFill>
                <a:effectLst/>
                <a:latin typeface="+mn-lt"/>
                <a:ea typeface="+mn-ea"/>
                <a:cs typeface="+mn-cs"/>
              </a:rPr>
              <a:t>Respectful Communication</a:t>
            </a:r>
          </a:p>
          <a:p>
            <a:r>
              <a:rPr lang="en-US" sz="1200" b="0" i="0" kern="1200" dirty="0">
                <a:solidFill>
                  <a:schemeClr val="tx1"/>
                </a:solidFill>
                <a:effectLst/>
                <a:latin typeface="+mn-lt"/>
                <a:ea typeface="+mn-ea"/>
                <a:cs typeface="+mn-cs"/>
              </a:rPr>
              <a:t>Demonstrates respect for others and self in all interactions. Communicates clearly, respectfully and constructively in all formats. Effectiveness in written and verbal communication, listening skills and professionalism in interactions. </a:t>
            </a:r>
          </a:p>
          <a:p>
            <a:r>
              <a:rPr lang="en-US" sz="1200" b="1" i="0" kern="1200" dirty="0">
                <a:solidFill>
                  <a:schemeClr val="tx1"/>
                </a:solidFill>
                <a:effectLst/>
                <a:latin typeface="+mn-lt"/>
                <a:ea typeface="+mn-ea"/>
                <a:cs typeface="+mn-cs"/>
              </a:rPr>
              <a:t>Inclusive Collaboration</a:t>
            </a:r>
          </a:p>
          <a:p>
            <a:r>
              <a:rPr lang="en-US" sz="1200" b="0" i="0" kern="1200" dirty="0">
                <a:solidFill>
                  <a:schemeClr val="tx1"/>
                </a:solidFill>
                <a:effectLst/>
                <a:latin typeface="+mn-lt"/>
                <a:ea typeface="+mn-ea"/>
                <a:cs typeface="+mn-cs"/>
              </a:rPr>
              <a:t>Willingness to work with diverse perspectives and contribute to a positive and inclusive outcome. Builds trust and alignment through clear, respectful communication.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00C75-09E3-4DF4-AC30-96A42F0795F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44038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Carrie</a:t>
            </a:r>
          </a:p>
          <a:p>
            <a:r>
              <a:rPr lang="en-US" sz="1200" b="1" i="0" kern="1200" dirty="0">
                <a:solidFill>
                  <a:schemeClr val="tx1"/>
                </a:solidFill>
                <a:effectLst/>
                <a:latin typeface="+mn-lt"/>
                <a:ea typeface="+mn-ea"/>
                <a:cs typeface="+mn-cs"/>
              </a:rPr>
              <a:t>Passion for ALA</a:t>
            </a:r>
          </a:p>
          <a:p>
            <a:r>
              <a:rPr lang="en-US" sz="1200" b="0" i="0" kern="1200" dirty="0">
                <a:solidFill>
                  <a:schemeClr val="tx1"/>
                </a:solidFill>
                <a:effectLst/>
                <a:latin typeface="+mn-lt"/>
                <a:ea typeface="+mn-ea"/>
                <a:cs typeface="+mn-cs"/>
              </a:rPr>
              <a:t>Demonstrated engagement, enthusiasm and commitment to ALA’s mission and volunteer work.</a:t>
            </a:r>
          </a:p>
          <a:p>
            <a:r>
              <a:rPr lang="en-US" sz="1200" b="1" i="0" kern="1200" dirty="0">
                <a:solidFill>
                  <a:schemeClr val="tx1"/>
                </a:solidFill>
                <a:effectLst/>
                <a:latin typeface="+mn-lt"/>
                <a:ea typeface="+mn-ea"/>
                <a:cs typeface="+mn-cs"/>
              </a:rPr>
              <a:t>Reliability and Composure</a:t>
            </a:r>
          </a:p>
          <a:p>
            <a:r>
              <a:rPr lang="en-US" sz="1200" b="0" i="0" kern="1200" dirty="0">
                <a:solidFill>
                  <a:schemeClr val="tx1"/>
                </a:solidFill>
                <a:effectLst/>
                <a:latin typeface="+mn-lt"/>
                <a:ea typeface="+mn-ea"/>
                <a:cs typeface="+mn-cs"/>
              </a:rPr>
              <a:t>Meets deadlines, follows through on commitments and has the ability to remain constructive and steady in challenging situations.</a:t>
            </a:r>
          </a:p>
          <a:p>
            <a:r>
              <a:rPr lang="en-US" sz="1200" b="1" i="0" kern="1200" dirty="0">
                <a:solidFill>
                  <a:schemeClr val="tx1"/>
                </a:solidFill>
                <a:effectLst/>
                <a:latin typeface="+mn-lt"/>
                <a:ea typeface="+mn-ea"/>
                <a:cs typeface="+mn-cs"/>
              </a:rPr>
              <a:t>Balance</a:t>
            </a:r>
          </a:p>
          <a:p>
            <a:r>
              <a:rPr lang="en-US" sz="1200" b="0" i="0" kern="1200" dirty="0">
                <a:solidFill>
                  <a:schemeClr val="tx1"/>
                </a:solidFill>
                <a:effectLst/>
                <a:latin typeface="+mn-lt"/>
                <a:ea typeface="+mn-ea"/>
                <a:cs typeface="+mn-cs"/>
              </a:rPr>
              <a:t>Handles conflict and change professionally; maintains fairness and objectivity. </a:t>
            </a:r>
          </a:p>
          <a:p>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00C75-09E3-4DF4-AC30-96A42F0795F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11911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Angelina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00C75-09E3-4DF4-AC30-96A42F0795F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54042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09DB1-7904-1325-D9E3-6361050941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79E552-5544-724E-C36D-EE9F2D2B18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D25FA7-182F-E9C8-D7AE-D5BE41C78D86}"/>
              </a:ext>
            </a:extLst>
          </p:cNvPr>
          <p:cNvSpPr>
            <a:spLocks noGrp="1"/>
          </p:cNvSpPr>
          <p:nvPr>
            <p:ph type="body" idx="1"/>
          </p:nvPr>
        </p:nvSpPr>
        <p:spPr/>
        <p:txBody>
          <a:bodyPr/>
          <a:lstStyle/>
          <a:p>
            <a:r>
              <a:rPr lang="en-US"/>
              <a:t>Carrie</a:t>
            </a:r>
          </a:p>
        </p:txBody>
      </p:sp>
      <p:sp>
        <p:nvSpPr>
          <p:cNvPr id="4" name="Slide Number Placeholder 3">
            <a:extLst>
              <a:ext uri="{FF2B5EF4-FFF2-40B4-BE49-F238E27FC236}">
                <a16:creationId xmlns:a16="http://schemas.microsoft.com/office/drawing/2014/main" id="{631E0D92-5BD4-7A0D-2BBB-FB62DF62C31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00C75-09E3-4DF4-AC30-96A42F0795F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37969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7C9BC-F3EF-9103-C057-CCEF66579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54665A-7FC6-72FC-BD03-B1F8669CA8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5042D5-7505-6F75-77C0-BD550D41841E}"/>
              </a:ext>
            </a:extLst>
          </p:cNvPr>
          <p:cNvSpPr>
            <a:spLocks noGrp="1"/>
          </p:cNvSpPr>
          <p:nvPr>
            <p:ph type="body" idx="1"/>
          </p:nvPr>
        </p:nvSpPr>
        <p:spPr/>
        <p:txBody>
          <a:bodyPr/>
          <a:lstStyle/>
          <a:p>
            <a:r>
              <a:rPr lang="en-US"/>
              <a:t>Angelina</a:t>
            </a:r>
          </a:p>
        </p:txBody>
      </p:sp>
      <p:sp>
        <p:nvSpPr>
          <p:cNvPr id="4" name="Slide Number Placeholder 3">
            <a:extLst>
              <a:ext uri="{FF2B5EF4-FFF2-40B4-BE49-F238E27FC236}">
                <a16:creationId xmlns:a16="http://schemas.microsoft.com/office/drawing/2014/main" id="{F1F27E29-5B61-9857-74BC-357D3C85AD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00C75-09E3-4DF4-AC30-96A42F0795F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3923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42D34-1CFB-B49B-F339-7FB1AE8042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47B4BB-23FF-AD51-0F94-1C097086FA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47ACB3-C413-D1E0-0AFC-18F617D9ABFD}"/>
              </a:ext>
            </a:extLst>
          </p:cNvPr>
          <p:cNvSpPr>
            <a:spLocks noGrp="1"/>
          </p:cNvSpPr>
          <p:nvPr>
            <p:ph type="body" idx="1"/>
          </p:nvPr>
        </p:nvSpPr>
        <p:spPr/>
        <p:txBody>
          <a:bodyPr/>
          <a:lstStyle/>
          <a:p>
            <a:r>
              <a:rPr lang="en-US"/>
              <a:t>Carrie</a:t>
            </a:r>
          </a:p>
          <a:p>
            <a:r>
              <a:rPr lang="en-US" b="1"/>
              <a:t>Non-Reimbursable Expenses</a:t>
            </a:r>
            <a:endParaRPr lang="en-US"/>
          </a:p>
          <a:p>
            <a:r>
              <a:rPr lang="en-US"/>
              <a:t>Entertainment</a:t>
            </a:r>
          </a:p>
          <a:p>
            <a:r>
              <a:rPr lang="en-US"/>
              <a:t>Travel agency or booking fees</a:t>
            </a:r>
          </a:p>
          <a:p>
            <a:r>
              <a:rPr lang="en-US"/>
              <a:t>Mobile phone charges</a:t>
            </a:r>
          </a:p>
          <a:p>
            <a:r>
              <a:rPr lang="en-US"/>
              <a:t>Other expenses primarily </a:t>
            </a:r>
            <a:r>
              <a:rPr lang="en-US" b="1"/>
              <a:t>personal in nature</a:t>
            </a:r>
            <a:endParaRPr lang="en-US"/>
          </a:p>
          <a:p>
            <a:r>
              <a:rPr lang="en-US" b="1"/>
              <a:t>Personal Responsibility</a:t>
            </a:r>
            <a:endParaRPr lang="en-US"/>
          </a:p>
          <a:p>
            <a:r>
              <a:rPr lang="en-US"/>
              <a:t>Costs resulting from:</a:t>
            </a:r>
          </a:p>
          <a:p>
            <a:pPr lvl="1"/>
            <a:r>
              <a:rPr lang="en-US"/>
              <a:t>Personal travel changes</a:t>
            </a:r>
          </a:p>
          <a:p>
            <a:pPr lvl="1"/>
            <a:r>
              <a:rPr lang="en-US"/>
              <a:t>Incorrect bookings</a:t>
            </a:r>
          </a:p>
          <a:p>
            <a:pPr lvl="1"/>
            <a:r>
              <a:rPr lang="en-US"/>
              <a:t>Restricted ticket changes</a:t>
            </a:r>
          </a:p>
          <a:p>
            <a:pPr lvl="1"/>
            <a:r>
              <a:rPr lang="en-US"/>
              <a:t>Failure to cancel hotel reservations</a:t>
            </a:r>
          </a:p>
          <a:p>
            <a:pPr lvl="1"/>
            <a:r>
              <a:rPr lang="en-US"/>
              <a:t>Room upgrades</a:t>
            </a:r>
          </a:p>
          <a:p>
            <a:r>
              <a:rPr lang="en-US"/>
              <a:t>These are the responsibility of the individual</a:t>
            </a:r>
          </a:p>
          <a:p>
            <a:endParaRPr lang="en-US"/>
          </a:p>
        </p:txBody>
      </p:sp>
      <p:sp>
        <p:nvSpPr>
          <p:cNvPr id="4" name="Slide Number Placeholder 3">
            <a:extLst>
              <a:ext uri="{FF2B5EF4-FFF2-40B4-BE49-F238E27FC236}">
                <a16:creationId xmlns:a16="http://schemas.microsoft.com/office/drawing/2014/main" id="{C7C37E08-7D1E-872D-58D5-B5D2D67BE7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00C75-09E3-4DF4-AC30-96A42F0795F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40669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978A3-1147-94C1-CF60-6E21A34A8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6777BE-9ABF-DE2D-EF3F-438729F4E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74E7B0-11E7-545E-A3F3-95AC45FFBF13}"/>
              </a:ext>
            </a:extLst>
          </p:cNvPr>
          <p:cNvSpPr>
            <a:spLocks noGrp="1"/>
          </p:cNvSpPr>
          <p:nvPr>
            <p:ph type="body" idx="1"/>
          </p:nvPr>
        </p:nvSpPr>
        <p:spPr/>
        <p:txBody>
          <a:bodyPr/>
          <a:lstStyle/>
          <a:p>
            <a:r>
              <a:rPr lang="en-US"/>
              <a:t>Angelina</a:t>
            </a:r>
          </a:p>
          <a:p>
            <a:r>
              <a:rPr lang="en-US" b="0"/>
              <a:t>Standing Committees &amp; Advisory Councils</a:t>
            </a:r>
          </a:p>
          <a:p>
            <a:r>
              <a:rPr lang="en-US" b="0"/>
              <a:t>Limited to one in-person meeting per calendar year</a:t>
            </a:r>
          </a:p>
          <a:p>
            <a:r>
              <a:rPr lang="en-US" b="0"/>
              <a:t>Meeting held in conjunction with the Annual Conference &amp; Expo</a:t>
            </a:r>
          </a:p>
          <a:p>
            <a:r>
              <a:rPr lang="en-US" b="0"/>
              <a:t>ALA funds:</a:t>
            </a:r>
          </a:p>
          <a:p>
            <a:pPr lvl="1"/>
            <a:r>
              <a:rPr lang="en-US" b="0"/>
              <a:t>One night of allowable lodging for members attending committee meetings</a:t>
            </a:r>
          </a:p>
          <a:p>
            <a:pPr lvl="1"/>
            <a:r>
              <a:rPr lang="en-US" b="0"/>
              <a:t>Allowable lodging, travel, and meals for:</a:t>
            </a:r>
          </a:p>
          <a:p>
            <a:pPr lvl="2"/>
            <a:r>
              <a:rPr lang="en-US" b="0"/>
              <a:t>Current and incoming Chairs attending the Association Leadership Institute</a:t>
            </a:r>
          </a:p>
          <a:p>
            <a:r>
              <a:rPr lang="en-US" b="1"/>
              <a:t>Event Attendance</a:t>
            </a:r>
            <a:endParaRPr lang="en-US"/>
          </a:p>
          <a:p>
            <a:r>
              <a:rPr lang="en-US"/>
              <a:t>Current project team members:</a:t>
            </a:r>
          </a:p>
          <a:p>
            <a:pPr lvl="1"/>
            <a:r>
              <a:rPr lang="en-US"/>
              <a:t>Complimentary registration (1 event per year)</a:t>
            </a:r>
          </a:p>
          <a:p>
            <a:r>
              <a:rPr lang="en-US"/>
              <a:t>Current Chairs:</a:t>
            </a:r>
          </a:p>
          <a:p>
            <a:pPr lvl="1"/>
            <a:r>
              <a:rPr lang="en-US"/>
              <a:t>Reimbursed allowable lodging and travel</a:t>
            </a:r>
          </a:p>
          <a:p>
            <a:r>
              <a:rPr lang="en-US"/>
              <a:t>Incoming Chairs:</a:t>
            </a:r>
          </a:p>
          <a:p>
            <a:pPr lvl="1"/>
            <a:r>
              <a:rPr lang="en-US" b="1"/>
              <a:t>Funded lodging, travel, and meals for the Association Leadership Institute</a:t>
            </a:r>
          </a:p>
          <a:p>
            <a:r>
              <a:rPr lang="en-US"/>
              <a:t>Incoming Annual Conference &amp; Expo Project Team members:</a:t>
            </a:r>
          </a:p>
          <a:p>
            <a:pPr lvl="1"/>
            <a:r>
              <a:rPr lang="en-US"/>
              <a:t>One night of allowable lodging during the Annual Conference</a:t>
            </a:r>
          </a:p>
          <a:p>
            <a:endParaRPr lang="en-US"/>
          </a:p>
        </p:txBody>
      </p:sp>
      <p:sp>
        <p:nvSpPr>
          <p:cNvPr id="4" name="Slide Number Placeholder 3">
            <a:extLst>
              <a:ext uri="{FF2B5EF4-FFF2-40B4-BE49-F238E27FC236}">
                <a16:creationId xmlns:a16="http://schemas.microsoft.com/office/drawing/2014/main" id="{B8EE4267-910C-F71D-FFC8-21FB9F93F67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00C75-09E3-4DF4-AC30-96A42F0795F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35173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56AAB-2297-FF15-4D6E-5B96501DCA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F9EFCB-80B7-76CD-970C-B9CB8A26C2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FE82E8-667D-7BCC-A33A-14CF92E5D24F}"/>
              </a:ext>
            </a:extLst>
          </p:cNvPr>
          <p:cNvSpPr>
            <a:spLocks noGrp="1"/>
          </p:cNvSpPr>
          <p:nvPr>
            <p:ph type="body" idx="1"/>
          </p:nvPr>
        </p:nvSpPr>
        <p:spPr/>
        <p:txBody>
          <a:bodyPr/>
          <a:lstStyle/>
          <a:p>
            <a:r>
              <a:rPr lang="en-US"/>
              <a:t>Carrie</a:t>
            </a:r>
          </a:p>
          <a:p>
            <a:r>
              <a:rPr lang="en-US" b="1"/>
              <a:t>Coverage</a:t>
            </a:r>
            <a:endParaRPr lang="en-US"/>
          </a:p>
          <a:p>
            <a:r>
              <a:rPr lang="en-US"/>
              <a:t>ALA pays or reimburses </a:t>
            </a:r>
            <a:r>
              <a:rPr lang="en-US" b="1"/>
              <a:t>round-trip, economy/coach airfare</a:t>
            </a:r>
            <a:r>
              <a:rPr lang="en-US"/>
              <a:t> for approved ALA business</a:t>
            </a:r>
          </a:p>
          <a:p>
            <a:r>
              <a:rPr lang="en-US"/>
              <a:t>Travel should use the </a:t>
            </a:r>
            <a:r>
              <a:rPr lang="en-US" b="1"/>
              <a:t>most direct and cost-effective route</a:t>
            </a:r>
            <a:endParaRPr lang="en-US"/>
          </a:p>
          <a:p>
            <a:r>
              <a:rPr lang="en-US" b="1"/>
              <a:t>Booking Requirements</a:t>
            </a:r>
            <a:endParaRPr lang="en-US"/>
          </a:p>
          <a:p>
            <a:r>
              <a:rPr lang="en-US"/>
              <a:t>Book </a:t>
            </a:r>
            <a:r>
              <a:rPr lang="en-US" b="1"/>
              <a:t>at least 45 days in advance</a:t>
            </a:r>
            <a:r>
              <a:rPr lang="en-US"/>
              <a:t>, unless otherwise approved</a:t>
            </a:r>
          </a:p>
          <a:p>
            <a:r>
              <a:rPr lang="en-US"/>
              <a:t>Select the </a:t>
            </a:r>
            <a:r>
              <a:rPr lang="en-US" b="1"/>
              <a:t>lowest reasonable fare</a:t>
            </a:r>
            <a:r>
              <a:rPr lang="en-US"/>
              <a:t>, regardless of carrier preference</a:t>
            </a:r>
          </a:p>
          <a:p>
            <a:r>
              <a:rPr lang="en-US" b="1"/>
              <a:t>Advance approval required</a:t>
            </a:r>
            <a:r>
              <a:rPr lang="en-US"/>
              <a:t> for round-trip base fares </a:t>
            </a:r>
            <a:r>
              <a:rPr lang="en-US" b="1"/>
              <a:t>over $500 USD</a:t>
            </a:r>
            <a:endParaRPr lang="en-US"/>
          </a:p>
          <a:p>
            <a:r>
              <a:rPr lang="en-US" b="1"/>
              <a:t>Reimbursable Costs</a:t>
            </a:r>
            <a:endParaRPr lang="en-US"/>
          </a:p>
          <a:p>
            <a:r>
              <a:rPr lang="en-US"/>
              <a:t>Economy/coach airfare</a:t>
            </a:r>
          </a:p>
          <a:p>
            <a:r>
              <a:rPr lang="en-US" b="1"/>
              <a:t>One checked bag</a:t>
            </a:r>
            <a:endParaRPr lang="en-US"/>
          </a:p>
          <a:p>
            <a:r>
              <a:rPr lang="en-US"/>
              <a:t>Refundable/no-penalty tickets allowed if </a:t>
            </a:r>
            <a:r>
              <a:rPr lang="en-US" b="1"/>
              <a:t>≤ $100 more</a:t>
            </a:r>
            <a:r>
              <a:rPr lang="en-US"/>
              <a:t> than nonrefundable</a:t>
            </a:r>
          </a:p>
          <a:p>
            <a:r>
              <a:rPr lang="en-US" b="1"/>
              <a:t>Not Reimbursable (Absent Approval)</a:t>
            </a:r>
            <a:endParaRPr lang="en-US"/>
          </a:p>
          <a:p>
            <a:r>
              <a:rPr lang="en-US"/>
              <a:t>Business or first-class airfare</a:t>
            </a:r>
          </a:p>
          <a:p>
            <a:r>
              <a:rPr lang="en-US"/>
              <a:t>Travel agent fees</a:t>
            </a:r>
          </a:p>
          <a:p>
            <a:r>
              <a:rPr lang="en-US"/>
              <a:t>Higher fares chosen for personal airline preference</a:t>
            </a:r>
          </a:p>
          <a:p>
            <a:r>
              <a:rPr lang="en-US"/>
              <a:t>Airline “personal choice” fees (seat selection, early boarding, food/beverages)</a:t>
            </a:r>
          </a:p>
          <a:p>
            <a:r>
              <a:rPr lang="en-US" b="1"/>
              <a:t>Additional Guidelines</a:t>
            </a:r>
            <a:endParaRPr lang="en-US"/>
          </a:p>
          <a:p>
            <a:r>
              <a:rPr lang="en-US"/>
              <a:t>Extra baggage fees reimbursed </a:t>
            </a:r>
            <a:r>
              <a:rPr lang="en-US" b="1"/>
              <a:t>only</a:t>
            </a:r>
            <a:r>
              <a:rPr lang="en-US"/>
              <a:t> for:</a:t>
            </a:r>
          </a:p>
          <a:p>
            <a:pPr lvl="1"/>
            <a:r>
              <a:rPr lang="en-US"/>
              <a:t>Extended ALA travel (6+ consecutive nights), or</a:t>
            </a:r>
          </a:p>
          <a:p>
            <a:pPr lvl="1"/>
            <a:r>
              <a:rPr lang="en-US"/>
              <a:t>Transporting ALA business materials</a:t>
            </a:r>
          </a:p>
          <a:p>
            <a:r>
              <a:rPr lang="en-US"/>
              <a:t>Combined ALA/personal travel:</a:t>
            </a:r>
          </a:p>
          <a:p>
            <a:pPr lvl="1"/>
            <a:r>
              <a:rPr lang="en-US"/>
              <a:t>Reimbursement limited to </a:t>
            </a:r>
            <a:r>
              <a:rPr lang="en-US" b="1"/>
              <a:t>documented ALA-only airfare cost</a:t>
            </a:r>
            <a:endParaRPr lang="en-US"/>
          </a:p>
          <a:p>
            <a:r>
              <a:rPr lang="en-US"/>
              <a:t>Ticket changes or cancellations:</a:t>
            </a:r>
          </a:p>
          <a:p>
            <a:pPr lvl="1"/>
            <a:r>
              <a:rPr lang="en-US"/>
              <a:t>Must be approved </a:t>
            </a:r>
            <a:r>
              <a:rPr lang="en-US" b="1"/>
              <a:t>in advance</a:t>
            </a:r>
            <a:r>
              <a:rPr lang="en-US"/>
              <a:t> by the President or Executive Director</a:t>
            </a:r>
          </a:p>
          <a:p>
            <a:endParaRPr lang="en-US"/>
          </a:p>
        </p:txBody>
      </p:sp>
      <p:sp>
        <p:nvSpPr>
          <p:cNvPr id="4" name="Slide Number Placeholder 3">
            <a:extLst>
              <a:ext uri="{FF2B5EF4-FFF2-40B4-BE49-F238E27FC236}">
                <a16:creationId xmlns:a16="http://schemas.microsoft.com/office/drawing/2014/main" id="{833AAA95-45B0-9CEE-A1C0-CE48A8765C9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00C75-09E3-4DF4-AC30-96A42F0795F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00287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B5C1F-D67B-6A50-CD5D-1A6A24F92D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9D25CF-F441-43F2-3AEA-0F278BA412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E8E211-83E3-20EB-9099-8784AD43D9C1}"/>
              </a:ext>
            </a:extLst>
          </p:cNvPr>
          <p:cNvSpPr>
            <a:spLocks noGrp="1"/>
          </p:cNvSpPr>
          <p:nvPr>
            <p:ph type="body" idx="1"/>
          </p:nvPr>
        </p:nvSpPr>
        <p:spPr/>
        <p:txBody>
          <a:bodyPr/>
          <a:lstStyle/>
          <a:p>
            <a:r>
              <a:rPr lang="en-US"/>
              <a:t>Angelina</a:t>
            </a:r>
          </a:p>
          <a:p>
            <a:r>
              <a:rPr lang="en-US"/>
              <a:t>ALA was established to support legal management professionals with education, networking, and strategic </a:t>
            </a:r>
            <a:r>
              <a:rPr lang="en-US" err="1"/>
              <a:t>solutions.The</a:t>
            </a:r>
            <a:r>
              <a:rPr lang="en-US"/>
              <a:t> organization focuses on professional growth, diversity, and leadership development.</a:t>
            </a:r>
          </a:p>
        </p:txBody>
      </p:sp>
      <p:sp>
        <p:nvSpPr>
          <p:cNvPr id="4" name="Slide Number Placeholder 3">
            <a:extLst>
              <a:ext uri="{FF2B5EF4-FFF2-40B4-BE49-F238E27FC236}">
                <a16:creationId xmlns:a16="http://schemas.microsoft.com/office/drawing/2014/main" id="{587EC905-13D6-AB44-3B06-3126951F38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00C75-09E3-4DF4-AC30-96A42F0795F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50019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Carrie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00C75-09E3-4DF4-AC30-96A42F0795F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02319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Angelina</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00C75-09E3-4DF4-AC30-96A42F0795F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71767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Angelina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00C75-09E3-4DF4-AC30-96A42F0795F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96820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F8BFD-D45A-483F-B389-38FFAD3C830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17418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t>Rose</a:t>
            </a:r>
          </a:p>
          <a:p>
            <a:pPr defTabSz="931723">
              <a:defRPr/>
            </a:pPr>
            <a:endParaRPr lang="en-US" dirty="0"/>
          </a:p>
          <a:p>
            <a:pPr defTabSz="931723">
              <a:defRPr/>
            </a:pPr>
            <a:r>
              <a:rPr lang="en-US" dirty="0"/>
              <a:t>Excellence in associations doesn’t happen by chance — it is intentional and requires effort clarity in roles, strong partnerships, and committed teamwork. We will focus on support systems that help everyone succeed.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F8BFD-D45A-483F-B389-38FFAD3C830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80040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t>Rose</a:t>
            </a:r>
          </a:p>
          <a:p>
            <a:pPr defTabSz="931723">
              <a:defRPr/>
            </a:pPr>
            <a:endParaRPr lang="en-US" dirty="0"/>
          </a:p>
          <a:p>
            <a:pPr defTabSz="931723">
              <a:defRPr/>
            </a:pPr>
            <a:r>
              <a:rPr lang="en-US" dirty="0"/>
              <a:t>This session aims to build a shared understanding of how different roles align and interact. The phrase </a:t>
            </a:r>
            <a:r>
              <a:rPr lang="en-US" i="1" dirty="0"/>
              <a:t>“I’ll be there for you”</a:t>
            </a:r>
            <a:r>
              <a:rPr lang="en-US" dirty="0"/>
              <a:t> highlights the importance of mutual support and reliability within teams (from volunteers to board liaisons to staff).</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F8BFD-D45A-483F-B389-38FFAD3C830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47266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dirty="0"/>
              <a:t>Shirley</a:t>
            </a:r>
          </a:p>
          <a:p>
            <a:pPr fontAlgn="t"/>
            <a:endParaRPr lang="en-US" dirty="0"/>
          </a:p>
          <a:p>
            <a:pPr fontAlgn="t"/>
            <a:r>
              <a:rPr lang="en-US" dirty="0"/>
              <a:t>Let’s walk through what you can expect to gain:</a:t>
            </a:r>
          </a:p>
          <a:p>
            <a:pPr fontAlgn="t"/>
            <a:r>
              <a:rPr lang="en-US" dirty="0"/>
              <a:t>Clarity on support roles</a:t>
            </a:r>
          </a:p>
          <a:p>
            <a:pPr fontAlgn="t"/>
            <a:r>
              <a:rPr lang="en-US" dirty="0"/>
              <a:t>Understanding who leads, who supports, and how those functions complement each other</a:t>
            </a:r>
          </a:p>
          <a:p>
            <a:pPr fontAlgn="t"/>
            <a:r>
              <a:rPr lang="en-US" dirty="0"/>
              <a:t>Ways to prevent burnout and confusion by ensuring tasks match roles</a:t>
            </a:r>
          </a:p>
          <a:p>
            <a:pPr fontAlgn="t"/>
            <a:r>
              <a:rPr lang="en-US" dirty="0"/>
              <a:t>A shared “playbook” so teams leave with actionable alignment</a:t>
            </a:r>
            <a:br>
              <a:rPr lang="en-US" dirty="0"/>
            </a:br>
            <a:r>
              <a:rPr lang="en-US" dirty="0"/>
              <a:t>Make clear that these learnings strengthen collaboration and performance.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F8BFD-D45A-483F-B389-38FFAD3C830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25330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dirty="0"/>
              <a:t>Shirley </a:t>
            </a:r>
          </a:p>
          <a:p>
            <a:pPr fontAlgn="t"/>
            <a:endParaRPr lang="en-US" dirty="0"/>
          </a:p>
          <a:p>
            <a:pPr fontAlgn="t"/>
            <a:r>
              <a:rPr lang="en-US" dirty="0"/>
              <a:t>This metaphor illustrates that excellence comes from </a:t>
            </a:r>
            <a:r>
              <a:rPr lang="en-US" b="1" dirty="0"/>
              <a:t>coordination</a:t>
            </a:r>
            <a:r>
              <a:rPr lang="en-US" dirty="0"/>
              <a:t>, not individual effort alone.</a:t>
            </a:r>
          </a:p>
          <a:p>
            <a:pPr fontAlgn="t"/>
            <a:r>
              <a:rPr lang="en-US" dirty="0"/>
              <a:t>The </a:t>
            </a:r>
            <a:r>
              <a:rPr lang="en-US" i="1" dirty="0"/>
              <a:t>Chair</a:t>
            </a:r>
            <a:r>
              <a:rPr lang="en-US" dirty="0"/>
              <a:t> as the </a:t>
            </a:r>
            <a:r>
              <a:rPr lang="en-US" b="1" dirty="0"/>
              <a:t>Conductor</a:t>
            </a:r>
            <a:r>
              <a:rPr lang="en-US" dirty="0"/>
              <a:t>: sets vision and tempo.</a:t>
            </a:r>
          </a:p>
          <a:p>
            <a:pPr fontAlgn="t"/>
            <a:r>
              <a:rPr lang="en-US" i="1" dirty="0"/>
              <a:t>Volunteer Members</a:t>
            </a:r>
            <a:r>
              <a:rPr lang="en-US" dirty="0"/>
              <a:t> as </a:t>
            </a:r>
            <a:r>
              <a:rPr lang="en-US" b="1" dirty="0"/>
              <a:t>Musicians</a:t>
            </a:r>
            <a:r>
              <a:rPr lang="en-US" dirty="0"/>
              <a:t>: execute the work.</a:t>
            </a:r>
          </a:p>
          <a:p>
            <a:pPr fontAlgn="t"/>
            <a:r>
              <a:rPr lang="en-US" i="1" dirty="0"/>
              <a:t>Board Liaison</a:t>
            </a:r>
            <a:r>
              <a:rPr lang="en-US" dirty="0"/>
              <a:t> as </a:t>
            </a:r>
            <a:r>
              <a:rPr lang="en-US" b="1" dirty="0"/>
              <a:t>Executive Sponsor</a:t>
            </a:r>
            <a:r>
              <a:rPr lang="en-US" dirty="0"/>
              <a:t>: ensures strategic alignment.</a:t>
            </a:r>
          </a:p>
          <a:p>
            <a:pPr fontAlgn="t"/>
            <a:r>
              <a:rPr lang="en-US" i="1" dirty="0"/>
              <a:t>HQ Staff</a:t>
            </a:r>
            <a:r>
              <a:rPr lang="en-US" dirty="0"/>
              <a:t> as </a:t>
            </a:r>
            <a:r>
              <a:rPr lang="en-US" b="1" dirty="0"/>
              <a:t>Producer</a:t>
            </a:r>
            <a:r>
              <a:rPr lang="en-US" dirty="0"/>
              <a:t>: provides continuity and operational grounding.</a:t>
            </a:r>
            <a:br>
              <a:rPr lang="en-US" dirty="0"/>
            </a:br>
            <a:endParaRPr lang="en-US" dirty="0"/>
          </a:p>
          <a:p>
            <a:pPr fontAlgn="t"/>
            <a:r>
              <a:rPr lang="en-US" dirty="0"/>
              <a:t>Note: Highlight how harmony results when everyone contributes to the larger whole.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F8BFD-D45A-483F-B389-38FFAD3C830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24512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Rose</a:t>
            </a:r>
          </a:p>
          <a:p>
            <a:endParaRPr lang="en-US" dirty="0"/>
          </a:p>
          <a:p>
            <a:r>
              <a:rPr lang="en-US" dirty="0"/>
              <a:t>The Chair provides leadership direction—not by doing everything, but by guiding the group. Their responsibilities include setting vision, leading meetings constructively, and delegating effectively. Chairs maintain accountability structures, ensuring the group stays on track.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F8BFD-D45A-483F-B389-38FFAD3C830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2578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dirty="0"/>
              <a:t>Rose</a:t>
            </a:r>
          </a:p>
          <a:p>
            <a:pPr fontAlgn="t"/>
            <a:endParaRPr lang="en-US" dirty="0"/>
          </a:p>
          <a:p>
            <a:pPr fontAlgn="t"/>
            <a:r>
              <a:rPr lang="en-US" dirty="0"/>
              <a:t>A Chair </a:t>
            </a:r>
            <a:r>
              <a:rPr lang="en-US" b="1" dirty="0"/>
              <a:t>is</a:t>
            </a:r>
            <a:r>
              <a:rPr lang="en-US" dirty="0"/>
              <a:t> a leader, facilitator, and decision‑maker. </a:t>
            </a:r>
          </a:p>
          <a:p>
            <a:pPr fontAlgn="t"/>
            <a:r>
              <a:rPr lang="en-US" dirty="0"/>
              <a:t>A Chair </a:t>
            </a:r>
            <a:r>
              <a:rPr lang="en-US" b="1" dirty="0"/>
              <a:t>is not</a:t>
            </a:r>
            <a:r>
              <a:rPr lang="en-US" dirty="0"/>
              <a:t> supposed to do all the work or operate in isolation.</a:t>
            </a:r>
            <a:br>
              <a:rPr lang="en-US" dirty="0"/>
            </a:br>
            <a:r>
              <a:rPr lang="en-US" dirty="0"/>
              <a:t>These distinctions are essential for preventing role overload and fostering a collaborative environment.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F8BFD-D45A-483F-B389-38FFAD3C830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50836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dirty="0"/>
              <a:t>Shirley</a:t>
            </a:r>
          </a:p>
          <a:p>
            <a:pPr fontAlgn="t"/>
            <a:endParaRPr lang="en-US" dirty="0"/>
          </a:p>
          <a:p>
            <a:pPr fontAlgn="t"/>
            <a:r>
              <a:rPr lang="en-US" dirty="0"/>
              <a:t>Volunteer members are responsible for executing assigned tasks and keeping momentum flowing. Notes can emphasize:</a:t>
            </a:r>
          </a:p>
          <a:p>
            <a:pPr fontAlgn="t"/>
            <a:r>
              <a:rPr lang="en-US" dirty="0"/>
              <a:t>Importance of meeting deadlines</a:t>
            </a:r>
          </a:p>
          <a:p>
            <a:pPr fontAlgn="t"/>
            <a:r>
              <a:rPr lang="en-US" dirty="0"/>
              <a:t>Communicating progress proactively</a:t>
            </a:r>
          </a:p>
          <a:p>
            <a:pPr fontAlgn="t"/>
            <a:r>
              <a:rPr lang="en-US" dirty="0"/>
              <a:t>Collaborating when challenges arise</a:t>
            </a:r>
            <a:br>
              <a:rPr lang="en-US" dirty="0"/>
            </a:br>
            <a:r>
              <a:rPr lang="en-US" dirty="0"/>
              <a:t>This reinforces accountability and teamwork.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F8BFD-D45A-483F-B389-38FFAD3C830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96185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dirty="0"/>
              <a:t>Shirley</a:t>
            </a:r>
          </a:p>
          <a:p>
            <a:pPr fontAlgn="t"/>
            <a:endParaRPr lang="en-US" dirty="0"/>
          </a:p>
          <a:p>
            <a:pPr fontAlgn="t"/>
            <a:r>
              <a:rPr lang="en-US" dirty="0"/>
              <a:t>As volunteers we thrive when we have:</a:t>
            </a:r>
          </a:p>
          <a:p>
            <a:pPr fontAlgn="t"/>
            <a:r>
              <a:rPr lang="en-US" dirty="0"/>
              <a:t>Clear scope and expectations</a:t>
            </a:r>
          </a:p>
          <a:p>
            <a:pPr fontAlgn="t"/>
            <a:r>
              <a:rPr lang="en-US" dirty="0"/>
              <a:t>Timelines that help to plan effectively</a:t>
            </a:r>
          </a:p>
          <a:p>
            <a:pPr fontAlgn="t"/>
            <a:r>
              <a:rPr lang="en-US" dirty="0"/>
              <a:t>Open communication channels</a:t>
            </a:r>
          </a:p>
          <a:p>
            <a:pPr fontAlgn="t"/>
            <a:r>
              <a:rPr lang="en-US" dirty="0"/>
              <a:t>Feedback that reinforces strengths and guides improvement</a:t>
            </a:r>
            <a:br>
              <a:rPr lang="en-US" dirty="0"/>
            </a:br>
            <a:r>
              <a:rPr lang="en-US" dirty="0"/>
              <a:t>These things dramatically increase volunteer satisfaction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F8BFD-D45A-483F-B389-38FFAD3C830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63257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E9497-E13F-EBB6-3917-2AAFB763E9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050D51-3742-8B18-D7AA-6602BE30A4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441D4E-3C17-9301-0C9B-889DCDD02F5C}"/>
              </a:ext>
            </a:extLst>
          </p:cNvPr>
          <p:cNvSpPr>
            <a:spLocks noGrp="1"/>
          </p:cNvSpPr>
          <p:nvPr>
            <p:ph type="body" idx="1"/>
          </p:nvPr>
        </p:nvSpPr>
        <p:spPr/>
        <p:txBody>
          <a:bodyPr/>
          <a:lstStyle/>
          <a:p>
            <a:r>
              <a:rPr lang="en-US"/>
              <a:t>Carrie </a:t>
            </a:r>
          </a:p>
          <a:p>
            <a:r>
              <a:rPr lang="en-US"/>
              <a:t>The COE includes this specific list of responsibilities we owe to the </a:t>
            </a:r>
            <a:r>
              <a:rPr lang="en-US" b="1"/>
              <a:t>LEGAL MANAGEMENT PROFESSION</a:t>
            </a:r>
            <a:r>
              <a:rPr lang="en-US"/>
              <a:t>.</a:t>
            </a:r>
          </a:p>
          <a:p>
            <a:endParaRPr lang="en-US"/>
          </a:p>
          <a:p>
            <a:r>
              <a:rPr lang="en-US"/>
              <a:t>All ALA members, and particularly its volunteer leaders (you), should strive to exhibit conduct that …</a:t>
            </a:r>
          </a:p>
          <a:p>
            <a:r>
              <a:rPr lang="en-US"/>
              <a:t>	</a:t>
            </a:r>
          </a:p>
          <a:p>
            <a:r>
              <a:rPr lang="en-US"/>
              <a:t>1.  Upholds the integrity and dignity of the profession</a:t>
            </a:r>
          </a:p>
          <a:p>
            <a:r>
              <a:rPr lang="en-US"/>
              <a:t>2.  Actively contributes to its growth &amp; credibility; and</a:t>
            </a:r>
          </a:p>
          <a:p>
            <a:pPr marL="228600" indent="-228600">
              <a:buAutoNum type="arabicPeriod" startAt="3"/>
            </a:pPr>
            <a:r>
              <a:rPr lang="en-US"/>
              <a:t>Consistently advances professional knowledge</a:t>
            </a:r>
          </a:p>
          <a:p>
            <a:pPr marL="228600" indent="-228600">
              <a:buAutoNum type="arabicPeriod" startAt="3"/>
            </a:pPr>
            <a:endParaRPr lang="en-US"/>
          </a:p>
          <a:p>
            <a:r>
              <a:rPr lang="en-US"/>
              <a:t>We encourage you to read through the specific list later when you can take your time and really absorb each item on the list</a:t>
            </a:r>
          </a:p>
          <a:p>
            <a:endParaRPr lang="en-US"/>
          </a:p>
        </p:txBody>
      </p:sp>
      <p:sp>
        <p:nvSpPr>
          <p:cNvPr id="4" name="Slide Number Placeholder 3">
            <a:extLst>
              <a:ext uri="{FF2B5EF4-FFF2-40B4-BE49-F238E27FC236}">
                <a16:creationId xmlns:a16="http://schemas.microsoft.com/office/drawing/2014/main" id="{D9558D74-59B5-95E0-5D9B-7B40163E5A2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00C75-09E3-4DF4-AC30-96A42F0795F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05920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t>Rose</a:t>
            </a:r>
          </a:p>
          <a:p>
            <a:pPr defTabSz="931723">
              <a:defRPr/>
            </a:pPr>
            <a:endParaRPr lang="en-US" dirty="0"/>
          </a:p>
          <a:p>
            <a:pPr defTabSz="931723">
              <a:defRPr/>
            </a:pPr>
            <a:r>
              <a:rPr lang="en-US" dirty="0"/>
              <a:t>Each committee, advisory council, and project team is assigned a Board Liaison – the group’s vital link to the Board of Directors.  The Board Liaison brings a strategic lens—not managerial oversight. They ensure alignment to the organization’s priorities and act as connectors to resources or context. They elevate issues that require board-level consideration while avoiding stepping into operational management.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F8BFD-D45A-483F-B389-38FFAD3C830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677749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t>Rose</a:t>
            </a:r>
          </a:p>
          <a:p>
            <a:pPr defTabSz="931723">
              <a:defRPr/>
            </a:pPr>
            <a:endParaRPr lang="en-US" dirty="0"/>
          </a:p>
          <a:p>
            <a:pPr defTabSz="931723">
              <a:defRPr/>
            </a:pPr>
            <a:r>
              <a:rPr lang="en-US" dirty="0"/>
              <a:t>The Liaison’s job is guidance, not micromanagement. They should create conditions for the group’s success without interfering in daily work. This balance maintains autonomy while ensuring alignment.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F8BFD-D45A-483F-B389-38FFAD3C830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440251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t>Shirley</a:t>
            </a:r>
          </a:p>
          <a:p>
            <a:pPr defTabSz="931723">
              <a:defRPr/>
            </a:pPr>
            <a:endParaRPr lang="en-US" dirty="0"/>
          </a:p>
          <a:p>
            <a:pPr defTabSz="931723">
              <a:defRPr/>
            </a:pPr>
            <a:r>
              <a:rPr lang="en-US" dirty="0"/>
              <a:t>The Staff Liaison’s role as the operational backbone of the work. They maintain continuity even as volunteers cycle in and out. They also provide institutional knowledge, help with policies, and ensure budget and operations remain compliant and stable.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F8BFD-D45A-483F-B389-38FFAD3C830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829541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t>Shirley</a:t>
            </a:r>
          </a:p>
          <a:p>
            <a:pPr defTabSz="931723">
              <a:defRPr/>
            </a:pPr>
            <a:endParaRPr lang="en-US" dirty="0"/>
          </a:p>
          <a:p>
            <a:pPr defTabSz="931723">
              <a:defRPr/>
            </a:pPr>
            <a:r>
              <a:rPr lang="en-US" dirty="0"/>
              <a:t>We should emphasize the role of HQ staff is support and sustainability. Staff ensure that the volunteer work is preserved beyond individual terms and that the organization maintains consistent practices. This role safeguards long-term effectiveness.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F8BFD-D45A-483F-B389-38FFAD3C830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66928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t>Rose</a:t>
            </a:r>
          </a:p>
          <a:p>
            <a:pPr defTabSz="931723">
              <a:defRPr/>
            </a:pPr>
            <a:endParaRPr lang="en-US" dirty="0"/>
          </a:p>
          <a:p>
            <a:pPr defTabSz="931723">
              <a:defRPr/>
            </a:pPr>
            <a:r>
              <a:rPr lang="en-US" dirty="0"/>
              <a:t>This is a moment for reflection: Are the right people doing the right tasks? Misalignment can cause conflict or frustration. When responsibilities match strengths and positions, teams operate more smoothly and effectively.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F8BFD-D45A-483F-B389-38FFAD3C830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314220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Shirley</a:t>
            </a:r>
          </a:p>
          <a:p>
            <a:endParaRPr lang="en-US" dirty="0"/>
          </a:p>
          <a:p>
            <a:r>
              <a:rPr lang="en-US" dirty="0"/>
              <a:t>Support doesn’t always mean doing tasks for others—it means creating conditions where others can succeed. Emphasize the mindset of shared responsibility, encouragement, and proactive partnership.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F8BFD-D45A-483F-B389-38FFAD3C830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45498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t>Excellence happens when each person understands and embraces their role. Collaboration, clarity, and mutual support allow teams to deliver exceptional outcomes — just like a well‑orchestrated performance.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F8BFD-D45A-483F-B389-38FFAD3C830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203902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ECBB2-9A3C-0B9E-ABBA-58CD46FEAB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20721E-0E8B-AE86-DD7E-D1D7022096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9B237A-B4AC-586C-AD04-6568E71ECA02}"/>
              </a:ext>
            </a:extLst>
          </p:cNvPr>
          <p:cNvSpPr>
            <a:spLocks noGrp="1"/>
          </p:cNvSpPr>
          <p:nvPr>
            <p:ph type="body" idx="1"/>
          </p:nvPr>
        </p:nvSpPr>
        <p:spPr/>
        <p:txBody>
          <a:bodyPr/>
          <a:lstStyle/>
          <a:p>
            <a:r>
              <a:rPr lang="en-US"/>
              <a:t>Angelina </a:t>
            </a:r>
          </a:p>
          <a:p>
            <a:r>
              <a:rPr lang="en-US"/>
              <a:t>There is a separate list of responsibilities that ALA members owe to their </a:t>
            </a:r>
            <a:r>
              <a:rPr lang="en-US" b="1"/>
              <a:t>ORGANIZATIONS</a:t>
            </a:r>
            <a:r>
              <a:rPr lang="en-US"/>
              <a:t> and </a:t>
            </a:r>
            <a:r>
              <a:rPr lang="en-US" b="1"/>
              <a:t>OTHERS</a:t>
            </a:r>
            <a:r>
              <a:rPr lang="en-US"/>
              <a:t>.</a:t>
            </a:r>
          </a:p>
          <a:p>
            <a:endParaRPr lang="en-US"/>
          </a:p>
          <a:p>
            <a:r>
              <a:rPr lang="en-US"/>
              <a:t>ALA members should act as a faithful agent serving the interests of their employers, clients, and employees by demonstrating: </a:t>
            </a:r>
          </a:p>
          <a:p>
            <a:pPr marL="171450" indent="-171450">
              <a:buFont typeface="Arial" panose="020B0604020202020204" pitchFamily="34" charset="0"/>
              <a:buChar char="•"/>
            </a:pPr>
            <a:r>
              <a:rPr lang="en-US"/>
              <a:t>Competence</a:t>
            </a:r>
          </a:p>
          <a:p>
            <a:pPr marL="171450" indent="-171450">
              <a:buFont typeface="Arial" panose="020B0604020202020204" pitchFamily="34" charset="0"/>
              <a:buChar char="•"/>
            </a:pPr>
            <a:r>
              <a:rPr lang="en-US"/>
              <a:t>Diligence</a:t>
            </a:r>
          </a:p>
          <a:p>
            <a:pPr marL="171450" indent="-171450">
              <a:buFont typeface="Arial" panose="020B0604020202020204" pitchFamily="34" charset="0"/>
              <a:buChar char="•"/>
            </a:pPr>
            <a:r>
              <a:rPr lang="en-US"/>
              <a:t>Respect; and</a:t>
            </a:r>
          </a:p>
          <a:p>
            <a:pPr marL="171450" indent="-171450">
              <a:buFont typeface="Arial" panose="020B0604020202020204" pitchFamily="34" charset="0"/>
              <a:buChar char="•"/>
            </a:pPr>
            <a:r>
              <a:rPr lang="en-US"/>
              <a:t>A commitment to implementing best practices in legal management.</a:t>
            </a:r>
          </a:p>
          <a:p>
            <a:pPr algn="l" rtl="0" fontAlgn="base"/>
            <a:endParaRPr lang="en-US" b="0" i="0">
              <a:solidFill>
                <a:srgbClr val="000000"/>
              </a:solidFill>
              <a:effectLst/>
            </a:endParaRPr>
          </a:p>
          <a:p>
            <a:pPr algn="l" rtl="0" fontAlgn="base"/>
            <a:r>
              <a:rPr lang="en-US" b="0" i="0">
                <a:solidFill>
                  <a:srgbClr val="000000"/>
                </a:solidFill>
                <a:effectLst/>
              </a:rPr>
              <a:t>As a global organization, We'd like to highlight that the Code of Ethics in the Dominican Republic shares many similarities with those of the US and other countries. It prioritizes values such as integrity, professionalism, confidentiality, and respect within the legal profession. </a:t>
            </a:r>
          </a:p>
          <a:p>
            <a:pPr algn="l" rtl="0" fontAlgn="base"/>
            <a:endParaRPr lang="en-US" b="0" i="0">
              <a:solidFill>
                <a:srgbClr val="000000"/>
              </a:solidFill>
              <a:effectLst/>
            </a:endParaRPr>
          </a:p>
          <a:p>
            <a:pPr algn="l" rtl="0" fontAlgn="base"/>
            <a:r>
              <a:rPr lang="en-US" b="0" i="0">
                <a:solidFill>
                  <a:srgbClr val="000000"/>
                </a:solidFill>
                <a:effectLst/>
              </a:rPr>
              <a:t>Also in the DR, ethical breaches can lead to various sanctions, ranging from admonishments to disbarment, underscoring the significance of ethical conduct. </a:t>
            </a:r>
          </a:p>
          <a:p>
            <a:pPr algn="l" rtl="0" fontAlgn="base"/>
            <a:r>
              <a:rPr lang="en-US" b="0" i="0">
                <a:solidFill>
                  <a:srgbClr val="000000"/>
                </a:solidFill>
                <a:effectLst/>
              </a:rPr>
              <a:t>Despite the existence of professional codes and laws with associated sanctions and fines, scandals continue to surface worldwide. Ultimately, the responsibility lies with us, our honor, and our commitment to our own consciences. Once we prioritize these values, navigating ethical dilemmas becomes much easier.  </a:t>
            </a:r>
          </a:p>
        </p:txBody>
      </p:sp>
      <p:sp>
        <p:nvSpPr>
          <p:cNvPr id="4" name="Slide Number Placeholder 3">
            <a:extLst>
              <a:ext uri="{FF2B5EF4-FFF2-40B4-BE49-F238E27FC236}">
                <a16:creationId xmlns:a16="http://schemas.microsoft.com/office/drawing/2014/main" id="{3ECD4C67-1E56-08B0-0DCC-B3C2DBDEE5D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00C75-09E3-4DF4-AC30-96A42F0795F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660090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Carrie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00C75-09E3-4DF4-AC30-96A42F0795F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571369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A6AB8D-9A3F-437F-BA28-9C0A435433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05094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B03AC-AE3B-8E32-9183-5AED5889B9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1DB98A-64A3-F812-BE3E-4F453908A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9A2A76-6B7B-2517-DB9A-45557DCEE0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52E6D5-DEE5-B3E4-385C-AEAFC690A73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A6AB8D-9A3F-437F-BA28-9C0A435433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28274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DEAE3-6E3C-CAFC-5FFD-2A42D1D356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0562F8-6929-EE58-94F0-01CBD5DB3C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4F72A6-F355-12D0-DD09-F3405450F1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432B24-EBC0-A383-7B4A-5AB5B2ED7D0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A6AB8D-9A3F-437F-BA28-9C0A435433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51726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E370E-F5BB-1F53-35EC-9A6457492C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4AF195-A3F6-5057-7004-452EF8CC77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E67C1-FA12-ED7B-4E4F-25C96E96C8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E2292F-0D99-500A-E357-5B2409CDE54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A6AB8D-9A3F-437F-BA28-9C0A435433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0869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0C349-F42F-9C7F-29EA-84B2AFD8F3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D0223B-A67D-DD42-C188-8D210A84EF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8C174D-EEFC-6C1C-E74C-89AB7E48FA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2E7199-C21E-3DA5-AA28-53170186838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A6AB8D-9A3F-437F-BA28-9C0A435433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3952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03BD3-6468-8241-B184-5ABEE65B4F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1CCE90-AAF3-0DEE-4E73-B28DF80B1B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59D9DA-FB81-68A4-FAFB-C1D9CB8DC0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024D81-18F9-2BB9-B31B-A3B1C56D5FF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A6AB8D-9A3F-437F-BA28-9C0A435433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676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Angelina</a:t>
            </a:r>
          </a:p>
          <a:p>
            <a:r>
              <a:rPr lang="en-US"/>
              <a:t>1) price fixing; 2) membership; 3) standardization/certification; and 4) industry self-regulation.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00C75-09E3-4DF4-AC30-96A42F0795F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789736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00695-D57C-E24D-C9D7-5D2A740A17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F9A580-6293-84DF-24BA-0CB02C8BA0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34BEA6-33D7-B8DF-8D01-51A11F6D9F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A2DAE8-F5AA-5AAB-C7DA-E8AE16FA47E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A6AB8D-9A3F-437F-BA28-9C0A435433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654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Carrie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00C75-09E3-4DF4-AC30-96A42F0795F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35854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Angelina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00C75-09E3-4DF4-AC30-96A42F0795F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58835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Carrie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00C75-09E3-4DF4-AC30-96A42F0795F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79384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E3A34-A8F6-7F20-3CB5-D9E574D452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BC1FBE-A56E-F6D5-B5BF-022711B4ED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A14374-A922-B93A-E35D-DE5C7241BEC6}"/>
              </a:ext>
            </a:extLst>
          </p:cNvPr>
          <p:cNvSpPr>
            <a:spLocks noGrp="1"/>
          </p:cNvSpPr>
          <p:nvPr>
            <p:ph type="dt" sz="half" idx="10"/>
          </p:nvPr>
        </p:nvSpPr>
        <p:spPr/>
        <p:txBody>
          <a:bodyPr/>
          <a:lstStyle/>
          <a:p>
            <a:fld id="{A5843BBF-8BBA-4B8B-B63E-774D75C2C7D2}" type="datetimeFigureOut">
              <a:rPr lang="en-US" smtClean="0"/>
              <a:t>2/27/2026</a:t>
            </a:fld>
            <a:endParaRPr lang="en-US"/>
          </a:p>
        </p:txBody>
      </p:sp>
      <p:sp>
        <p:nvSpPr>
          <p:cNvPr id="5" name="Footer Placeholder 4">
            <a:extLst>
              <a:ext uri="{FF2B5EF4-FFF2-40B4-BE49-F238E27FC236}">
                <a16:creationId xmlns:a16="http://schemas.microsoft.com/office/drawing/2014/main" id="{4AB18AEB-964D-52C0-AEA9-8222CD00D9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91DC3-3746-4DA0-151E-E8A06FFC8E5C}"/>
              </a:ext>
            </a:extLst>
          </p:cNvPr>
          <p:cNvSpPr>
            <a:spLocks noGrp="1"/>
          </p:cNvSpPr>
          <p:nvPr>
            <p:ph type="sldNum" sz="quarter" idx="12"/>
          </p:nvPr>
        </p:nvSpPr>
        <p:spPr/>
        <p:txBody>
          <a:bodyPr/>
          <a:lstStyle/>
          <a:p>
            <a:fld id="{4DB2B5AA-ADED-4AB5-9F9F-6F37498C310A}" type="slidenum">
              <a:rPr lang="en-US" smtClean="0"/>
              <a:t>‹#›</a:t>
            </a:fld>
            <a:endParaRPr lang="en-US"/>
          </a:p>
        </p:txBody>
      </p:sp>
    </p:spTree>
    <p:extLst>
      <p:ext uri="{BB962C8B-B14F-4D97-AF65-F5344CB8AC3E}">
        <p14:creationId xmlns:p14="http://schemas.microsoft.com/office/powerpoint/2010/main" val="3246712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7EEE0-0B83-9D85-AAD7-DC6B09FEC2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683E57-C2E3-73D7-B50F-97B5AFB5FE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958D6D-3A01-CEAA-588A-EBD14CC7F669}"/>
              </a:ext>
            </a:extLst>
          </p:cNvPr>
          <p:cNvSpPr>
            <a:spLocks noGrp="1"/>
          </p:cNvSpPr>
          <p:nvPr>
            <p:ph type="dt" sz="half" idx="10"/>
          </p:nvPr>
        </p:nvSpPr>
        <p:spPr/>
        <p:txBody>
          <a:bodyPr/>
          <a:lstStyle/>
          <a:p>
            <a:fld id="{A5843BBF-8BBA-4B8B-B63E-774D75C2C7D2}" type="datetimeFigureOut">
              <a:rPr lang="en-US" smtClean="0"/>
              <a:t>2/27/2026</a:t>
            </a:fld>
            <a:endParaRPr lang="en-US"/>
          </a:p>
        </p:txBody>
      </p:sp>
      <p:sp>
        <p:nvSpPr>
          <p:cNvPr id="5" name="Footer Placeholder 4">
            <a:extLst>
              <a:ext uri="{FF2B5EF4-FFF2-40B4-BE49-F238E27FC236}">
                <a16:creationId xmlns:a16="http://schemas.microsoft.com/office/drawing/2014/main" id="{EC95F793-49EB-8545-28AE-7BA171C73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50F246-94AA-EF7C-C23C-C4E4759437D5}"/>
              </a:ext>
            </a:extLst>
          </p:cNvPr>
          <p:cNvSpPr>
            <a:spLocks noGrp="1"/>
          </p:cNvSpPr>
          <p:nvPr>
            <p:ph type="sldNum" sz="quarter" idx="12"/>
          </p:nvPr>
        </p:nvSpPr>
        <p:spPr/>
        <p:txBody>
          <a:bodyPr/>
          <a:lstStyle/>
          <a:p>
            <a:fld id="{4DB2B5AA-ADED-4AB5-9F9F-6F37498C310A}" type="slidenum">
              <a:rPr lang="en-US" smtClean="0"/>
              <a:t>‹#›</a:t>
            </a:fld>
            <a:endParaRPr lang="en-US"/>
          </a:p>
        </p:txBody>
      </p:sp>
    </p:spTree>
    <p:extLst>
      <p:ext uri="{BB962C8B-B14F-4D97-AF65-F5344CB8AC3E}">
        <p14:creationId xmlns:p14="http://schemas.microsoft.com/office/powerpoint/2010/main" val="3667008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3D9724-828D-84F0-D352-709A7F997A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0CBA8C-5CC8-53C3-C29D-B4E2997D7D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085876-CC62-A2BC-4AF5-9F1F987E29AA}"/>
              </a:ext>
            </a:extLst>
          </p:cNvPr>
          <p:cNvSpPr>
            <a:spLocks noGrp="1"/>
          </p:cNvSpPr>
          <p:nvPr>
            <p:ph type="dt" sz="half" idx="10"/>
          </p:nvPr>
        </p:nvSpPr>
        <p:spPr/>
        <p:txBody>
          <a:bodyPr/>
          <a:lstStyle/>
          <a:p>
            <a:fld id="{A5843BBF-8BBA-4B8B-B63E-774D75C2C7D2}" type="datetimeFigureOut">
              <a:rPr lang="en-US" smtClean="0"/>
              <a:t>2/27/2026</a:t>
            </a:fld>
            <a:endParaRPr lang="en-US"/>
          </a:p>
        </p:txBody>
      </p:sp>
      <p:sp>
        <p:nvSpPr>
          <p:cNvPr id="5" name="Footer Placeholder 4">
            <a:extLst>
              <a:ext uri="{FF2B5EF4-FFF2-40B4-BE49-F238E27FC236}">
                <a16:creationId xmlns:a16="http://schemas.microsoft.com/office/drawing/2014/main" id="{72589C1D-D9D7-C95D-8AC4-61FADD12F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E1AC93-CA28-D36A-D2D1-FAC3B91F5554}"/>
              </a:ext>
            </a:extLst>
          </p:cNvPr>
          <p:cNvSpPr>
            <a:spLocks noGrp="1"/>
          </p:cNvSpPr>
          <p:nvPr>
            <p:ph type="sldNum" sz="quarter" idx="12"/>
          </p:nvPr>
        </p:nvSpPr>
        <p:spPr/>
        <p:txBody>
          <a:bodyPr/>
          <a:lstStyle/>
          <a:p>
            <a:fld id="{4DB2B5AA-ADED-4AB5-9F9F-6F37498C310A}" type="slidenum">
              <a:rPr lang="en-US" smtClean="0"/>
              <a:t>‹#›</a:t>
            </a:fld>
            <a:endParaRPr lang="en-US"/>
          </a:p>
        </p:txBody>
      </p:sp>
    </p:spTree>
    <p:extLst>
      <p:ext uri="{BB962C8B-B14F-4D97-AF65-F5344CB8AC3E}">
        <p14:creationId xmlns:p14="http://schemas.microsoft.com/office/powerpoint/2010/main" val="3644065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48BF1-CCCB-4152-B1F7-23B39FB25E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A17A78-F21C-4BDB-864A-52051687BC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7B1854-6995-49F5-A92D-F5CD25D47EDF}"/>
              </a:ext>
            </a:extLst>
          </p:cNvPr>
          <p:cNvSpPr>
            <a:spLocks noGrp="1"/>
          </p:cNvSpPr>
          <p:nvPr>
            <p:ph type="dt" sz="half" idx="10"/>
          </p:nvPr>
        </p:nvSpPr>
        <p:spPr/>
        <p:txBody>
          <a:bodyPr/>
          <a:lstStyle/>
          <a:p>
            <a:fld id="{50562699-6FE9-48A7-8132-08B30434A02B}" type="datetimeFigureOut">
              <a:rPr lang="en-US" smtClean="0"/>
              <a:t>2/27/2026</a:t>
            </a:fld>
            <a:endParaRPr lang="en-US"/>
          </a:p>
        </p:txBody>
      </p:sp>
      <p:sp>
        <p:nvSpPr>
          <p:cNvPr id="5" name="Footer Placeholder 4">
            <a:extLst>
              <a:ext uri="{FF2B5EF4-FFF2-40B4-BE49-F238E27FC236}">
                <a16:creationId xmlns:a16="http://schemas.microsoft.com/office/drawing/2014/main" id="{A461CBA5-AAFB-458D-8BB3-57EA77C53C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FEB4C-EFBF-40DC-B081-7879D236DB09}"/>
              </a:ext>
            </a:extLst>
          </p:cNvPr>
          <p:cNvSpPr>
            <a:spLocks noGrp="1"/>
          </p:cNvSpPr>
          <p:nvPr>
            <p:ph type="sldNum" sz="quarter" idx="12"/>
          </p:nvPr>
        </p:nvSpPr>
        <p:spPr/>
        <p:txBody>
          <a:bodyPr/>
          <a:lstStyle/>
          <a:p>
            <a:fld id="{87FCC632-B30E-406A-8928-690F08E7A58A}" type="slidenum">
              <a:rPr lang="en-US" smtClean="0"/>
              <a:t>‹#›</a:t>
            </a:fld>
            <a:endParaRPr lang="en-US"/>
          </a:p>
        </p:txBody>
      </p:sp>
    </p:spTree>
    <p:extLst>
      <p:ext uri="{BB962C8B-B14F-4D97-AF65-F5344CB8AC3E}">
        <p14:creationId xmlns:p14="http://schemas.microsoft.com/office/powerpoint/2010/main" val="1324675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B7ED2-A992-47F8-BF39-140DA491AF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75460C-72BE-4B77-86EF-7743359DB48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1842B8-6E34-4768-994B-DD8616280487}"/>
              </a:ext>
            </a:extLst>
          </p:cNvPr>
          <p:cNvSpPr>
            <a:spLocks noGrp="1"/>
          </p:cNvSpPr>
          <p:nvPr>
            <p:ph type="dt" sz="half" idx="10"/>
          </p:nvPr>
        </p:nvSpPr>
        <p:spPr/>
        <p:txBody>
          <a:bodyPr/>
          <a:lstStyle/>
          <a:p>
            <a:fld id="{50562699-6FE9-48A7-8132-08B30434A02B}" type="datetimeFigureOut">
              <a:rPr lang="en-US" smtClean="0"/>
              <a:t>2/27/2026</a:t>
            </a:fld>
            <a:endParaRPr lang="en-US"/>
          </a:p>
        </p:txBody>
      </p:sp>
      <p:sp>
        <p:nvSpPr>
          <p:cNvPr id="5" name="Footer Placeholder 4">
            <a:extLst>
              <a:ext uri="{FF2B5EF4-FFF2-40B4-BE49-F238E27FC236}">
                <a16:creationId xmlns:a16="http://schemas.microsoft.com/office/drawing/2014/main" id="{97FA0156-7B2F-4115-B676-1B152C91AC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9224CF-551E-43C0-970F-E60B7C071C85}"/>
              </a:ext>
            </a:extLst>
          </p:cNvPr>
          <p:cNvSpPr>
            <a:spLocks noGrp="1"/>
          </p:cNvSpPr>
          <p:nvPr>
            <p:ph type="sldNum" sz="quarter" idx="12"/>
          </p:nvPr>
        </p:nvSpPr>
        <p:spPr/>
        <p:txBody>
          <a:bodyPr/>
          <a:lstStyle/>
          <a:p>
            <a:fld id="{87FCC632-B30E-406A-8928-690F08E7A58A}" type="slidenum">
              <a:rPr lang="en-US" smtClean="0"/>
              <a:t>‹#›</a:t>
            </a:fld>
            <a:endParaRPr lang="en-US"/>
          </a:p>
        </p:txBody>
      </p:sp>
    </p:spTree>
    <p:extLst>
      <p:ext uri="{BB962C8B-B14F-4D97-AF65-F5344CB8AC3E}">
        <p14:creationId xmlns:p14="http://schemas.microsoft.com/office/powerpoint/2010/main" val="1086588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65A8E-8392-4AFC-8DBA-91C4FF2101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4CA277-8928-401C-A80F-1B11CB223B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D5DE90D-7030-47AB-8755-9A22830383D0}"/>
              </a:ext>
            </a:extLst>
          </p:cNvPr>
          <p:cNvSpPr>
            <a:spLocks noGrp="1"/>
          </p:cNvSpPr>
          <p:nvPr>
            <p:ph type="dt" sz="half" idx="10"/>
          </p:nvPr>
        </p:nvSpPr>
        <p:spPr/>
        <p:txBody>
          <a:bodyPr/>
          <a:lstStyle/>
          <a:p>
            <a:fld id="{50562699-6FE9-48A7-8132-08B30434A02B}" type="datetimeFigureOut">
              <a:rPr lang="en-US" smtClean="0"/>
              <a:t>2/27/2026</a:t>
            </a:fld>
            <a:endParaRPr lang="en-US"/>
          </a:p>
        </p:txBody>
      </p:sp>
      <p:sp>
        <p:nvSpPr>
          <p:cNvPr id="5" name="Footer Placeholder 4">
            <a:extLst>
              <a:ext uri="{FF2B5EF4-FFF2-40B4-BE49-F238E27FC236}">
                <a16:creationId xmlns:a16="http://schemas.microsoft.com/office/drawing/2014/main" id="{FE3171DA-A6C0-45E8-9BF7-0B7DDBE533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63D47-1E52-4678-910B-3401E43D1027}"/>
              </a:ext>
            </a:extLst>
          </p:cNvPr>
          <p:cNvSpPr>
            <a:spLocks noGrp="1"/>
          </p:cNvSpPr>
          <p:nvPr>
            <p:ph type="sldNum" sz="quarter" idx="12"/>
          </p:nvPr>
        </p:nvSpPr>
        <p:spPr/>
        <p:txBody>
          <a:bodyPr/>
          <a:lstStyle/>
          <a:p>
            <a:fld id="{87FCC632-B30E-406A-8928-690F08E7A58A}" type="slidenum">
              <a:rPr lang="en-US" smtClean="0"/>
              <a:t>‹#›</a:t>
            </a:fld>
            <a:endParaRPr lang="en-US"/>
          </a:p>
        </p:txBody>
      </p:sp>
    </p:spTree>
    <p:extLst>
      <p:ext uri="{BB962C8B-B14F-4D97-AF65-F5344CB8AC3E}">
        <p14:creationId xmlns:p14="http://schemas.microsoft.com/office/powerpoint/2010/main" val="85897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A8D66-742F-4F23-A561-E954E7F332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A7D146-93B5-4F8E-84E4-ECE37D99DBC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C48B4C-29BB-4DF8-9B18-B4742A4CC4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1EED5F-EA9C-4C9B-A99C-F8D8B5B222AA}"/>
              </a:ext>
            </a:extLst>
          </p:cNvPr>
          <p:cNvSpPr>
            <a:spLocks noGrp="1"/>
          </p:cNvSpPr>
          <p:nvPr>
            <p:ph type="dt" sz="half" idx="10"/>
          </p:nvPr>
        </p:nvSpPr>
        <p:spPr/>
        <p:txBody>
          <a:bodyPr/>
          <a:lstStyle/>
          <a:p>
            <a:fld id="{50562699-6FE9-48A7-8132-08B30434A02B}" type="datetimeFigureOut">
              <a:rPr lang="en-US" smtClean="0"/>
              <a:t>2/27/2026</a:t>
            </a:fld>
            <a:endParaRPr lang="en-US"/>
          </a:p>
        </p:txBody>
      </p:sp>
      <p:sp>
        <p:nvSpPr>
          <p:cNvPr id="6" name="Footer Placeholder 5">
            <a:extLst>
              <a:ext uri="{FF2B5EF4-FFF2-40B4-BE49-F238E27FC236}">
                <a16:creationId xmlns:a16="http://schemas.microsoft.com/office/drawing/2014/main" id="{B7DD043A-9A9E-4724-A222-A9FCABC0A6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EFB436-F3EE-4805-BC43-106C31C7DD37}"/>
              </a:ext>
            </a:extLst>
          </p:cNvPr>
          <p:cNvSpPr>
            <a:spLocks noGrp="1"/>
          </p:cNvSpPr>
          <p:nvPr>
            <p:ph type="sldNum" sz="quarter" idx="12"/>
          </p:nvPr>
        </p:nvSpPr>
        <p:spPr/>
        <p:txBody>
          <a:bodyPr/>
          <a:lstStyle/>
          <a:p>
            <a:fld id="{87FCC632-B30E-406A-8928-690F08E7A58A}" type="slidenum">
              <a:rPr lang="en-US" smtClean="0"/>
              <a:t>‹#›</a:t>
            </a:fld>
            <a:endParaRPr lang="en-US"/>
          </a:p>
        </p:txBody>
      </p:sp>
    </p:spTree>
    <p:extLst>
      <p:ext uri="{BB962C8B-B14F-4D97-AF65-F5344CB8AC3E}">
        <p14:creationId xmlns:p14="http://schemas.microsoft.com/office/powerpoint/2010/main" val="2991324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5A250-9B49-438C-822C-188BC575C5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ED3C8B-448F-4825-86EF-0FBC121D65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10B2EFA-A0FF-41B0-BD30-03D216C18D3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D182E1-2760-4C44-A6CE-2FF4BB02DC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EC65D2A-94F6-44FE-A048-89FC7C0CA27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7F9730-F003-4906-8763-413263B1B2C5}"/>
              </a:ext>
            </a:extLst>
          </p:cNvPr>
          <p:cNvSpPr>
            <a:spLocks noGrp="1"/>
          </p:cNvSpPr>
          <p:nvPr>
            <p:ph type="dt" sz="half" idx="10"/>
          </p:nvPr>
        </p:nvSpPr>
        <p:spPr/>
        <p:txBody>
          <a:bodyPr/>
          <a:lstStyle/>
          <a:p>
            <a:fld id="{50562699-6FE9-48A7-8132-08B30434A02B}" type="datetimeFigureOut">
              <a:rPr lang="en-US" smtClean="0"/>
              <a:t>2/27/2026</a:t>
            </a:fld>
            <a:endParaRPr lang="en-US"/>
          </a:p>
        </p:txBody>
      </p:sp>
      <p:sp>
        <p:nvSpPr>
          <p:cNvPr id="8" name="Footer Placeholder 7">
            <a:extLst>
              <a:ext uri="{FF2B5EF4-FFF2-40B4-BE49-F238E27FC236}">
                <a16:creationId xmlns:a16="http://schemas.microsoft.com/office/drawing/2014/main" id="{6ADFEE55-A41F-479F-A2FF-775631B0B1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2464F7-8C52-4B9E-8033-C96BBC68485B}"/>
              </a:ext>
            </a:extLst>
          </p:cNvPr>
          <p:cNvSpPr>
            <a:spLocks noGrp="1"/>
          </p:cNvSpPr>
          <p:nvPr>
            <p:ph type="sldNum" sz="quarter" idx="12"/>
          </p:nvPr>
        </p:nvSpPr>
        <p:spPr/>
        <p:txBody>
          <a:bodyPr/>
          <a:lstStyle/>
          <a:p>
            <a:fld id="{87FCC632-B30E-406A-8928-690F08E7A58A}" type="slidenum">
              <a:rPr lang="en-US" smtClean="0"/>
              <a:t>‹#›</a:t>
            </a:fld>
            <a:endParaRPr lang="en-US"/>
          </a:p>
        </p:txBody>
      </p:sp>
    </p:spTree>
    <p:extLst>
      <p:ext uri="{BB962C8B-B14F-4D97-AF65-F5344CB8AC3E}">
        <p14:creationId xmlns:p14="http://schemas.microsoft.com/office/powerpoint/2010/main" val="3524850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4B312-B8EF-4523-99F8-071A6656F7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9EFCD9-6780-47D9-BD81-FB43EA9530BD}"/>
              </a:ext>
            </a:extLst>
          </p:cNvPr>
          <p:cNvSpPr>
            <a:spLocks noGrp="1"/>
          </p:cNvSpPr>
          <p:nvPr>
            <p:ph type="dt" sz="half" idx="10"/>
          </p:nvPr>
        </p:nvSpPr>
        <p:spPr/>
        <p:txBody>
          <a:bodyPr/>
          <a:lstStyle/>
          <a:p>
            <a:fld id="{50562699-6FE9-48A7-8132-08B30434A02B}" type="datetimeFigureOut">
              <a:rPr lang="en-US" smtClean="0"/>
              <a:t>2/27/2026</a:t>
            </a:fld>
            <a:endParaRPr lang="en-US"/>
          </a:p>
        </p:txBody>
      </p:sp>
      <p:sp>
        <p:nvSpPr>
          <p:cNvPr id="4" name="Footer Placeholder 3">
            <a:extLst>
              <a:ext uri="{FF2B5EF4-FFF2-40B4-BE49-F238E27FC236}">
                <a16:creationId xmlns:a16="http://schemas.microsoft.com/office/drawing/2014/main" id="{EA80ACD0-5359-4365-85D3-8FF4FE9D5D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8AC0F2-3787-428F-8979-FEC6B7A29FF5}"/>
              </a:ext>
            </a:extLst>
          </p:cNvPr>
          <p:cNvSpPr>
            <a:spLocks noGrp="1"/>
          </p:cNvSpPr>
          <p:nvPr>
            <p:ph type="sldNum" sz="quarter" idx="12"/>
          </p:nvPr>
        </p:nvSpPr>
        <p:spPr/>
        <p:txBody>
          <a:bodyPr/>
          <a:lstStyle/>
          <a:p>
            <a:fld id="{87FCC632-B30E-406A-8928-690F08E7A58A}" type="slidenum">
              <a:rPr lang="en-US" smtClean="0"/>
              <a:t>‹#›</a:t>
            </a:fld>
            <a:endParaRPr lang="en-US"/>
          </a:p>
        </p:txBody>
      </p:sp>
    </p:spTree>
    <p:extLst>
      <p:ext uri="{BB962C8B-B14F-4D97-AF65-F5344CB8AC3E}">
        <p14:creationId xmlns:p14="http://schemas.microsoft.com/office/powerpoint/2010/main" val="149406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2950E8-E1DF-4907-BD7C-45EDCC4F1EC5}"/>
              </a:ext>
            </a:extLst>
          </p:cNvPr>
          <p:cNvSpPr>
            <a:spLocks noGrp="1"/>
          </p:cNvSpPr>
          <p:nvPr>
            <p:ph type="dt" sz="half" idx="10"/>
          </p:nvPr>
        </p:nvSpPr>
        <p:spPr/>
        <p:txBody>
          <a:bodyPr/>
          <a:lstStyle/>
          <a:p>
            <a:fld id="{50562699-6FE9-48A7-8132-08B30434A02B}" type="datetimeFigureOut">
              <a:rPr lang="en-US" smtClean="0"/>
              <a:t>2/27/2026</a:t>
            </a:fld>
            <a:endParaRPr lang="en-US"/>
          </a:p>
        </p:txBody>
      </p:sp>
      <p:sp>
        <p:nvSpPr>
          <p:cNvPr id="3" name="Footer Placeholder 2">
            <a:extLst>
              <a:ext uri="{FF2B5EF4-FFF2-40B4-BE49-F238E27FC236}">
                <a16:creationId xmlns:a16="http://schemas.microsoft.com/office/drawing/2014/main" id="{0E4662FD-EF82-460C-AE7C-1EC6667225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383536-5B43-4E64-9CB2-CF4A257B4AA3}"/>
              </a:ext>
            </a:extLst>
          </p:cNvPr>
          <p:cNvSpPr>
            <a:spLocks noGrp="1"/>
          </p:cNvSpPr>
          <p:nvPr>
            <p:ph type="sldNum" sz="quarter" idx="12"/>
          </p:nvPr>
        </p:nvSpPr>
        <p:spPr/>
        <p:txBody>
          <a:bodyPr/>
          <a:lstStyle/>
          <a:p>
            <a:fld id="{87FCC632-B30E-406A-8928-690F08E7A58A}" type="slidenum">
              <a:rPr lang="en-US" smtClean="0"/>
              <a:t>‹#›</a:t>
            </a:fld>
            <a:endParaRPr lang="en-US"/>
          </a:p>
        </p:txBody>
      </p:sp>
    </p:spTree>
    <p:extLst>
      <p:ext uri="{BB962C8B-B14F-4D97-AF65-F5344CB8AC3E}">
        <p14:creationId xmlns:p14="http://schemas.microsoft.com/office/powerpoint/2010/main" val="3600820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C545-16A1-4D57-8854-BC28CE15C9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163640-B5F3-4209-8F87-E84FC28CA6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A62144-E164-423C-9FBC-72A1AD9BBB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8738BC-E9AC-4A14-8C3B-78FC5F38CB1D}"/>
              </a:ext>
            </a:extLst>
          </p:cNvPr>
          <p:cNvSpPr>
            <a:spLocks noGrp="1"/>
          </p:cNvSpPr>
          <p:nvPr>
            <p:ph type="dt" sz="half" idx="10"/>
          </p:nvPr>
        </p:nvSpPr>
        <p:spPr/>
        <p:txBody>
          <a:bodyPr/>
          <a:lstStyle/>
          <a:p>
            <a:fld id="{50562699-6FE9-48A7-8132-08B30434A02B}" type="datetimeFigureOut">
              <a:rPr lang="en-US" smtClean="0"/>
              <a:t>2/27/2026</a:t>
            </a:fld>
            <a:endParaRPr lang="en-US"/>
          </a:p>
        </p:txBody>
      </p:sp>
      <p:sp>
        <p:nvSpPr>
          <p:cNvPr id="6" name="Footer Placeholder 5">
            <a:extLst>
              <a:ext uri="{FF2B5EF4-FFF2-40B4-BE49-F238E27FC236}">
                <a16:creationId xmlns:a16="http://schemas.microsoft.com/office/drawing/2014/main" id="{E6B57C9C-5AC3-4A0B-83CC-C22BE4DEEB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E5EC26-6FA1-42E0-8706-14F16C0DA27D}"/>
              </a:ext>
            </a:extLst>
          </p:cNvPr>
          <p:cNvSpPr>
            <a:spLocks noGrp="1"/>
          </p:cNvSpPr>
          <p:nvPr>
            <p:ph type="sldNum" sz="quarter" idx="12"/>
          </p:nvPr>
        </p:nvSpPr>
        <p:spPr/>
        <p:txBody>
          <a:bodyPr/>
          <a:lstStyle/>
          <a:p>
            <a:fld id="{87FCC632-B30E-406A-8928-690F08E7A58A}" type="slidenum">
              <a:rPr lang="en-US" smtClean="0"/>
              <a:t>‹#›</a:t>
            </a:fld>
            <a:endParaRPr lang="en-US"/>
          </a:p>
        </p:txBody>
      </p:sp>
    </p:spTree>
    <p:extLst>
      <p:ext uri="{BB962C8B-B14F-4D97-AF65-F5344CB8AC3E}">
        <p14:creationId xmlns:p14="http://schemas.microsoft.com/office/powerpoint/2010/main" val="4230151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658CA-A58E-5B45-2D51-3E5BB872DD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03230C-A8E9-8133-ED48-F2634A06A1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F2D974-A6AC-8B8D-0F4F-9EC8C73085A0}"/>
              </a:ext>
            </a:extLst>
          </p:cNvPr>
          <p:cNvSpPr>
            <a:spLocks noGrp="1"/>
          </p:cNvSpPr>
          <p:nvPr>
            <p:ph type="dt" sz="half" idx="10"/>
          </p:nvPr>
        </p:nvSpPr>
        <p:spPr/>
        <p:txBody>
          <a:bodyPr/>
          <a:lstStyle/>
          <a:p>
            <a:fld id="{A5843BBF-8BBA-4B8B-B63E-774D75C2C7D2}" type="datetimeFigureOut">
              <a:rPr lang="en-US" smtClean="0"/>
              <a:t>2/27/2026</a:t>
            </a:fld>
            <a:endParaRPr lang="en-US"/>
          </a:p>
        </p:txBody>
      </p:sp>
      <p:sp>
        <p:nvSpPr>
          <p:cNvPr id="5" name="Footer Placeholder 4">
            <a:extLst>
              <a:ext uri="{FF2B5EF4-FFF2-40B4-BE49-F238E27FC236}">
                <a16:creationId xmlns:a16="http://schemas.microsoft.com/office/drawing/2014/main" id="{C30F2A62-F10C-ABB7-9A1C-43E369EAC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C756DC-27FD-0407-988F-1663ACD390EF}"/>
              </a:ext>
            </a:extLst>
          </p:cNvPr>
          <p:cNvSpPr>
            <a:spLocks noGrp="1"/>
          </p:cNvSpPr>
          <p:nvPr>
            <p:ph type="sldNum" sz="quarter" idx="12"/>
          </p:nvPr>
        </p:nvSpPr>
        <p:spPr/>
        <p:txBody>
          <a:bodyPr/>
          <a:lstStyle/>
          <a:p>
            <a:fld id="{4DB2B5AA-ADED-4AB5-9F9F-6F37498C310A}" type="slidenum">
              <a:rPr lang="en-US" smtClean="0"/>
              <a:t>‹#›</a:t>
            </a:fld>
            <a:endParaRPr lang="en-US"/>
          </a:p>
        </p:txBody>
      </p:sp>
    </p:spTree>
    <p:extLst>
      <p:ext uri="{BB962C8B-B14F-4D97-AF65-F5344CB8AC3E}">
        <p14:creationId xmlns:p14="http://schemas.microsoft.com/office/powerpoint/2010/main" val="3120043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F5E5F-95D5-4F87-A600-C384CE7D57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0DCB76-359E-469B-A1C2-CB8C52A20E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397B84-F2CF-42AF-956D-6B2C43669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080CC4-0247-4A84-A873-467A59992093}"/>
              </a:ext>
            </a:extLst>
          </p:cNvPr>
          <p:cNvSpPr>
            <a:spLocks noGrp="1"/>
          </p:cNvSpPr>
          <p:nvPr>
            <p:ph type="dt" sz="half" idx="10"/>
          </p:nvPr>
        </p:nvSpPr>
        <p:spPr/>
        <p:txBody>
          <a:bodyPr/>
          <a:lstStyle/>
          <a:p>
            <a:fld id="{50562699-6FE9-48A7-8132-08B30434A02B}" type="datetimeFigureOut">
              <a:rPr lang="en-US" smtClean="0"/>
              <a:t>2/27/2026</a:t>
            </a:fld>
            <a:endParaRPr lang="en-US"/>
          </a:p>
        </p:txBody>
      </p:sp>
      <p:sp>
        <p:nvSpPr>
          <p:cNvPr id="6" name="Footer Placeholder 5">
            <a:extLst>
              <a:ext uri="{FF2B5EF4-FFF2-40B4-BE49-F238E27FC236}">
                <a16:creationId xmlns:a16="http://schemas.microsoft.com/office/drawing/2014/main" id="{7A2CD5B3-2C9C-42A6-BAD2-FD21069B8C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D6D9E-ECCB-4CDC-8808-EDAFEE33EEF9}"/>
              </a:ext>
            </a:extLst>
          </p:cNvPr>
          <p:cNvSpPr>
            <a:spLocks noGrp="1"/>
          </p:cNvSpPr>
          <p:nvPr>
            <p:ph type="sldNum" sz="quarter" idx="12"/>
          </p:nvPr>
        </p:nvSpPr>
        <p:spPr/>
        <p:txBody>
          <a:bodyPr/>
          <a:lstStyle/>
          <a:p>
            <a:fld id="{87FCC632-B30E-406A-8928-690F08E7A58A}" type="slidenum">
              <a:rPr lang="en-US" smtClean="0"/>
              <a:t>‹#›</a:t>
            </a:fld>
            <a:endParaRPr lang="en-US"/>
          </a:p>
        </p:txBody>
      </p:sp>
    </p:spTree>
    <p:extLst>
      <p:ext uri="{BB962C8B-B14F-4D97-AF65-F5344CB8AC3E}">
        <p14:creationId xmlns:p14="http://schemas.microsoft.com/office/powerpoint/2010/main" val="1353362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1D38-F969-42ED-88B1-06EBD816EE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AA0F6C-2645-4EA1-A5FF-805578AA48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EB8F1C-76D0-42A1-ADDC-B384EADA29E4}"/>
              </a:ext>
            </a:extLst>
          </p:cNvPr>
          <p:cNvSpPr>
            <a:spLocks noGrp="1"/>
          </p:cNvSpPr>
          <p:nvPr>
            <p:ph type="dt" sz="half" idx="10"/>
          </p:nvPr>
        </p:nvSpPr>
        <p:spPr/>
        <p:txBody>
          <a:bodyPr/>
          <a:lstStyle/>
          <a:p>
            <a:fld id="{50562699-6FE9-48A7-8132-08B30434A02B}" type="datetimeFigureOut">
              <a:rPr lang="en-US" smtClean="0"/>
              <a:t>2/27/2026</a:t>
            </a:fld>
            <a:endParaRPr lang="en-US"/>
          </a:p>
        </p:txBody>
      </p:sp>
      <p:sp>
        <p:nvSpPr>
          <p:cNvPr id="5" name="Footer Placeholder 4">
            <a:extLst>
              <a:ext uri="{FF2B5EF4-FFF2-40B4-BE49-F238E27FC236}">
                <a16:creationId xmlns:a16="http://schemas.microsoft.com/office/drawing/2014/main" id="{B3901729-4ECC-42E7-ACE9-B3A83CD98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E7F3A-A139-4D16-9E4D-C1BF4DDD0DFF}"/>
              </a:ext>
            </a:extLst>
          </p:cNvPr>
          <p:cNvSpPr>
            <a:spLocks noGrp="1"/>
          </p:cNvSpPr>
          <p:nvPr>
            <p:ph type="sldNum" sz="quarter" idx="12"/>
          </p:nvPr>
        </p:nvSpPr>
        <p:spPr/>
        <p:txBody>
          <a:bodyPr/>
          <a:lstStyle/>
          <a:p>
            <a:fld id="{87FCC632-B30E-406A-8928-690F08E7A58A}" type="slidenum">
              <a:rPr lang="en-US" smtClean="0"/>
              <a:t>‹#›</a:t>
            </a:fld>
            <a:endParaRPr lang="en-US"/>
          </a:p>
        </p:txBody>
      </p:sp>
    </p:spTree>
    <p:extLst>
      <p:ext uri="{BB962C8B-B14F-4D97-AF65-F5344CB8AC3E}">
        <p14:creationId xmlns:p14="http://schemas.microsoft.com/office/powerpoint/2010/main" val="1858945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1DBA42-DA16-4317-B6E4-5163F0EBC2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3768C4-437C-414B-B982-AF1E9107BB6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BB761-5229-4DC3-859B-CEB3F16ED47A}"/>
              </a:ext>
            </a:extLst>
          </p:cNvPr>
          <p:cNvSpPr>
            <a:spLocks noGrp="1"/>
          </p:cNvSpPr>
          <p:nvPr>
            <p:ph type="dt" sz="half" idx="10"/>
          </p:nvPr>
        </p:nvSpPr>
        <p:spPr/>
        <p:txBody>
          <a:bodyPr/>
          <a:lstStyle/>
          <a:p>
            <a:fld id="{50562699-6FE9-48A7-8132-08B30434A02B}" type="datetimeFigureOut">
              <a:rPr lang="en-US" smtClean="0"/>
              <a:t>2/27/2026</a:t>
            </a:fld>
            <a:endParaRPr lang="en-US"/>
          </a:p>
        </p:txBody>
      </p:sp>
      <p:sp>
        <p:nvSpPr>
          <p:cNvPr id="5" name="Footer Placeholder 4">
            <a:extLst>
              <a:ext uri="{FF2B5EF4-FFF2-40B4-BE49-F238E27FC236}">
                <a16:creationId xmlns:a16="http://schemas.microsoft.com/office/drawing/2014/main" id="{C7B37634-FB95-48E5-8CD1-F6A4FBB3FA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EF272E-3E5B-4EBB-B5D4-FDC75683304B}"/>
              </a:ext>
            </a:extLst>
          </p:cNvPr>
          <p:cNvSpPr>
            <a:spLocks noGrp="1"/>
          </p:cNvSpPr>
          <p:nvPr>
            <p:ph type="sldNum" sz="quarter" idx="12"/>
          </p:nvPr>
        </p:nvSpPr>
        <p:spPr/>
        <p:txBody>
          <a:bodyPr/>
          <a:lstStyle/>
          <a:p>
            <a:fld id="{87FCC632-B30E-406A-8928-690F08E7A58A}" type="slidenum">
              <a:rPr lang="en-US" smtClean="0"/>
              <a:t>‹#›</a:t>
            </a:fld>
            <a:endParaRPr lang="en-US"/>
          </a:p>
        </p:txBody>
      </p:sp>
    </p:spTree>
    <p:extLst>
      <p:ext uri="{BB962C8B-B14F-4D97-AF65-F5344CB8AC3E}">
        <p14:creationId xmlns:p14="http://schemas.microsoft.com/office/powerpoint/2010/main" val="1804219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A243C-64A1-45D5-988D-AD2409E8B7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FA2EF2-F308-49B6-9E03-4D08D89E9B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02EE6C-70EB-41CB-9408-08B305FA70F3}"/>
              </a:ext>
            </a:extLst>
          </p:cNvPr>
          <p:cNvSpPr>
            <a:spLocks noGrp="1"/>
          </p:cNvSpPr>
          <p:nvPr>
            <p:ph type="dt" sz="half" idx="10"/>
          </p:nvPr>
        </p:nvSpPr>
        <p:spPr/>
        <p:txBody>
          <a:bodyPr/>
          <a:lstStyle/>
          <a:p>
            <a:fld id="{6A62EA9C-FD12-46CA-98AC-A56FE66E4244}" type="datetimeFigureOut">
              <a:rPr lang="en-US" smtClean="0"/>
              <a:t>2/27/2026</a:t>
            </a:fld>
            <a:endParaRPr lang="en-US"/>
          </a:p>
        </p:txBody>
      </p:sp>
      <p:sp>
        <p:nvSpPr>
          <p:cNvPr id="5" name="Footer Placeholder 4">
            <a:extLst>
              <a:ext uri="{FF2B5EF4-FFF2-40B4-BE49-F238E27FC236}">
                <a16:creationId xmlns:a16="http://schemas.microsoft.com/office/drawing/2014/main" id="{E72DEF84-577D-47EF-BACF-C9A75990E2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99E094-2ACF-4695-903D-85366C389704}"/>
              </a:ext>
            </a:extLst>
          </p:cNvPr>
          <p:cNvSpPr>
            <a:spLocks noGrp="1"/>
          </p:cNvSpPr>
          <p:nvPr>
            <p:ph type="sldNum" sz="quarter" idx="12"/>
          </p:nvPr>
        </p:nvSpPr>
        <p:spPr/>
        <p:txBody>
          <a:bodyPr/>
          <a:lstStyle/>
          <a:p>
            <a:fld id="{57881EE3-57F1-4CBF-A453-4BA2A6F292D9}" type="slidenum">
              <a:rPr lang="en-US" smtClean="0"/>
              <a:t>‹#›</a:t>
            </a:fld>
            <a:endParaRPr lang="en-US"/>
          </a:p>
        </p:txBody>
      </p:sp>
    </p:spTree>
    <p:extLst>
      <p:ext uri="{BB962C8B-B14F-4D97-AF65-F5344CB8AC3E}">
        <p14:creationId xmlns:p14="http://schemas.microsoft.com/office/powerpoint/2010/main" val="14862741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31D58-AB38-4A91-A88F-2C50517FD3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555EDA-A100-4987-AA67-C54119A4717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F13892-BA81-4724-A794-462840881960}"/>
              </a:ext>
            </a:extLst>
          </p:cNvPr>
          <p:cNvSpPr>
            <a:spLocks noGrp="1"/>
          </p:cNvSpPr>
          <p:nvPr>
            <p:ph type="dt" sz="half" idx="10"/>
          </p:nvPr>
        </p:nvSpPr>
        <p:spPr/>
        <p:txBody>
          <a:bodyPr/>
          <a:lstStyle/>
          <a:p>
            <a:fld id="{6A62EA9C-FD12-46CA-98AC-A56FE66E4244}" type="datetimeFigureOut">
              <a:rPr lang="en-US" smtClean="0"/>
              <a:t>2/27/2026</a:t>
            </a:fld>
            <a:endParaRPr lang="en-US"/>
          </a:p>
        </p:txBody>
      </p:sp>
      <p:sp>
        <p:nvSpPr>
          <p:cNvPr id="5" name="Footer Placeholder 4">
            <a:extLst>
              <a:ext uri="{FF2B5EF4-FFF2-40B4-BE49-F238E27FC236}">
                <a16:creationId xmlns:a16="http://schemas.microsoft.com/office/drawing/2014/main" id="{FEC06E07-14AA-4BA3-9CF8-43AFECA8D4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1C9518-A33A-45EF-9DE1-1951B6E4A567}"/>
              </a:ext>
            </a:extLst>
          </p:cNvPr>
          <p:cNvSpPr>
            <a:spLocks noGrp="1"/>
          </p:cNvSpPr>
          <p:nvPr>
            <p:ph type="sldNum" sz="quarter" idx="12"/>
          </p:nvPr>
        </p:nvSpPr>
        <p:spPr/>
        <p:txBody>
          <a:bodyPr/>
          <a:lstStyle/>
          <a:p>
            <a:fld id="{57881EE3-57F1-4CBF-A453-4BA2A6F292D9}" type="slidenum">
              <a:rPr lang="en-US" smtClean="0"/>
              <a:t>‹#›</a:t>
            </a:fld>
            <a:endParaRPr lang="en-US"/>
          </a:p>
        </p:txBody>
      </p:sp>
    </p:spTree>
    <p:extLst>
      <p:ext uri="{BB962C8B-B14F-4D97-AF65-F5344CB8AC3E}">
        <p14:creationId xmlns:p14="http://schemas.microsoft.com/office/powerpoint/2010/main" val="3262642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795B0-2485-4DB7-9712-93A0959854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3F7A0C-D44D-481F-BEBF-D7742705D4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CBF711-642D-4755-B4D9-70A8A6FB014E}"/>
              </a:ext>
            </a:extLst>
          </p:cNvPr>
          <p:cNvSpPr>
            <a:spLocks noGrp="1"/>
          </p:cNvSpPr>
          <p:nvPr>
            <p:ph type="dt" sz="half" idx="10"/>
          </p:nvPr>
        </p:nvSpPr>
        <p:spPr/>
        <p:txBody>
          <a:bodyPr/>
          <a:lstStyle/>
          <a:p>
            <a:fld id="{6A62EA9C-FD12-46CA-98AC-A56FE66E4244}" type="datetimeFigureOut">
              <a:rPr lang="en-US" smtClean="0"/>
              <a:t>2/27/2026</a:t>
            </a:fld>
            <a:endParaRPr lang="en-US"/>
          </a:p>
        </p:txBody>
      </p:sp>
      <p:sp>
        <p:nvSpPr>
          <p:cNvPr id="5" name="Footer Placeholder 4">
            <a:extLst>
              <a:ext uri="{FF2B5EF4-FFF2-40B4-BE49-F238E27FC236}">
                <a16:creationId xmlns:a16="http://schemas.microsoft.com/office/drawing/2014/main" id="{9CC64D5F-AA85-4753-83F1-63BA11A14D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94E05-0F8B-4AC2-9948-DAE5E8395116}"/>
              </a:ext>
            </a:extLst>
          </p:cNvPr>
          <p:cNvSpPr>
            <a:spLocks noGrp="1"/>
          </p:cNvSpPr>
          <p:nvPr>
            <p:ph type="sldNum" sz="quarter" idx="12"/>
          </p:nvPr>
        </p:nvSpPr>
        <p:spPr/>
        <p:txBody>
          <a:bodyPr/>
          <a:lstStyle/>
          <a:p>
            <a:fld id="{57881EE3-57F1-4CBF-A453-4BA2A6F292D9}" type="slidenum">
              <a:rPr lang="en-US" smtClean="0"/>
              <a:t>‹#›</a:t>
            </a:fld>
            <a:endParaRPr lang="en-US"/>
          </a:p>
        </p:txBody>
      </p:sp>
    </p:spTree>
    <p:extLst>
      <p:ext uri="{BB962C8B-B14F-4D97-AF65-F5344CB8AC3E}">
        <p14:creationId xmlns:p14="http://schemas.microsoft.com/office/powerpoint/2010/main" val="3064798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BFEAF-109F-42E1-B7FF-5B6D728A44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8811D8-2745-4A96-B1C2-F992F5A63B8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A09818-8C64-4A54-A4C7-D7F30A82053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BC3ACF-55D8-4CBD-9A7C-140AC579A7CC}"/>
              </a:ext>
            </a:extLst>
          </p:cNvPr>
          <p:cNvSpPr>
            <a:spLocks noGrp="1"/>
          </p:cNvSpPr>
          <p:nvPr>
            <p:ph type="dt" sz="half" idx="10"/>
          </p:nvPr>
        </p:nvSpPr>
        <p:spPr/>
        <p:txBody>
          <a:bodyPr/>
          <a:lstStyle/>
          <a:p>
            <a:fld id="{6A62EA9C-FD12-46CA-98AC-A56FE66E4244}" type="datetimeFigureOut">
              <a:rPr lang="en-US" smtClean="0"/>
              <a:t>2/27/2026</a:t>
            </a:fld>
            <a:endParaRPr lang="en-US"/>
          </a:p>
        </p:txBody>
      </p:sp>
      <p:sp>
        <p:nvSpPr>
          <p:cNvPr id="6" name="Footer Placeholder 5">
            <a:extLst>
              <a:ext uri="{FF2B5EF4-FFF2-40B4-BE49-F238E27FC236}">
                <a16:creationId xmlns:a16="http://schemas.microsoft.com/office/drawing/2014/main" id="{6A7BCCA9-89AA-4B31-8AA0-88CB9A0E66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12253E-1BFB-44EE-AE5C-F8AE8DA2ECAC}"/>
              </a:ext>
            </a:extLst>
          </p:cNvPr>
          <p:cNvSpPr>
            <a:spLocks noGrp="1"/>
          </p:cNvSpPr>
          <p:nvPr>
            <p:ph type="sldNum" sz="quarter" idx="12"/>
          </p:nvPr>
        </p:nvSpPr>
        <p:spPr/>
        <p:txBody>
          <a:bodyPr/>
          <a:lstStyle/>
          <a:p>
            <a:fld id="{57881EE3-57F1-4CBF-A453-4BA2A6F292D9}" type="slidenum">
              <a:rPr lang="en-US" smtClean="0"/>
              <a:t>‹#›</a:t>
            </a:fld>
            <a:endParaRPr lang="en-US"/>
          </a:p>
        </p:txBody>
      </p:sp>
    </p:spTree>
    <p:extLst>
      <p:ext uri="{BB962C8B-B14F-4D97-AF65-F5344CB8AC3E}">
        <p14:creationId xmlns:p14="http://schemas.microsoft.com/office/powerpoint/2010/main" val="1962427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3552F-BB07-4901-84EF-0143E65A1B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243595-7076-40CB-AA64-49AE96A3F8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9A68829-6322-4F90-97F4-471ACBB9E5B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197565-7C8C-4AD4-BA23-9D23772B56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705D7C-5D9F-4958-9E4B-1D7AA7B0E96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EDD4FE-3A91-422A-9A65-86E99F144649}"/>
              </a:ext>
            </a:extLst>
          </p:cNvPr>
          <p:cNvSpPr>
            <a:spLocks noGrp="1"/>
          </p:cNvSpPr>
          <p:nvPr>
            <p:ph type="dt" sz="half" idx="10"/>
          </p:nvPr>
        </p:nvSpPr>
        <p:spPr/>
        <p:txBody>
          <a:bodyPr/>
          <a:lstStyle/>
          <a:p>
            <a:fld id="{6A62EA9C-FD12-46CA-98AC-A56FE66E4244}" type="datetimeFigureOut">
              <a:rPr lang="en-US" smtClean="0"/>
              <a:t>2/27/2026</a:t>
            </a:fld>
            <a:endParaRPr lang="en-US"/>
          </a:p>
        </p:txBody>
      </p:sp>
      <p:sp>
        <p:nvSpPr>
          <p:cNvPr id="8" name="Footer Placeholder 7">
            <a:extLst>
              <a:ext uri="{FF2B5EF4-FFF2-40B4-BE49-F238E27FC236}">
                <a16:creationId xmlns:a16="http://schemas.microsoft.com/office/drawing/2014/main" id="{C1413AF8-7B13-4257-83EB-4C9AE569FD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66A174-CDD4-4B88-A04E-3A6AF45E14CD}"/>
              </a:ext>
            </a:extLst>
          </p:cNvPr>
          <p:cNvSpPr>
            <a:spLocks noGrp="1"/>
          </p:cNvSpPr>
          <p:nvPr>
            <p:ph type="sldNum" sz="quarter" idx="12"/>
          </p:nvPr>
        </p:nvSpPr>
        <p:spPr/>
        <p:txBody>
          <a:bodyPr/>
          <a:lstStyle/>
          <a:p>
            <a:fld id="{57881EE3-57F1-4CBF-A453-4BA2A6F292D9}" type="slidenum">
              <a:rPr lang="en-US" smtClean="0"/>
              <a:t>‹#›</a:t>
            </a:fld>
            <a:endParaRPr lang="en-US"/>
          </a:p>
        </p:txBody>
      </p:sp>
    </p:spTree>
    <p:extLst>
      <p:ext uri="{BB962C8B-B14F-4D97-AF65-F5344CB8AC3E}">
        <p14:creationId xmlns:p14="http://schemas.microsoft.com/office/powerpoint/2010/main" val="289866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B151F-8BB2-4E97-8108-C88C92F3D1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D370D9-FC2F-40A8-9664-09AEE848F144}"/>
              </a:ext>
            </a:extLst>
          </p:cNvPr>
          <p:cNvSpPr>
            <a:spLocks noGrp="1"/>
          </p:cNvSpPr>
          <p:nvPr>
            <p:ph type="dt" sz="half" idx="10"/>
          </p:nvPr>
        </p:nvSpPr>
        <p:spPr/>
        <p:txBody>
          <a:bodyPr/>
          <a:lstStyle/>
          <a:p>
            <a:fld id="{6A62EA9C-FD12-46CA-98AC-A56FE66E4244}" type="datetimeFigureOut">
              <a:rPr lang="en-US" smtClean="0"/>
              <a:t>2/27/2026</a:t>
            </a:fld>
            <a:endParaRPr lang="en-US"/>
          </a:p>
        </p:txBody>
      </p:sp>
      <p:sp>
        <p:nvSpPr>
          <p:cNvPr id="4" name="Footer Placeholder 3">
            <a:extLst>
              <a:ext uri="{FF2B5EF4-FFF2-40B4-BE49-F238E27FC236}">
                <a16:creationId xmlns:a16="http://schemas.microsoft.com/office/drawing/2014/main" id="{CD486721-6F9D-4D0B-A4A3-D761C590E8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EB22EE-75C3-44E9-8F6A-5E63D2B86047}"/>
              </a:ext>
            </a:extLst>
          </p:cNvPr>
          <p:cNvSpPr>
            <a:spLocks noGrp="1"/>
          </p:cNvSpPr>
          <p:nvPr>
            <p:ph type="sldNum" sz="quarter" idx="12"/>
          </p:nvPr>
        </p:nvSpPr>
        <p:spPr/>
        <p:txBody>
          <a:bodyPr/>
          <a:lstStyle/>
          <a:p>
            <a:fld id="{57881EE3-57F1-4CBF-A453-4BA2A6F292D9}" type="slidenum">
              <a:rPr lang="en-US" smtClean="0"/>
              <a:t>‹#›</a:t>
            </a:fld>
            <a:endParaRPr lang="en-US"/>
          </a:p>
        </p:txBody>
      </p:sp>
    </p:spTree>
    <p:extLst>
      <p:ext uri="{BB962C8B-B14F-4D97-AF65-F5344CB8AC3E}">
        <p14:creationId xmlns:p14="http://schemas.microsoft.com/office/powerpoint/2010/main" val="1362693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454A19-DD73-4810-B5A1-78F4433C7915}"/>
              </a:ext>
            </a:extLst>
          </p:cNvPr>
          <p:cNvSpPr>
            <a:spLocks noGrp="1"/>
          </p:cNvSpPr>
          <p:nvPr>
            <p:ph type="dt" sz="half" idx="10"/>
          </p:nvPr>
        </p:nvSpPr>
        <p:spPr/>
        <p:txBody>
          <a:bodyPr/>
          <a:lstStyle/>
          <a:p>
            <a:fld id="{6A62EA9C-FD12-46CA-98AC-A56FE66E4244}" type="datetimeFigureOut">
              <a:rPr lang="en-US" smtClean="0"/>
              <a:t>2/27/2026</a:t>
            </a:fld>
            <a:endParaRPr lang="en-US"/>
          </a:p>
        </p:txBody>
      </p:sp>
      <p:sp>
        <p:nvSpPr>
          <p:cNvPr id="3" name="Footer Placeholder 2">
            <a:extLst>
              <a:ext uri="{FF2B5EF4-FFF2-40B4-BE49-F238E27FC236}">
                <a16:creationId xmlns:a16="http://schemas.microsoft.com/office/drawing/2014/main" id="{3939C26C-7E5D-4FAB-B1E7-1434F6B782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97AE67-D1E5-45E4-B309-E59DC1F8279E}"/>
              </a:ext>
            </a:extLst>
          </p:cNvPr>
          <p:cNvSpPr>
            <a:spLocks noGrp="1"/>
          </p:cNvSpPr>
          <p:nvPr>
            <p:ph type="sldNum" sz="quarter" idx="12"/>
          </p:nvPr>
        </p:nvSpPr>
        <p:spPr/>
        <p:txBody>
          <a:bodyPr/>
          <a:lstStyle/>
          <a:p>
            <a:fld id="{57881EE3-57F1-4CBF-A453-4BA2A6F292D9}" type="slidenum">
              <a:rPr lang="en-US" smtClean="0"/>
              <a:t>‹#›</a:t>
            </a:fld>
            <a:endParaRPr lang="en-US"/>
          </a:p>
        </p:txBody>
      </p:sp>
    </p:spTree>
    <p:extLst>
      <p:ext uri="{BB962C8B-B14F-4D97-AF65-F5344CB8AC3E}">
        <p14:creationId xmlns:p14="http://schemas.microsoft.com/office/powerpoint/2010/main" val="49556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07412-B31C-0D00-54C5-778A9DADD0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7F2C2C-719D-1FF2-2306-3369AEAD6B4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6CEB7A-A399-D0C2-76B1-F7E88E9704E0}"/>
              </a:ext>
            </a:extLst>
          </p:cNvPr>
          <p:cNvSpPr>
            <a:spLocks noGrp="1"/>
          </p:cNvSpPr>
          <p:nvPr>
            <p:ph type="dt" sz="half" idx="10"/>
          </p:nvPr>
        </p:nvSpPr>
        <p:spPr/>
        <p:txBody>
          <a:bodyPr/>
          <a:lstStyle/>
          <a:p>
            <a:fld id="{A5843BBF-8BBA-4B8B-B63E-774D75C2C7D2}" type="datetimeFigureOut">
              <a:rPr lang="en-US" smtClean="0"/>
              <a:t>2/27/2026</a:t>
            </a:fld>
            <a:endParaRPr lang="en-US"/>
          </a:p>
        </p:txBody>
      </p:sp>
      <p:sp>
        <p:nvSpPr>
          <p:cNvPr id="5" name="Footer Placeholder 4">
            <a:extLst>
              <a:ext uri="{FF2B5EF4-FFF2-40B4-BE49-F238E27FC236}">
                <a16:creationId xmlns:a16="http://schemas.microsoft.com/office/drawing/2014/main" id="{68E1294A-3936-0EF5-CFB5-C93F725B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7E7B30-A575-ADEE-8350-8FD047DC3101}"/>
              </a:ext>
            </a:extLst>
          </p:cNvPr>
          <p:cNvSpPr>
            <a:spLocks noGrp="1"/>
          </p:cNvSpPr>
          <p:nvPr>
            <p:ph type="sldNum" sz="quarter" idx="12"/>
          </p:nvPr>
        </p:nvSpPr>
        <p:spPr/>
        <p:txBody>
          <a:bodyPr/>
          <a:lstStyle/>
          <a:p>
            <a:fld id="{4DB2B5AA-ADED-4AB5-9F9F-6F37498C310A}" type="slidenum">
              <a:rPr lang="en-US" smtClean="0"/>
              <a:t>‹#›</a:t>
            </a:fld>
            <a:endParaRPr lang="en-US"/>
          </a:p>
        </p:txBody>
      </p:sp>
    </p:spTree>
    <p:extLst>
      <p:ext uri="{BB962C8B-B14F-4D97-AF65-F5344CB8AC3E}">
        <p14:creationId xmlns:p14="http://schemas.microsoft.com/office/powerpoint/2010/main" val="18891889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7F332-21BB-4E62-A5EF-6F1F2BDFF1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04BEEA-01CC-4199-A015-A08BEF06AA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D9B40D-D0E2-4AB8-98BC-A918134977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3BC9B0B-8A03-4E5A-B10E-F06132889C63}"/>
              </a:ext>
            </a:extLst>
          </p:cNvPr>
          <p:cNvSpPr>
            <a:spLocks noGrp="1"/>
          </p:cNvSpPr>
          <p:nvPr>
            <p:ph type="dt" sz="half" idx="10"/>
          </p:nvPr>
        </p:nvSpPr>
        <p:spPr/>
        <p:txBody>
          <a:bodyPr/>
          <a:lstStyle/>
          <a:p>
            <a:fld id="{6A62EA9C-FD12-46CA-98AC-A56FE66E4244}" type="datetimeFigureOut">
              <a:rPr lang="en-US" smtClean="0"/>
              <a:t>2/27/2026</a:t>
            </a:fld>
            <a:endParaRPr lang="en-US"/>
          </a:p>
        </p:txBody>
      </p:sp>
      <p:sp>
        <p:nvSpPr>
          <p:cNvPr id="6" name="Footer Placeholder 5">
            <a:extLst>
              <a:ext uri="{FF2B5EF4-FFF2-40B4-BE49-F238E27FC236}">
                <a16:creationId xmlns:a16="http://schemas.microsoft.com/office/drawing/2014/main" id="{E0CD0CC4-4020-4F72-8579-DD836BDA53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0269D6-6A7E-41D2-B1D6-5B0506DE4CD0}"/>
              </a:ext>
            </a:extLst>
          </p:cNvPr>
          <p:cNvSpPr>
            <a:spLocks noGrp="1"/>
          </p:cNvSpPr>
          <p:nvPr>
            <p:ph type="sldNum" sz="quarter" idx="12"/>
          </p:nvPr>
        </p:nvSpPr>
        <p:spPr/>
        <p:txBody>
          <a:bodyPr/>
          <a:lstStyle/>
          <a:p>
            <a:fld id="{57881EE3-57F1-4CBF-A453-4BA2A6F292D9}" type="slidenum">
              <a:rPr lang="en-US" smtClean="0"/>
              <a:t>‹#›</a:t>
            </a:fld>
            <a:endParaRPr lang="en-US"/>
          </a:p>
        </p:txBody>
      </p:sp>
    </p:spTree>
    <p:extLst>
      <p:ext uri="{BB962C8B-B14F-4D97-AF65-F5344CB8AC3E}">
        <p14:creationId xmlns:p14="http://schemas.microsoft.com/office/powerpoint/2010/main" val="3663078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52FF9-EF30-432E-B4A1-337FB3187A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9C1EFF-9E16-4F09-B835-734465A8A2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C4DE4B-C49A-4D76-95CE-7A9B38AFC8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EE6E78-8BD1-4F0C-9F7A-4ED1348B6707}"/>
              </a:ext>
            </a:extLst>
          </p:cNvPr>
          <p:cNvSpPr>
            <a:spLocks noGrp="1"/>
          </p:cNvSpPr>
          <p:nvPr>
            <p:ph type="dt" sz="half" idx="10"/>
          </p:nvPr>
        </p:nvSpPr>
        <p:spPr/>
        <p:txBody>
          <a:bodyPr/>
          <a:lstStyle/>
          <a:p>
            <a:fld id="{6A62EA9C-FD12-46CA-98AC-A56FE66E4244}" type="datetimeFigureOut">
              <a:rPr lang="en-US" smtClean="0"/>
              <a:t>2/27/2026</a:t>
            </a:fld>
            <a:endParaRPr lang="en-US"/>
          </a:p>
        </p:txBody>
      </p:sp>
      <p:sp>
        <p:nvSpPr>
          <p:cNvPr id="6" name="Footer Placeholder 5">
            <a:extLst>
              <a:ext uri="{FF2B5EF4-FFF2-40B4-BE49-F238E27FC236}">
                <a16:creationId xmlns:a16="http://schemas.microsoft.com/office/drawing/2014/main" id="{5F77477B-3225-42AF-85C6-28928685B5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279062-353D-4EB4-BE12-53A376E1E9CE}"/>
              </a:ext>
            </a:extLst>
          </p:cNvPr>
          <p:cNvSpPr>
            <a:spLocks noGrp="1"/>
          </p:cNvSpPr>
          <p:nvPr>
            <p:ph type="sldNum" sz="quarter" idx="12"/>
          </p:nvPr>
        </p:nvSpPr>
        <p:spPr/>
        <p:txBody>
          <a:bodyPr/>
          <a:lstStyle/>
          <a:p>
            <a:fld id="{57881EE3-57F1-4CBF-A453-4BA2A6F292D9}" type="slidenum">
              <a:rPr lang="en-US" smtClean="0"/>
              <a:t>‹#›</a:t>
            </a:fld>
            <a:endParaRPr lang="en-US"/>
          </a:p>
        </p:txBody>
      </p:sp>
    </p:spTree>
    <p:extLst>
      <p:ext uri="{BB962C8B-B14F-4D97-AF65-F5344CB8AC3E}">
        <p14:creationId xmlns:p14="http://schemas.microsoft.com/office/powerpoint/2010/main" val="10165182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052B-F514-4FCE-A644-542E5165B0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D47F61-E91E-4D1A-9920-CF09BDED4ED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F88103-4E84-46A7-9D05-E084BEE052DE}"/>
              </a:ext>
            </a:extLst>
          </p:cNvPr>
          <p:cNvSpPr>
            <a:spLocks noGrp="1"/>
          </p:cNvSpPr>
          <p:nvPr>
            <p:ph type="dt" sz="half" idx="10"/>
          </p:nvPr>
        </p:nvSpPr>
        <p:spPr/>
        <p:txBody>
          <a:bodyPr/>
          <a:lstStyle/>
          <a:p>
            <a:fld id="{6A62EA9C-FD12-46CA-98AC-A56FE66E4244}" type="datetimeFigureOut">
              <a:rPr lang="en-US" smtClean="0"/>
              <a:t>2/27/2026</a:t>
            </a:fld>
            <a:endParaRPr lang="en-US"/>
          </a:p>
        </p:txBody>
      </p:sp>
      <p:sp>
        <p:nvSpPr>
          <p:cNvPr id="5" name="Footer Placeholder 4">
            <a:extLst>
              <a:ext uri="{FF2B5EF4-FFF2-40B4-BE49-F238E27FC236}">
                <a16:creationId xmlns:a16="http://schemas.microsoft.com/office/drawing/2014/main" id="{069DB3D2-0B6F-4A8D-95F3-2B01593D76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8F94A-DCDD-446C-A061-952E66156E58}"/>
              </a:ext>
            </a:extLst>
          </p:cNvPr>
          <p:cNvSpPr>
            <a:spLocks noGrp="1"/>
          </p:cNvSpPr>
          <p:nvPr>
            <p:ph type="sldNum" sz="quarter" idx="12"/>
          </p:nvPr>
        </p:nvSpPr>
        <p:spPr/>
        <p:txBody>
          <a:bodyPr/>
          <a:lstStyle/>
          <a:p>
            <a:fld id="{57881EE3-57F1-4CBF-A453-4BA2A6F292D9}" type="slidenum">
              <a:rPr lang="en-US" smtClean="0"/>
              <a:t>‹#›</a:t>
            </a:fld>
            <a:endParaRPr lang="en-US"/>
          </a:p>
        </p:txBody>
      </p:sp>
    </p:spTree>
    <p:extLst>
      <p:ext uri="{BB962C8B-B14F-4D97-AF65-F5344CB8AC3E}">
        <p14:creationId xmlns:p14="http://schemas.microsoft.com/office/powerpoint/2010/main" val="32917429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411A7D-2164-45F2-8DC1-C409211FD7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243B5C-BE77-4760-8B90-46CE807D516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F06E2A-D6D4-42A1-ACFB-9A5648154869}"/>
              </a:ext>
            </a:extLst>
          </p:cNvPr>
          <p:cNvSpPr>
            <a:spLocks noGrp="1"/>
          </p:cNvSpPr>
          <p:nvPr>
            <p:ph type="dt" sz="half" idx="10"/>
          </p:nvPr>
        </p:nvSpPr>
        <p:spPr/>
        <p:txBody>
          <a:bodyPr/>
          <a:lstStyle/>
          <a:p>
            <a:fld id="{6A62EA9C-FD12-46CA-98AC-A56FE66E4244}" type="datetimeFigureOut">
              <a:rPr lang="en-US" smtClean="0"/>
              <a:t>2/27/2026</a:t>
            </a:fld>
            <a:endParaRPr lang="en-US"/>
          </a:p>
        </p:txBody>
      </p:sp>
      <p:sp>
        <p:nvSpPr>
          <p:cNvPr id="5" name="Footer Placeholder 4">
            <a:extLst>
              <a:ext uri="{FF2B5EF4-FFF2-40B4-BE49-F238E27FC236}">
                <a16:creationId xmlns:a16="http://schemas.microsoft.com/office/drawing/2014/main" id="{B9F90659-DB36-4D7A-8397-69B46D8E79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CEFD-EE61-4B7E-B1F0-049379325613}"/>
              </a:ext>
            </a:extLst>
          </p:cNvPr>
          <p:cNvSpPr>
            <a:spLocks noGrp="1"/>
          </p:cNvSpPr>
          <p:nvPr>
            <p:ph type="sldNum" sz="quarter" idx="12"/>
          </p:nvPr>
        </p:nvSpPr>
        <p:spPr/>
        <p:txBody>
          <a:bodyPr/>
          <a:lstStyle/>
          <a:p>
            <a:fld id="{57881EE3-57F1-4CBF-A453-4BA2A6F292D9}" type="slidenum">
              <a:rPr lang="en-US" smtClean="0"/>
              <a:t>‹#›</a:t>
            </a:fld>
            <a:endParaRPr lang="en-US"/>
          </a:p>
        </p:txBody>
      </p:sp>
    </p:spTree>
    <p:extLst>
      <p:ext uri="{BB962C8B-B14F-4D97-AF65-F5344CB8AC3E}">
        <p14:creationId xmlns:p14="http://schemas.microsoft.com/office/powerpoint/2010/main" val="949396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3DD68-637A-487F-969B-F65978EE6C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903EF3-63A8-4E5C-8C9A-A81BDBCBEB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786FD7-2126-4914-9C7F-A3111752B7E6}"/>
              </a:ext>
            </a:extLst>
          </p:cNvPr>
          <p:cNvSpPr>
            <a:spLocks noGrp="1"/>
          </p:cNvSpPr>
          <p:nvPr>
            <p:ph type="dt" sz="half" idx="10"/>
          </p:nvPr>
        </p:nvSpPr>
        <p:spPr/>
        <p:txBody>
          <a:bodyPr/>
          <a:lstStyle/>
          <a:p>
            <a:fld id="{D56203B0-61A3-4CA5-9903-7E226D8A2338}" type="datetimeFigureOut">
              <a:rPr lang="en-US" smtClean="0"/>
              <a:t>2/27/2026</a:t>
            </a:fld>
            <a:endParaRPr lang="en-US"/>
          </a:p>
        </p:txBody>
      </p:sp>
      <p:sp>
        <p:nvSpPr>
          <p:cNvPr id="5" name="Footer Placeholder 4">
            <a:extLst>
              <a:ext uri="{FF2B5EF4-FFF2-40B4-BE49-F238E27FC236}">
                <a16:creationId xmlns:a16="http://schemas.microsoft.com/office/drawing/2014/main" id="{ECE28B18-1B70-4CD1-9F0B-4735956C8C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707C4D-7222-4017-82EA-B90BF33EA96D}"/>
              </a:ext>
            </a:extLst>
          </p:cNvPr>
          <p:cNvSpPr>
            <a:spLocks noGrp="1"/>
          </p:cNvSpPr>
          <p:nvPr>
            <p:ph type="sldNum" sz="quarter" idx="12"/>
          </p:nvPr>
        </p:nvSpPr>
        <p:spPr/>
        <p:txBody>
          <a:bodyPr/>
          <a:lstStyle/>
          <a:p>
            <a:fld id="{333BB291-1A6C-44F2-8238-FF164B63D352}" type="slidenum">
              <a:rPr lang="en-US" smtClean="0"/>
              <a:t>‹#›</a:t>
            </a:fld>
            <a:endParaRPr lang="en-US"/>
          </a:p>
        </p:txBody>
      </p:sp>
    </p:spTree>
    <p:extLst>
      <p:ext uri="{BB962C8B-B14F-4D97-AF65-F5344CB8AC3E}">
        <p14:creationId xmlns:p14="http://schemas.microsoft.com/office/powerpoint/2010/main" val="845501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43B34-D557-404B-B95E-A8B778DC38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8B620-F77A-4AB9-8E97-1AF07970E7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32148-71D1-4EB2-9040-8FAAB20FE658}"/>
              </a:ext>
            </a:extLst>
          </p:cNvPr>
          <p:cNvSpPr>
            <a:spLocks noGrp="1"/>
          </p:cNvSpPr>
          <p:nvPr>
            <p:ph type="dt" sz="half" idx="10"/>
          </p:nvPr>
        </p:nvSpPr>
        <p:spPr/>
        <p:txBody>
          <a:bodyPr/>
          <a:lstStyle/>
          <a:p>
            <a:fld id="{D56203B0-61A3-4CA5-9903-7E226D8A2338}" type="datetimeFigureOut">
              <a:rPr lang="en-US" smtClean="0"/>
              <a:t>2/27/2026</a:t>
            </a:fld>
            <a:endParaRPr lang="en-US"/>
          </a:p>
        </p:txBody>
      </p:sp>
      <p:sp>
        <p:nvSpPr>
          <p:cNvPr id="5" name="Footer Placeholder 4">
            <a:extLst>
              <a:ext uri="{FF2B5EF4-FFF2-40B4-BE49-F238E27FC236}">
                <a16:creationId xmlns:a16="http://schemas.microsoft.com/office/drawing/2014/main" id="{807F0BB5-7FEA-433E-8F74-18FA66DB59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387822-189D-4A07-8ECF-FAC3F17CB147}"/>
              </a:ext>
            </a:extLst>
          </p:cNvPr>
          <p:cNvSpPr>
            <a:spLocks noGrp="1"/>
          </p:cNvSpPr>
          <p:nvPr>
            <p:ph type="sldNum" sz="quarter" idx="12"/>
          </p:nvPr>
        </p:nvSpPr>
        <p:spPr/>
        <p:txBody>
          <a:bodyPr/>
          <a:lstStyle/>
          <a:p>
            <a:fld id="{333BB291-1A6C-44F2-8238-FF164B63D352}" type="slidenum">
              <a:rPr lang="en-US" smtClean="0"/>
              <a:t>‹#›</a:t>
            </a:fld>
            <a:endParaRPr lang="en-US"/>
          </a:p>
        </p:txBody>
      </p:sp>
    </p:spTree>
    <p:extLst>
      <p:ext uri="{BB962C8B-B14F-4D97-AF65-F5344CB8AC3E}">
        <p14:creationId xmlns:p14="http://schemas.microsoft.com/office/powerpoint/2010/main" val="18269947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BF07A-2B8D-4B17-97DA-5E708066CB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3F261C-63E8-4E5E-8D09-7D3B24EED9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1DD4B58-87CE-49A9-9DC3-6D73CABEEC78}"/>
              </a:ext>
            </a:extLst>
          </p:cNvPr>
          <p:cNvSpPr>
            <a:spLocks noGrp="1"/>
          </p:cNvSpPr>
          <p:nvPr>
            <p:ph type="dt" sz="half" idx="10"/>
          </p:nvPr>
        </p:nvSpPr>
        <p:spPr/>
        <p:txBody>
          <a:bodyPr/>
          <a:lstStyle/>
          <a:p>
            <a:fld id="{D56203B0-61A3-4CA5-9903-7E226D8A2338}" type="datetimeFigureOut">
              <a:rPr lang="en-US" smtClean="0"/>
              <a:t>2/27/2026</a:t>
            </a:fld>
            <a:endParaRPr lang="en-US"/>
          </a:p>
        </p:txBody>
      </p:sp>
      <p:sp>
        <p:nvSpPr>
          <p:cNvPr id="5" name="Footer Placeholder 4">
            <a:extLst>
              <a:ext uri="{FF2B5EF4-FFF2-40B4-BE49-F238E27FC236}">
                <a16:creationId xmlns:a16="http://schemas.microsoft.com/office/drawing/2014/main" id="{5AAB4163-AE4B-40D4-96B8-81CEDA7515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6F4AEA-8F63-4A02-A617-09F2BFC822B6}"/>
              </a:ext>
            </a:extLst>
          </p:cNvPr>
          <p:cNvSpPr>
            <a:spLocks noGrp="1"/>
          </p:cNvSpPr>
          <p:nvPr>
            <p:ph type="sldNum" sz="quarter" idx="12"/>
          </p:nvPr>
        </p:nvSpPr>
        <p:spPr/>
        <p:txBody>
          <a:bodyPr/>
          <a:lstStyle/>
          <a:p>
            <a:fld id="{333BB291-1A6C-44F2-8238-FF164B63D352}" type="slidenum">
              <a:rPr lang="en-US" smtClean="0"/>
              <a:t>‹#›</a:t>
            </a:fld>
            <a:endParaRPr lang="en-US"/>
          </a:p>
        </p:txBody>
      </p:sp>
    </p:spTree>
    <p:extLst>
      <p:ext uri="{BB962C8B-B14F-4D97-AF65-F5344CB8AC3E}">
        <p14:creationId xmlns:p14="http://schemas.microsoft.com/office/powerpoint/2010/main" val="35322810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058B-8543-4168-8B8F-A557137E20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6E932E-B05A-47A4-AC81-E7703B448B9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BA839E-5565-4B81-9E55-83C09F8D978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2FB95B-590D-4DB6-A37F-D308BB152B2D}"/>
              </a:ext>
            </a:extLst>
          </p:cNvPr>
          <p:cNvSpPr>
            <a:spLocks noGrp="1"/>
          </p:cNvSpPr>
          <p:nvPr>
            <p:ph type="dt" sz="half" idx="10"/>
          </p:nvPr>
        </p:nvSpPr>
        <p:spPr/>
        <p:txBody>
          <a:bodyPr/>
          <a:lstStyle/>
          <a:p>
            <a:fld id="{D56203B0-61A3-4CA5-9903-7E226D8A2338}" type="datetimeFigureOut">
              <a:rPr lang="en-US" smtClean="0"/>
              <a:t>2/27/2026</a:t>
            </a:fld>
            <a:endParaRPr lang="en-US"/>
          </a:p>
        </p:txBody>
      </p:sp>
      <p:sp>
        <p:nvSpPr>
          <p:cNvPr id="6" name="Footer Placeholder 5">
            <a:extLst>
              <a:ext uri="{FF2B5EF4-FFF2-40B4-BE49-F238E27FC236}">
                <a16:creationId xmlns:a16="http://schemas.microsoft.com/office/drawing/2014/main" id="{D20563D6-B3F4-496A-9B3F-63C33EB964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1B57DA-67BE-4EAB-9B67-243DE67311C1}"/>
              </a:ext>
            </a:extLst>
          </p:cNvPr>
          <p:cNvSpPr>
            <a:spLocks noGrp="1"/>
          </p:cNvSpPr>
          <p:nvPr>
            <p:ph type="sldNum" sz="quarter" idx="12"/>
          </p:nvPr>
        </p:nvSpPr>
        <p:spPr/>
        <p:txBody>
          <a:bodyPr/>
          <a:lstStyle/>
          <a:p>
            <a:fld id="{333BB291-1A6C-44F2-8238-FF164B63D352}" type="slidenum">
              <a:rPr lang="en-US" smtClean="0"/>
              <a:t>‹#›</a:t>
            </a:fld>
            <a:endParaRPr lang="en-US"/>
          </a:p>
        </p:txBody>
      </p:sp>
    </p:spTree>
    <p:extLst>
      <p:ext uri="{BB962C8B-B14F-4D97-AF65-F5344CB8AC3E}">
        <p14:creationId xmlns:p14="http://schemas.microsoft.com/office/powerpoint/2010/main" val="18992262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16295-11DB-4799-9E05-CD7683C09D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E08CB6-7280-41C6-84BC-1DCD6FE6C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3DF8792-01BE-4BD1-BB2C-BE74444C432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070718-190F-48DE-A179-591754F766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CA43971-EAC8-4B25-9EA9-E83B7C13B8F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07BF3-937D-4331-90E9-6E07C531B4C9}"/>
              </a:ext>
            </a:extLst>
          </p:cNvPr>
          <p:cNvSpPr>
            <a:spLocks noGrp="1"/>
          </p:cNvSpPr>
          <p:nvPr>
            <p:ph type="dt" sz="half" idx="10"/>
          </p:nvPr>
        </p:nvSpPr>
        <p:spPr/>
        <p:txBody>
          <a:bodyPr/>
          <a:lstStyle/>
          <a:p>
            <a:fld id="{D56203B0-61A3-4CA5-9903-7E226D8A2338}" type="datetimeFigureOut">
              <a:rPr lang="en-US" smtClean="0"/>
              <a:t>2/27/2026</a:t>
            </a:fld>
            <a:endParaRPr lang="en-US"/>
          </a:p>
        </p:txBody>
      </p:sp>
      <p:sp>
        <p:nvSpPr>
          <p:cNvPr id="8" name="Footer Placeholder 7">
            <a:extLst>
              <a:ext uri="{FF2B5EF4-FFF2-40B4-BE49-F238E27FC236}">
                <a16:creationId xmlns:a16="http://schemas.microsoft.com/office/drawing/2014/main" id="{1EDA52F8-42BD-4C51-8CD7-3CF945BC23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E820D9-6984-4483-8CC9-9475E2124D75}"/>
              </a:ext>
            </a:extLst>
          </p:cNvPr>
          <p:cNvSpPr>
            <a:spLocks noGrp="1"/>
          </p:cNvSpPr>
          <p:nvPr>
            <p:ph type="sldNum" sz="quarter" idx="12"/>
          </p:nvPr>
        </p:nvSpPr>
        <p:spPr/>
        <p:txBody>
          <a:bodyPr/>
          <a:lstStyle/>
          <a:p>
            <a:fld id="{333BB291-1A6C-44F2-8238-FF164B63D352}" type="slidenum">
              <a:rPr lang="en-US" smtClean="0"/>
              <a:t>‹#›</a:t>
            </a:fld>
            <a:endParaRPr lang="en-US"/>
          </a:p>
        </p:txBody>
      </p:sp>
    </p:spTree>
    <p:extLst>
      <p:ext uri="{BB962C8B-B14F-4D97-AF65-F5344CB8AC3E}">
        <p14:creationId xmlns:p14="http://schemas.microsoft.com/office/powerpoint/2010/main" val="15901668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A6E70-6B20-42A1-9343-16D7DF06C0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50E2D5-4D02-4A1F-A9BF-06F982E5EBE2}"/>
              </a:ext>
            </a:extLst>
          </p:cNvPr>
          <p:cNvSpPr>
            <a:spLocks noGrp="1"/>
          </p:cNvSpPr>
          <p:nvPr>
            <p:ph type="dt" sz="half" idx="10"/>
          </p:nvPr>
        </p:nvSpPr>
        <p:spPr/>
        <p:txBody>
          <a:bodyPr/>
          <a:lstStyle/>
          <a:p>
            <a:fld id="{D56203B0-61A3-4CA5-9903-7E226D8A2338}" type="datetimeFigureOut">
              <a:rPr lang="en-US" smtClean="0"/>
              <a:t>2/27/2026</a:t>
            </a:fld>
            <a:endParaRPr lang="en-US"/>
          </a:p>
        </p:txBody>
      </p:sp>
      <p:sp>
        <p:nvSpPr>
          <p:cNvPr id="4" name="Footer Placeholder 3">
            <a:extLst>
              <a:ext uri="{FF2B5EF4-FFF2-40B4-BE49-F238E27FC236}">
                <a16:creationId xmlns:a16="http://schemas.microsoft.com/office/drawing/2014/main" id="{B816AD16-AF0F-43C4-9944-2ED353E2CC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96BE74-68DE-4089-8A86-1AFABF2779C2}"/>
              </a:ext>
            </a:extLst>
          </p:cNvPr>
          <p:cNvSpPr>
            <a:spLocks noGrp="1"/>
          </p:cNvSpPr>
          <p:nvPr>
            <p:ph type="sldNum" sz="quarter" idx="12"/>
          </p:nvPr>
        </p:nvSpPr>
        <p:spPr/>
        <p:txBody>
          <a:bodyPr/>
          <a:lstStyle/>
          <a:p>
            <a:fld id="{333BB291-1A6C-44F2-8238-FF164B63D352}" type="slidenum">
              <a:rPr lang="en-US" smtClean="0"/>
              <a:t>‹#›</a:t>
            </a:fld>
            <a:endParaRPr lang="en-US"/>
          </a:p>
        </p:txBody>
      </p:sp>
    </p:spTree>
    <p:extLst>
      <p:ext uri="{BB962C8B-B14F-4D97-AF65-F5344CB8AC3E}">
        <p14:creationId xmlns:p14="http://schemas.microsoft.com/office/powerpoint/2010/main" val="665833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CDF28-9274-ABAC-2A53-0DB90D0069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119F11-AFEB-442B-81CF-2C16517D3C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50C2AC-5492-F21A-342B-C344C30E16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9D3289-200E-DF06-56E6-B1025B5625C0}"/>
              </a:ext>
            </a:extLst>
          </p:cNvPr>
          <p:cNvSpPr>
            <a:spLocks noGrp="1"/>
          </p:cNvSpPr>
          <p:nvPr>
            <p:ph type="dt" sz="half" idx="10"/>
          </p:nvPr>
        </p:nvSpPr>
        <p:spPr/>
        <p:txBody>
          <a:bodyPr/>
          <a:lstStyle/>
          <a:p>
            <a:fld id="{A5843BBF-8BBA-4B8B-B63E-774D75C2C7D2}" type="datetimeFigureOut">
              <a:rPr lang="en-US" smtClean="0"/>
              <a:t>2/27/2026</a:t>
            </a:fld>
            <a:endParaRPr lang="en-US"/>
          </a:p>
        </p:txBody>
      </p:sp>
      <p:sp>
        <p:nvSpPr>
          <p:cNvPr id="6" name="Footer Placeholder 5">
            <a:extLst>
              <a:ext uri="{FF2B5EF4-FFF2-40B4-BE49-F238E27FC236}">
                <a16:creationId xmlns:a16="http://schemas.microsoft.com/office/drawing/2014/main" id="{8B0ACE9D-43E5-9777-11AE-93B2BD6AAB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CF2978-3574-C270-2A94-BE0EF1E401FA}"/>
              </a:ext>
            </a:extLst>
          </p:cNvPr>
          <p:cNvSpPr>
            <a:spLocks noGrp="1"/>
          </p:cNvSpPr>
          <p:nvPr>
            <p:ph type="sldNum" sz="quarter" idx="12"/>
          </p:nvPr>
        </p:nvSpPr>
        <p:spPr/>
        <p:txBody>
          <a:bodyPr/>
          <a:lstStyle/>
          <a:p>
            <a:fld id="{4DB2B5AA-ADED-4AB5-9F9F-6F37498C310A}" type="slidenum">
              <a:rPr lang="en-US" smtClean="0"/>
              <a:t>‹#›</a:t>
            </a:fld>
            <a:endParaRPr lang="en-US"/>
          </a:p>
        </p:txBody>
      </p:sp>
    </p:spTree>
    <p:extLst>
      <p:ext uri="{BB962C8B-B14F-4D97-AF65-F5344CB8AC3E}">
        <p14:creationId xmlns:p14="http://schemas.microsoft.com/office/powerpoint/2010/main" val="42623593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828769-EE5E-4A88-9DDA-975AE0807AC7}"/>
              </a:ext>
            </a:extLst>
          </p:cNvPr>
          <p:cNvSpPr>
            <a:spLocks noGrp="1"/>
          </p:cNvSpPr>
          <p:nvPr>
            <p:ph type="dt" sz="half" idx="10"/>
          </p:nvPr>
        </p:nvSpPr>
        <p:spPr/>
        <p:txBody>
          <a:bodyPr/>
          <a:lstStyle/>
          <a:p>
            <a:fld id="{D56203B0-61A3-4CA5-9903-7E226D8A2338}" type="datetimeFigureOut">
              <a:rPr lang="en-US" smtClean="0"/>
              <a:t>2/27/2026</a:t>
            </a:fld>
            <a:endParaRPr lang="en-US"/>
          </a:p>
        </p:txBody>
      </p:sp>
      <p:sp>
        <p:nvSpPr>
          <p:cNvPr id="3" name="Footer Placeholder 2">
            <a:extLst>
              <a:ext uri="{FF2B5EF4-FFF2-40B4-BE49-F238E27FC236}">
                <a16:creationId xmlns:a16="http://schemas.microsoft.com/office/drawing/2014/main" id="{888F565D-B901-4A65-AD6F-78DEABE67C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5E1B90-8FAD-4A01-ADA5-7ACFD1F5429C}"/>
              </a:ext>
            </a:extLst>
          </p:cNvPr>
          <p:cNvSpPr>
            <a:spLocks noGrp="1"/>
          </p:cNvSpPr>
          <p:nvPr>
            <p:ph type="sldNum" sz="quarter" idx="12"/>
          </p:nvPr>
        </p:nvSpPr>
        <p:spPr/>
        <p:txBody>
          <a:bodyPr/>
          <a:lstStyle/>
          <a:p>
            <a:fld id="{333BB291-1A6C-44F2-8238-FF164B63D352}" type="slidenum">
              <a:rPr lang="en-US" smtClean="0"/>
              <a:t>‹#›</a:t>
            </a:fld>
            <a:endParaRPr lang="en-US"/>
          </a:p>
        </p:txBody>
      </p:sp>
    </p:spTree>
    <p:extLst>
      <p:ext uri="{BB962C8B-B14F-4D97-AF65-F5344CB8AC3E}">
        <p14:creationId xmlns:p14="http://schemas.microsoft.com/office/powerpoint/2010/main" val="33724672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168B-43E1-4383-987A-FED00FD627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9EB8EA-C276-4308-9288-9A606527E4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F75775-3269-4EAD-A103-3B1A7AF946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484AA3-7365-429B-875C-31F132D3D176}"/>
              </a:ext>
            </a:extLst>
          </p:cNvPr>
          <p:cNvSpPr>
            <a:spLocks noGrp="1"/>
          </p:cNvSpPr>
          <p:nvPr>
            <p:ph type="dt" sz="half" idx="10"/>
          </p:nvPr>
        </p:nvSpPr>
        <p:spPr/>
        <p:txBody>
          <a:bodyPr/>
          <a:lstStyle/>
          <a:p>
            <a:fld id="{D56203B0-61A3-4CA5-9903-7E226D8A2338}" type="datetimeFigureOut">
              <a:rPr lang="en-US" smtClean="0"/>
              <a:t>2/27/2026</a:t>
            </a:fld>
            <a:endParaRPr lang="en-US"/>
          </a:p>
        </p:txBody>
      </p:sp>
      <p:sp>
        <p:nvSpPr>
          <p:cNvPr id="6" name="Footer Placeholder 5">
            <a:extLst>
              <a:ext uri="{FF2B5EF4-FFF2-40B4-BE49-F238E27FC236}">
                <a16:creationId xmlns:a16="http://schemas.microsoft.com/office/drawing/2014/main" id="{A307EA2A-8562-4729-AC6B-2F4C04C1A7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5FD092-CA69-41EB-B1C2-DB808494F4BA}"/>
              </a:ext>
            </a:extLst>
          </p:cNvPr>
          <p:cNvSpPr>
            <a:spLocks noGrp="1"/>
          </p:cNvSpPr>
          <p:nvPr>
            <p:ph type="sldNum" sz="quarter" idx="12"/>
          </p:nvPr>
        </p:nvSpPr>
        <p:spPr/>
        <p:txBody>
          <a:bodyPr/>
          <a:lstStyle/>
          <a:p>
            <a:fld id="{333BB291-1A6C-44F2-8238-FF164B63D352}" type="slidenum">
              <a:rPr lang="en-US" smtClean="0"/>
              <a:t>‹#›</a:t>
            </a:fld>
            <a:endParaRPr lang="en-US"/>
          </a:p>
        </p:txBody>
      </p:sp>
    </p:spTree>
    <p:extLst>
      <p:ext uri="{BB962C8B-B14F-4D97-AF65-F5344CB8AC3E}">
        <p14:creationId xmlns:p14="http://schemas.microsoft.com/office/powerpoint/2010/main" val="21872293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9DE76-6CC2-41CE-960B-113A6FAD6E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2C5AB2-91B6-4491-908F-BB2D2EBDD7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D99CF1-C200-4B68-A484-7848CE1618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3797DF-877E-4018-9E13-EC6CC06C8B5D}"/>
              </a:ext>
            </a:extLst>
          </p:cNvPr>
          <p:cNvSpPr>
            <a:spLocks noGrp="1"/>
          </p:cNvSpPr>
          <p:nvPr>
            <p:ph type="dt" sz="half" idx="10"/>
          </p:nvPr>
        </p:nvSpPr>
        <p:spPr/>
        <p:txBody>
          <a:bodyPr/>
          <a:lstStyle/>
          <a:p>
            <a:fld id="{D56203B0-61A3-4CA5-9903-7E226D8A2338}" type="datetimeFigureOut">
              <a:rPr lang="en-US" smtClean="0"/>
              <a:t>2/27/2026</a:t>
            </a:fld>
            <a:endParaRPr lang="en-US"/>
          </a:p>
        </p:txBody>
      </p:sp>
      <p:sp>
        <p:nvSpPr>
          <p:cNvPr id="6" name="Footer Placeholder 5">
            <a:extLst>
              <a:ext uri="{FF2B5EF4-FFF2-40B4-BE49-F238E27FC236}">
                <a16:creationId xmlns:a16="http://schemas.microsoft.com/office/drawing/2014/main" id="{30D2FEF5-1B03-4F97-A0EA-CB07DB8446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DC7C82-9A74-41F4-9097-0FB2FC82BE3A}"/>
              </a:ext>
            </a:extLst>
          </p:cNvPr>
          <p:cNvSpPr>
            <a:spLocks noGrp="1"/>
          </p:cNvSpPr>
          <p:nvPr>
            <p:ph type="sldNum" sz="quarter" idx="12"/>
          </p:nvPr>
        </p:nvSpPr>
        <p:spPr/>
        <p:txBody>
          <a:bodyPr/>
          <a:lstStyle/>
          <a:p>
            <a:fld id="{333BB291-1A6C-44F2-8238-FF164B63D352}" type="slidenum">
              <a:rPr lang="en-US" smtClean="0"/>
              <a:t>‹#›</a:t>
            </a:fld>
            <a:endParaRPr lang="en-US"/>
          </a:p>
        </p:txBody>
      </p:sp>
    </p:spTree>
    <p:extLst>
      <p:ext uri="{BB962C8B-B14F-4D97-AF65-F5344CB8AC3E}">
        <p14:creationId xmlns:p14="http://schemas.microsoft.com/office/powerpoint/2010/main" val="39320327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A08FF-11FC-4067-BE36-F204D27AEF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BD82F0-D007-4B3D-A432-EC670A5E84D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3F9C4C-D540-480E-89CE-A7C0BD2AEB50}"/>
              </a:ext>
            </a:extLst>
          </p:cNvPr>
          <p:cNvSpPr>
            <a:spLocks noGrp="1"/>
          </p:cNvSpPr>
          <p:nvPr>
            <p:ph type="dt" sz="half" idx="10"/>
          </p:nvPr>
        </p:nvSpPr>
        <p:spPr/>
        <p:txBody>
          <a:bodyPr/>
          <a:lstStyle/>
          <a:p>
            <a:fld id="{D56203B0-61A3-4CA5-9903-7E226D8A2338}" type="datetimeFigureOut">
              <a:rPr lang="en-US" smtClean="0"/>
              <a:t>2/27/2026</a:t>
            </a:fld>
            <a:endParaRPr lang="en-US"/>
          </a:p>
        </p:txBody>
      </p:sp>
      <p:sp>
        <p:nvSpPr>
          <p:cNvPr id="5" name="Footer Placeholder 4">
            <a:extLst>
              <a:ext uri="{FF2B5EF4-FFF2-40B4-BE49-F238E27FC236}">
                <a16:creationId xmlns:a16="http://schemas.microsoft.com/office/drawing/2014/main" id="{86A8A60F-8CF9-4B43-A52D-05CB1CAFF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FEB26C-13F7-41B8-9ACC-88B1C6CEF5C1}"/>
              </a:ext>
            </a:extLst>
          </p:cNvPr>
          <p:cNvSpPr>
            <a:spLocks noGrp="1"/>
          </p:cNvSpPr>
          <p:nvPr>
            <p:ph type="sldNum" sz="quarter" idx="12"/>
          </p:nvPr>
        </p:nvSpPr>
        <p:spPr/>
        <p:txBody>
          <a:bodyPr/>
          <a:lstStyle/>
          <a:p>
            <a:fld id="{333BB291-1A6C-44F2-8238-FF164B63D352}" type="slidenum">
              <a:rPr lang="en-US" smtClean="0"/>
              <a:t>‹#›</a:t>
            </a:fld>
            <a:endParaRPr lang="en-US"/>
          </a:p>
        </p:txBody>
      </p:sp>
    </p:spTree>
    <p:extLst>
      <p:ext uri="{BB962C8B-B14F-4D97-AF65-F5344CB8AC3E}">
        <p14:creationId xmlns:p14="http://schemas.microsoft.com/office/powerpoint/2010/main" val="40895192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CB5655-AE00-4B40-8070-6CCB2FFE66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B39AA2-81F1-4106-BA7F-A4E20937C2A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EBA4F6-64E6-4E26-82E5-44FBE12ED70B}"/>
              </a:ext>
            </a:extLst>
          </p:cNvPr>
          <p:cNvSpPr>
            <a:spLocks noGrp="1"/>
          </p:cNvSpPr>
          <p:nvPr>
            <p:ph type="dt" sz="half" idx="10"/>
          </p:nvPr>
        </p:nvSpPr>
        <p:spPr/>
        <p:txBody>
          <a:bodyPr/>
          <a:lstStyle/>
          <a:p>
            <a:fld id="{D56203B0-61A3-4CA5-9903-7E226D8A2338}" type="datetimeFigureOut">
              <a:rPr lang="en-US" smtClean="0"/>
              <a:t>2/27/2026</a:t>
            </a:fld>
            <a:endParaRPr lang="en-US"/>
          </a:p>
        </p:txBody>
      </p:sp>
      <p:sp>
        <p:nvSpPr>
          <p:cNvPr id="5" name="Footer Placeholder 4">
            <a:extLst>
              <a:ext uri="{FF2B5EF4-FFF2-40B4-BE49-F238E27FC236}">
                <a16:creationId xmlns:a16="http://schemas.microsoft.com/office/drawing/2014/main" id="{BEF5F1A8-7F15-4ACF-849D-95C5FAD78F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9B85B3-3F43-4015-BEC5-549545832C55}"/>
              </a:ext>
            </a:extLst>
          </p:cNvPr>
          <p:cNvSpPr>
            <a:spLocks noGrp="1"/>
          </p:cNvSpPr>
          <p:nvPr>
            <p:ph type="sldNum" sz="quarter" idx="12"/>
          </p:nvPr>
        </p:nvSpPr>
        <p:spPr/>
        <p:txBody>
          <a:bodyPr/>
          <a:lstStyle/>
          <a:p>
            <a:fld id="{333BB291-1A6C-44F2-8238-FF164B63D352}" type="slidenum">
              <a:rPr lang="en-US" smtClean="0"/>
              <a:t>‹#›</a:t>
            </a:fld>
            <a:endParaRPr lang="en-US"/>
          </a:p>
        </p:txBody>
      </p:sp>
    </p:spTree>
    <p:extLst>
      <p:ext uri="{BB962C8B-B14F-4D97-AF65-F5344CB8AC3E}">
        <p14:creationId xmlns:p14="http://schemas.microsoft.com/office/powerpoint/2010/main" val="41703780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CFC63-4748-41DA-85DB-53F326FE2B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06B658-6D42-433B-9A11-8DFBB2A1A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1CAB5E-74B7-46AB-B046-6227A9F8EA67}"/>
              </a:ext>
            </a:extLst>
          </p:cNvPr>
          <p:cNvSpPr>
            <a:spLocks noGrp="1"/>
          </p:cNvSpPr>
          <p:nvPr>
            <p:ph type="dt" sz="half" idx="10"/>
          </p:nvPr>
        </p:nvSpPr>
        <p:spPr/>
        <p:txBody>
          <a:bodyPr/>
          <a:lstStyle/>
          <a:p>
            <a:fld id="{DF1E7FFE-EB34-4C8C-9EC2-CF0CA187B728}" type="datetimeFigureOut">
              <a:rPr lang="en-US" smtClean="0"/>
              <a:t>2/27/2026</a:t>
            </a:fld>
            <a:endParaRPr lang="en-US"/>
          </a:p>
        </p:txBody>
      </p:sp>
      <p:sp>
        <p:nvSpPr>
          <p:cNvPr id="5" name="Footer Placeholder 4">
            <a:extLst>
              <a:ext uri="{FF2B5EF4-FFF2-40B4-BE49-F238E27FC236}">
                <a16:creationId xmlns:a16="http://schemas.microsoft.com/office/drawing/2014/main" id="{E52DE8F3-23B8-4EFD-B6FC-1CD162D5EA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4C8353-72D0-4235-AF07-539059A61648}"/>
              </a:ext>
            </a:extLst>
          </p:cNvPr>
          <p:cNvSpPr>
            <a:spLocks noGrp="1"/>
          </p:cNvSpPr>
          <p:nvPr>
            <p:ph type="sldNum" sz="quarter" idx="12"/>
          </p:nvPr>
        </p:nvSpPr>
        <p:spPr/>
        <p:txBody>
          <a:bodyPr/>
          <a:lstStyle/>
          <a:p>
            <a:fld id="{25936150-EC5E-4F32-9969-B8B1211936A1}" type="slidenum">
              <a:rPr lang="en-US" smtClean="0"/>
              <a:t>‹#›</a:t>
            </a:fld>
            <a:endParaRPr lang="en-US"/>
          </a:p>
        </p:txBody>
      </p:sp>
    </p:spTree>
    <p:extLst>
      <p:ext uri="{BB962C8B-B14F-4D97-AF65-F5344CB8AC3E}">
        <p14:creationId xmlns:p14="http://schemas.microsoft.com/office/powerpoint/2010/main" val="20592307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E0607-99E6-4C8C-851F-DCCFB2E301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EEEBB9-BF39-4DF3-87D2-75636FA8221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34FDD9-2406-4CA0-A353-12E2C0CC4217}"/>
              </a:ext>
            </a:extLst>
          </p:cNvPr>
          <p:cNvSpPr>
            <a:spLocks noGrp="1"/>
          </p:cNvSpPr>
          <p:nvPr>
            <p:ph type="dt" sz="half" idx="10"/>
          </p:nvPr>
        </p:nvSpPr>
        <p:spPr/>
        <p:txBody>
          <a:bodyPr/>
          <a:lstStyle/>
          <a:p>
            <a:fld id="{DF1E7FFE-EB34-4C8C-9EC2-CF0CA187B728}" type="datetimeFigureOut">
              <a:rPr lang="en-US" smtClean="0"/>
              <a:t>2/27/2026</a:t>
            </a:fld>
            <a:endParaRPr lang="en-US"/>
          </a:p>
        </p:txBody>
      </p:sp>
      <p:sp>
        <p:nvSpPr>
          <p:cNvPr id="5" name="Footer Placeholder 4">
            <a:extLst>
              <a:ext uri="{FF2B5EF4-FFF2-40B4-BE49-F238E27FC236}">
                <a16:creationId xmlns:a16="http://schemas.microsoft.com/office/drawing/2014/main" id="{4363AB32-A2FB-4E43-BBB7-3EBBD183F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601571-32B4-4E04-A8C9-0008B3AF7E7A}"/>
              </a:ext>
            </a:extLst>
          </p:cNvPr>
          <p:cNvSpPr>
            <a:spLocks noGrp="1"/>
          </p:cNvSpPr>
          <p:nvPr>
            <p:ph type="sldNum" sz="quarter" idx="12"/>
          </p:nvPr>
        </p:nvSpPr>
        <p:spPr/>
        <p:txBody>
          <a:bodyPr/>
          <a:lstStyle/>
          <a:p>
            <a:fld id="{25936150-EC5E-4F32-9969-B8B1211936A1}" type="slidenum">
              <a:rPr lang="en-US" smtClean="0"/>
              <a:t>‹#›</a:t>
            </a:fld>
            <a:endParaRPr lang="en-US"/>
          </a:p>
        </p:txBody>
      </p:sp>
    </p:spTree>
    <p:extLst>
      <p:ext uri="{BB962C8B-B14F-4D97-AF65-F5344CB8AC3E}">
        <p14:creationId xmlns:p14="http://schemas.microsoft.com/office/powerpoint/2010/main" val="1221437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52C11-7CB9-4244-805E-70FFA8D658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08A7FA-99D3-458B-B3B8-676E5A15AC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C653F7A-10A6-4B41-9E29-6B4CBDA000FA}"/>
              </a:ext>
            </a:extLst>
          </p:cNvPr>
          <p:cNvSpPr>
            <a:spLocks noGrp="1"/>
          </p:cNvSpPr>
          <p:nvPr>
            <p:ph type="dt" sz="half" idx="10"/>
          </p:nvPr>
        </p:nvSpPr>
        <p:spPr/>
        <p:txBody>
          <a:bodyPr/>
          <a:lstStyle/>
          <a:p>
            <a:fld id="{DF1E7FFE-EB34-4C8C-9EC2-CF0CA187B728}" type="datetimeFigureOut">
              <a:rPr lang="en-US" smtClean="0"/>
              <a:t>2/27/2026</a:t>
            </a:fld>
            <a:endParaRPr lang="en-US"/>
          </a:p>
        </p:txBody>
      </p:sp>
      <p:sp>
        <p:nvSpPr>
          <p:cNvPr id="5" name="Footer Placeholder 4">
            <a:extLst>
              <a:ext uri="{FF2B5EF4-FFF2-40B4-BE49-F238E27FC236}">
                <a16:creationId xmlns:a16="http://schemas.microsoft.com/office/drawing/2014/main" id="{0F901E3A-1C5B-4676-8452-E4570D042A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163F6C-15EE-46F3-A431-DE3233AC3D07}"/>
              </a:ext>
            </a:extLst>
          </p:cNvPr>
          <p:cNvSpPr>
            <a:spLocks noGrp="1"/>
          </p:cNvSpPr>
          <p:nvPr>
            <p:ph type="sldNum" sz="quarter" idx="12"/>
          </p:nvPr>
        </p:nvSpPr>
        <p:spPr/>
        <p:txBody>
          <a:bodyPr/>
          <a:lstStyle/>
          <a:p>
            <a:fld id="{25936150-EC5E-4F32-9969-B8B1211936A1}" type="slidenum">
              <a:rPr lang="en-US" smtClean="0"/>
              <a:t>‹#›</a:t>
            </a:fld>
            <a:endParaRPr lang="en-US"/>
          </a:p>
        </p:txBody>
      </p:sp>
    </p:spTree>
    <p:extLst>
      <p:ext uri="{BB962C8B-B14F-4D97-AF65-F5344CB8AC3E}">
        <p14:creationId xmlns:p14="http://schemas.microsoft.com/office/powerpoint/2010/main" val="8065731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2C0EF-4D07-4EFD-AAEC-9F3D1AEAE3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01556D-B4D8-4EB2-A434-0A456D47F93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80B818-D396-4768-8163-62F5E9629C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0BF1B5-B332-414D-9CEB-44CFDC5CAFD8}"/>
              </a:ext>
            </a:extLst>
          </p:cNvPr>
          <p:cNvSpPr>
            <a:spLocks noGrp="1"/>
          </p:cNvSpPr>
          <p:nvPr>
            <p:ph type="dt" sz="half" idx="10"/>
          </p:nvPr>
        </p:nvSpPr>
        <p:spPr/>
        <p:txBody>
          <a:bodyPr/>
          <a:lstStyle/>
          <a:p>
            <a:fld id="{DF1E7FFE-EB34-4C8C-9EC2-CF0CA187B728}" type="datetimeFigureOut">
              <a:rPr lang="en-US" smtClean="0"/>
              <a:t>2/27/2026</a:t>
            </a:fld>
            <a:endParaRPr lang="en-US"/>
          </a:p>
        </p:txBody>
      </p:sp>
      <p:sp>
        <p:nvSpPr>
          <p:cNvPr id="6" name="Footer Placeholder 5">
            <a:extLst>
              <a:ext uri="{FF2B5EF4-FFF2-40B4-BE49-F238E27FC236}">
                <a16:creationId xmlns:a16="http://schemas.microsoft.com/office/drawing/2014/main" id="{C5617601-D516-47C0-A09A-99BF2650EE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1F25AD-A965-46F0-B8AA-2F6A8A7018E0}"/>
              </a:ext>
            </a:extLst>
          </p:cNvPr>
          <p:cNvSpPr>
            <a:spLocks noGrp="1"/>
          </p:cNvSpPr>
          <p:nvPr>
            <p:ph type="sldNum" sz="quarter" idx="12"/>
          </p:nvPr>
        </p:nvSpPr>
        <p:spPr/>
        <p:txBody>
          <a:bodyPr/>
          <a:lstStyle/>
          <a:p>
            <a:fld id="{25936150-EC5E-4F32-9969-B8B1211936A1}" type="slidenum">
              <a:rPr lang="en-US" smtClean="0"/>
              <a:t>‹#›</a:t>
            </a:fld>
            <a:endParaRPr lang="en-US"/>
          </a:p>
        </p:txBody>
      </p:sp>
    </p:spTree>
    <p:extLst>
      <p:ext uri="{BB962C8B-B14F-4D97-AF65-F5344CB8AC3E}">
        <p14:creationId xmlns:p14="http://schemas.microsoft.com/office/powerpoint/2010/main" val="42259539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65717-7CD1-4FF6-8048-98C4A25A50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1B96EF-4E73-40C2-8839-8F5C71875F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B70F667-F320-4C5D-9F25-CA16336CB71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50D60-1779-4A02-A7D9-3FF4B5A036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7D507E-678C-4CA1-A6AB-7DB9ACD8AE6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3FE3EC-4791-464B-81CF-0A1AC1B4B0D8}"/>
              </a:ext>
            </a:extLst>
          </p:cNvPr>
          <p:cNvSpPr>
            <a:spLocks noGrp="1"/>
          </p:cNvSpPr>
          <p:nvPr>
            <p:ph type="dt" sz="half" idx="10"/>
          </p:nvPr>
        </p:nvSpPr>
        <p:spPr/>
        <p:txBody>
          <a:bodyPr/>
          <a:lstStyle/>
          <a:p>
            <a:fld id="{DF1E7FFE-EB34-4C8C-9EC2-CF0CA187B728}" type="datetimeFigureOut">
              <a:rPr lang="en-US" smtClean="0"/>
              <a:t>2/27/2026</a:t>
            </a:fld>
            <a:endParaRPr lang="en-US"/>
          </a:p>
        </p:txBody>
      </p:sp>
      <p:sp>
        <p:nvSpPr>
          <p:cNvPr id="8" name="Footer Placeholder 7">
            <a:extLst>
              <a:ext uri="{FF2B5EF4-FFF2-40B4-BE49-F238E27FC236}">
                <a16:creationId xmlns:a16="http://schemas.microsoft.com/office/drawing/2014/main" id="{DC8848B4-498F-46BA-A3E3-3A09C88C6B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F9F2FD-674C-4602-BD1F-2EF5D4CDE34C}"/>
              </a:ext>
            </a:extLst>
          </p:cNvPr>
          <p:cNvSpPr>
            <a:spLocks noGrp="1"/>
          </p:cNvSpPr>
          <p:nvPr>
            <p:ph type="sldNum" sz="quarter" idx="12"/>
          </p:nvPr>
        </p:nvSpPr>
        <p:spPr/>
        <p:txBody>
          <a:bodyPr/>
          <a:lstStyle/>
          <a:p>
            <a:fld id="{25936150-EC5E-4F32-9969-B8B1211936A1}" type="slidenum">
              <a:rPr lang="en-US" smtClean="0"/>
              <a:t>‹#›</a:t>
            </a:fld>
            <a:endParaRPr lang="en-US"/>
          </a:p>
        </p:txBody>
      </p:sp>
    </p:spTree>
    <p:extLst>
      <p:ext uri="{BB962C8B-B14F-4D97-AF65-F5344CB8AC3E}">
        <p14:creationId xmlns:p14="http://schemas.microsoft.com/office/powerpoint/2010/main" val="1763512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BDA0-39C6-F0BB-9110-E4DAECCE75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3D80D3-BF2C-58F3-E412-57AE95539C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3F6AA7-E574-4A10-1282-7CCE689A59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E21FC6-2571-A2D2-9155-AE6F133B45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16C9C6-C935-7E49-B4B3-5387DDDA92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8402D2-D660-5320-BB1F-AC6EB9FE8FC5}"/>
              </a:ext>
            </a:extLst>
          </p:cNvPr>
          <p:cNvSpPr>
            <a:spLocks noGrp="1"/>
          </p:cNvSpPr>
          <p:nvPr>
            <p:ph type="dt" sz="half" idx="10"/>
          </p:nvPr>
        </p:nvSpPr>
        <p:spPr/>
        <p:txBody>
          <a:bodyPr/>
          <a:lstStyle/>
          <a:p>
            <a:fld id="{A5843BBF-8BBA-4B8B-B63E-774D75C2C7D2}" type="datetimeFigureOut">
              <a:rPr lang="en-US" smtClean="0"/>
              <a:t>2/27/2026</a:t>
            </a:fld>
            <a:endParaRPr lang="en-US"/>
          </a:p>
        </p:txBody>
      </p:sp>
      <p:sp>
        <p:nvSpPr>
          <p:cNvPr id="8" name="Footer Placeholder 7">
            <a:extLst>
              <a:ext uri="{FF2B5EF4-FFF2-40B4-BE49-F238E27FC236}">
                <a16:creationId xmlns:a16="http://schemas.microsoft.com/office/drawing/2014/main" id="{937324CD-F463-251F-C4F2-29A51E9D39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0F7232-EA2E-F3E0-6331-8F9AEEA1ACDD}"/>
              </a:ext>
            </a:extLst>
          </p:cNvPr>
          <p:cNvSpPr>
            <a:spLocks noGrp="1"/>
          </p:cNvSpPr>
          <p:nvPr>
            <p:ph type="sldNum" sz="quarter" idx="12"/>
          </p:nvPr>
        </p:nvSpPr>
        <p:spPr/>
        <p:txBody>
          <a:bodyPr/>
          <a:lstStyle/>
          <a:p>
            <a:fld id="{4DB2B5AA-ADED-4AB5-9F9F-6F37498C310A}" type="slidenum">
              <a:rPr lang="en-US" smtClean="0"/>
              <a:t>‹#›</a:t>
            </a:fld>
            <a:endParaRPr lang="en-US"/>
          </a:p>
        </p:txBody>
      </p:sp>
    </p:spTree>
    <p:extLst>
      <p:ext uri="{BB962C8B-B14F-4D97-AF65-F5344CB8AC3E}">
        <p14:creationId xmlns:p14="http://schemas.microsoft.com/office/powerpoint/2010/main" val="868257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9E1A-7D46-40A7-9EEA-FD9E5D705E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4453C9-D597-4D31-8D6C-AA2733907892}"/>
              </a:ext>
            </a:extLst>
          </p:cNvPr>
          <p:cNvSpPr>
            <a:spLocks noGrp="1"/>
          </p:cNvSpPr>
          <p:nvPr>
            <p:ph type="dt" sz="half" idx="10"/>
          </p:nvPr>
        </p:nvSpPr>
        <p:spPr/>
        <p:txBody>
          <a:bodyPr/>
          <a:lstStyle/>
          <a:p>
            <a:fld id="{DF1E7FFE-EB34-4C8C-9EC2-CF0CA187B728}" type="datetimeFigureOut">
              <a:rPr lang="en-US" smtClean="0"/>
              <a:t>2/27/2026</a:t>
            </a:fld>
            <a:endParaRPr lang="en-US"/>
          </a:p>
        </p:txBody>
      </p:sp>
      <p:sp>
        <p:nvSpPr>
          <p:cNvPr id="4" name="Footer Placeholder 3">
            <a:extLst>
              <a:ext uri="{FF2B5EF4-FFF2-40B4-BE49-F238E27FC236}">
                <a16:creationId xmlns:a16="http://schemas.microsoft.com/office/drawing/2014/main" id="{32E20D3D-BB0B-4AC1-8313-A23EEAEA64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448672-8918-4095-B249-4C18FAA3CEC7}"/>
              </a:ext>
            </a:extLst>
          </p:cNvPr>
          <p:cNvSpPr>
            <a:spLocks noGrp="1"/>
          </p:cNvSpPr>
          <p:nvPr>
            <p:ph type="sldNum" sz="quarter" idx="12"/>
          </p:nvPr>
        </p:nvSpPr>
        <p:spPr/>
        <p:txBody>
          <a:bodyPr/>
          <a:lstStyle/>
          <a:p>
            <a:fld id="{25936150-EC5E-4F32-9969-B8B1211936A1}" type="slidenum">
              <a:rPr lang="en-US" smtClean="0"/>
              <a:t>‹#›</a:t>
            </a:fld>
            <a:endParaRPr lang="en-US"/>
          </a:p>
        </p:txBody>
      </p:sp>
    </p:spTree>
    <p:extLst>
      <p:ext uri="{BB962C8B-B14F-4D97-AF65-F5344CB8AC3E}">
        <p14:creationId xmlns:p14="http://schemas.microsoft.com/office/powerpoint/2010/main" val="25137885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44216E-0F59-44C2-A359-7987317E89E0}"/>
              </a:ext>
            </a:extLst>
          </p:cNvPr>
          <p:cNvSpPr>
            <a:spLocks noGrp="1"/>
          </p:cNvSpPr>
          <p:nvPr>
            <p:ph type="dt" sz="half" idx="10"/>
          </p:nvPr>
        </p:nvSpPr>
        <p:spPr/>
        <p:txBody>
          <a:bodyPr/>
          <a:lstStyle/>
          <a:p>
            <a:fld id="{DF1E7FFE-EB34-4C8C-9EC2-CF0CA187B728}" type="datetimeFigureOut">
              <a:rPr lang="en-US" smtClean="0"/>
              <a:t>2/27/2026</a:t>
            </a:fld>
            <a:endParaRPr lang="en-US"/>
          </a:p>
        </p:txBody>
      </p:sp>
      <p:sp>
        <p:nvSpPr>
          <p:cNvPr id="3" name="Footer Placeholder 2">
            <a:extLst>
              <a:ext uri="{FF2B5EF4-FFF2-40B4-BE49-F238E27FC236}">
                <a16:creationId xmlns:a16="http://schemas.microsoft.com/office/drawing/2014/main" id="{104660D0-96AD-415D-A107-738BB41777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66806D-ACD9-4ECE-B4C4-4B85E6B7A4DB}"/>
              </a:ext>
            </a:extLst>
          </p:cNvPr>
          <p:cNvSpPr>
            <a:spLocks noGrp="1"/>
          </p:cNvSpPr>
          <p:nvPr>
            <p:ph type="sldNum" sz="quarter" idx="12"/>
          </p:nvPr>
        </p:nvSpPr>
        <p:spPr/>
        <p:txBody>
          <a:bodyPr/>
          <a:lstStyle/>
          <a:p>
            <a:fld id="{25936150-EC5E-4F32-9969-B8B1211936A1}" type="slidenum">
              <a:rPr lang="en-US" smtClean="0"/>
              <a:t>‹#›</a:t>
            </a:fld>
            <a:endParaRPr lang="en-US"/>
          </a:p>
        </p:txBody>
      </p:sp>
    </p:spTree>
    <p:extLst>
      <p:ext uri="{BB962C8B-B14F-4D97-AF65-F5344CB8AC3E}">
        <p14:creationId xmlns:p14="http://schemas.microsoft.com/office/powerpoint/2010/main" val="5469261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9C673-785B-451E-A366-011909A793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A21A27-F6EE-4F65-A06B-A86BD6A23B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8B6275-1EF5-466B-943F-405352407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3998A9-E49D-49C8-9C11-98880DACF091}"/>
              </a:ext>
            </a:extLst>
          </p:cNvPr>
          <p:cNvSpPr>
            <a:spLocks noGrp="1"/>
          </p:cNvSpPr>
          <p:nvPr>
            <p:ph type="dt" sz="half" idx="10"/>
          </p:nvPr>
        </p:nvSpPr>
        <p:spPr/>
        <p:txBody>
          <a:bodyPr/>
          <a:lstStyle/>
          <a:p>
            <a:fld id="{DF1E7FFE-EB34-4C8C-9EC2-CF0CA187B728}" type="datetimeFigureOut">
              <a:rPr lang="en-US" smtClean="0"/>
              <a:t>2/27/2026</a:t>
            </a:fld>
            <a:endParaRPr lang="en-US"/>
          </a:p>
        </p:txBody>
      </p:sp>
      <p:sp>
        <p:nvSpPr>
          <p:cNvPr id="6" name="Footer Placeholder 5">
            <a:extLst>
              <a:ext uri="{FF2B5EF4-FFF2-40B4-BE49-F238E27FC236}">
                <a16:creationId xmlns:a16="http://schemas.microsoft.com/office/drawing/2014/main" id="{2E9D7E73-75CD-4A22-9E86-0498F59FE7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5D8360-5875-45A0-826E-8A267C519F43}"/>
              </a:ext>
            </a:extLst>
          </p:cNvPr>
          <p:cNvSpPr>
            <a:spLocks noGrp="1"/>
          </p:cNvSpPr>
          <p:nvPr>
            <p:ph type="sldNum" sz="quarter" idx="12"/>
          </p:nvPr>
        </p:nvSpPr>
        <p:spPr/>
        <p:txBody>
          <a:bodyPr/>
          <a:lstStyle/>
          <a:p>
            <a:fld id="{25936150-EC5E-4F32-9969-B8B1211936A1}" type="slidenum">
              <a:rPr lang="en-US" smtClean="0"/>
              <a:t>‹#›</a:t>
            </a:fld>
            <a:endParaRPr lang="en-US"/>
          </a:p>
        </p:txBody>
      </p:sp>
    </p:spTree>
    <p:extLst>
      <p:ext uri="{BB962C8B-B14F-4D97-AF65-F5344CB8AC3E}">
        <p14:creationId xmlns:p14="http://schemas.microsoft.com/office/powerpoint/2010/main" val="20268619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2FF0F-EAB9-4CBF-9D02-1B9D18C6E7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B0BC32-39AB-4FB2-AE31-BE66299DB9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CCAB36-38A6-42A9-8C58-BB2DFCA18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A037C2-EB83-485F-9A42-1530CC4D6FA7}"/>
              </a:ext>
            </a:extLst>
          </p:cNvPr>
          <p:cNvSpPr>
            <a:spLocks noGrp="1"/>
          </p:cNvSpPr>
          <p:nvPr>
            <p:ph type="dt" sz="half" idx="10"/>
          </p:nvPr>
        </p:nvSpPr>
        <p:spPr/>
        <p:txBody>
          <a:bodyPr/>
          <a:lstStyle/>
          <a:p>
            <a:fld id="{DF1E7FFE-EB34-4C8C-9EC2-CF0CA187B728}" type="datetimeFigureOut">
              <a:rPr lang="en-US" smtClean="0"/>
              <a:t>2/27/2026</a:t>
            </a:fld>
            <a:endParaRPr lang="en-US"/>
          </a:p>
        </p:txBody>
      </p:sp>
      <p:sp>
        <p:nvSpPr>
          <p:cNvPr id="6" name="Footer Placeholder 5">
            <a:extLst>
              <a:ext uri="{FF2B5EF4-FFF2-40B4-BE49-F238E27FC236}">
                <a16:creationId xmlns:a16="http://schemas.microsoft.com/office/drawing/2014/main" id="{24D09C9C-CCD7-40AE-84D1-DE6D773451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49D19F-7306-4696-B17F-3FC63E2483B8}"/>
              </a:ext>
            </a:extLst>
          </p:cNvPr>
          <p:cNvSpPr>
            <a:spLocks noGrp="1"/>
          </p:cNvSpPr>
          <p:nvPr>
            <p:ph type="sldNum" sz="quarter" idx="12"/>
          </p:nvPr>
        </p:nvSpPr>
        <p:spPr/>
        <p:txBody>
          <a:bodyPr/>
          <a:lstStyle/>
          <a:p>
            <a:fld id="{25936150-EC5E-4F32-9969-B8B1211936A1}" type="slidenum">
              <a:rPr lang="en-US" smtClean="0"/>
              <a:t>‹#›</a:t>
            </a:fld>
            <a:endParaRPr lang="en-US"/>
          </a:p>
        </p:txBody>
      </p:sp>
    </p:spTree>
    <p:extLst>
      <p:ext uri="{BB962C8B-B14F-4D97-AF65-F5344CB8AC3E}">
        <p14:creationId xmlns:p14="http://schemas.microsoft.com/office/powerpoint/2010/main" val="16416965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74639-CDBB-4F75-80A5-5E5748CAD8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17892A-D2DD-41CD-91A8-3913CDAAA2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60E57-D4CD-4C77-8A1B-590B44C9E9D5}"/>
              </a:ext>
            </a:extLst>
          </p:cNvPr>
          <p:cNvSpPr>
            <a:spLocks noGrp="1"/>
          </p:cNvSpPr>
          <p:nvPr>
            <p:ph type="dt" sz="half" idx="10"/>
          </p:nvPr>
        </p:nvSpPr>
        <p:spPr/>
        <p:txBody>
          <a:bodyPr/>
          <a:lstStyle/>
          <a:p>
            <a:fld id="{DF1E7FFE-EB34-4C8C-9EC2-CF0CA187B728}" type="datetimeFigureOut">
              <a:rPr lang="en-US" smtClean="0"/>
              <a:t>2/27/2026</a:t>
            </a:fld>
            <a:endParaRPr lang="en-US"/>
          </a:p>
        </p:txBody>
      </p:sp>
      <p:sp>
        <p:nvSpPr>
          <p:cNvPr id="5" name="Footer Placeholder 4">
            <a:extLst>
              <a:ext uri="{FF2B5EF4-FFF2-40B4-BE49-F238E27FC236}">
                <a16:creationId xmlns:a16="http://schemas.microsoft.com/office/drawing/2014/main" id="{50380AFE-2EA6-4974-9641-041B1CCC3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419B5-1F7E-49A4-AB6C-CCB43924864D}"/>
              </a:ext>
            </a:extLst>
          </p:cNvPr>
          <p:cNvSpPr>
            <a:spLocks noGrp="1"/>
          </p:cNvSpPr>
          <p:nvPr>
            <p:ph type="sldNum" sz="quarter" idx="12"/>
          </p:nvPr>
        </p:nvSpPr>
        <p:spPr/>
        <p:txBody>
          <a:bodyPr/>
          <a:lstStyle/>
          <a:p>
            <a:fld id="{25936150-EC5E-4F32-9969-B8B1211936A1}" type="slidenum">
              <a:rPr lang="en-US" smtClean="0"/>
              <a:t>‹#›</a:t>
            </a:fld>
            <a:endParaRPr lang="en-US"/>
          </a:p>
        </p:txBody>
      </p:sp>
    </p:spTree>
    <p:extLst>
      <p:ext uri="{BB962C8B-B14F-4D97-AF65-F5344CB8AC3E}">
        <p14:creationId xmlns:p14="http://schemas.microsoft.com/office/powerpoint/2010/main" val="14904561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85054-31B8-4324-BEC6-B79308248D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D553D9-F5EF-422A-AD7C-838961C3DD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059BC2-1A56-497F-A8A9-A1B9D4431316}"/>
              </a:ext>
            </a:extLst>
          </p:cNvPr>
          <p:cNvSpPr>
            <a:spLocks noGrp="1"/>
          </p:cNvSpPr>
          <p:nvPr>
            <p:ph type="dt" sz="half" idx="10"/>
          </p:nvPr>
        </p:nvSpPr>
        <p:spPr/>
        <p:txBody>
          <a:bodyPr/>
          <a:lstStyle/>
          <a:p>
            <a:fld id="{DF1E7FFE-EB34-4C8C-9EC2-CF0CA187B728}" type="datetimeFigureOut">
              <a:rPr lang="en-US" smtClean="0"/>
              <a:t>2/27/2026</a:t>
            </a:fld>
            <a:endParaRPr lang="en-US"/>
          </a:p>
        </p:txBody>
      </p:sp>
      <p:sp>
        <p:nvSpPr>
          <p:cNvPr id="5" name="Footer Placeholder 4">
            <a:extLst>
              <a:ext uri="{FF2B5EF4-FFF2-40B4-BE49-F238E27FC236}">
                <a16:creationId xmlns:a16="http://schemas.microsoft.com/office/drawing/2014/main" id="{D6E3891E-A38F-4A73-BF09-D97C7EE6DF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DA6CD4-152F-4694-B785-C8B6CB6A99A1}"/>
              </a:ext>
            </a:extLst>
          </p:cNvPr>
          <p:cNvSpPr>
            <a:spLocks noGrp="1"/>
          </p:cNvSpPr>
          <p:nvPr>
            <p:ph type="sldNum" sz="quarter" idx="12"/>
          </p:nvPr>
        </p:nvSpPr>
        <p:spPr/>
        <p:txBody>
          <a:bodyPr/>
          <a:lstStyle/>
          <a:p>
            <a:fld id="{25936150-EC5E-4F32-9969-B8B1211936A1}" type="slidenum">
              <a:rPr lang="en-US" smtClean="0"/>
              <a:t>‹#›</a:t>
            </a:fld>
            <a:endParaRPr lang="en-US"/>
          </a:p>
        </p:txBody>
      </p:sp>
    </p:spTree>
    <p:extLst>
      <p:ext uri="{BB962C8B-B14F-4D97-AF65-F5344CB8AC3E}">
        <p14:creationId xmlns:p14="http://schemas.microsoft.com/office/powerpoint/2010/main" val="7921867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7218C-6A89-4927-8A42-33E80DD8B1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C02A76-6738-40DD-A196-EB3735D504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B96F08-3B01-4ADC-8716-C77F8CE489CD}"/>
              </a:ext>
            </a:extLst>
          </p:cNvPr>
          <p:cNvSpPr>
            <a:spLocks noGrp="1"/>
          </p:cNvSpPr>
          <p:nvPr>
            <p:ph type="dt" sz="half" idx="10"/>
          </p:nvPr>
        </p:nvSpPr>
        <p:spPr/>
        <p:txBody>
          <a:bodyPr/>
          <a:lstStyle/>
          <a:p>
            <a:fld id="{4D60B93C-5590-4D50-A5CA-7FA5B1087124}" type="datetimeFigureOut">
              <a:rPr lang="en-US" smtClean="0"/>
              <a:t>2/27/2026</a:t>
            </a:fld>
            <a:endParaRPr lang="en-US"/>
          </a:p>
        </p:txBody>
      </p:sp>
      <p:sp>
        <p:nvSpPr>
          <p:cNvPr id="5" name="Footer Placeholder 4">
            <a:extLst>
              <a:ext uri="{FF2B5EF4-FFF2-40B4-BE49-F238E27FC236}">
                <a16:creationId xmlns:a16="http://schemas.microsoft.com/office/drawing/2014/main" id="{5B00715B-E684-4AE0-BF8A-E36705A98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6E04E8-E26F-425A-93A6-82457D86BC53}"/>
              </a:ext>
            </a:extLst>
          </p:cNvPr>
          <p:cNvSpPr>
            <a:spLocks noGrp="1"/>
          </p:cNvSpPr>
          <p:nvPr>
            <p:ph type="sldNum" sz="quarter" idx="12"/>
          </p:nvPr>
        </p:nvSpPr>
        <p:spPr/>
        <p:txBody>
          <a:bodyPr/>
          <a:lstStyle/>
          <a:p>
            <a:fld id="{7B826F6B-9D62-46DE-A475-F9849FDC6A14}" type="slidenum">
              <a:rPr lang="en-US" smtClean="0"/>
              <a:t>‹#›</a:t>
            </a:fld>
            <a:endParaRPr lang="en-US"/>
          </a:p>
        </p:txBody>
      </p:sp>
    </p:spTree>
    <p:extLst>
      <p:ext uri="{BB962C8B-B14F-4D97-AF65-F5344CB8AC3E}">
        <p14:creationId xmlns:p14="http://schemas.microsoft.com/office/powerpoint/2010/main" val="32299720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A6A8-E4F6-4F08-AD38-0B7A5DAF93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880238-45DA-4FC4-9061-C8F123215F6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2B9826-BD13-42CC-B6BA-5553E3208FD9}"/>
              </a:ext>
            </a:extLst>
          </p:cNvPr>
          <p:cNvSpPr>
            <a:spLocks noGrp="1"/>
          </p:cNvSpPr>
          <p:nvPr>
            <p:ph type="dt" sz="half" idx="10"/>
          </p:nvPr>
        </p:nvSpPr>
        <p:spPr/>
        <p:txBody>
          <a:bodyPr/>
          <a:lstStyle/>
          <a:p>
            <a:fld id="{4D60B93C-5590-4D50-A5CA-7FA5B1087124}" type="datetimeFigureOut">
              <a:rPr lang="en-US" smtClean="0"/>
              <a:t>2/27/2026</a:t>
            </a:fld>
            <a:endParaRPr lang="en-US"/>
          </a:p>
        </p:txBody>
      </p:sp>
      <p:sp>
        <p:nvSpPr>
          <p:cNvPr id="5" name="Footer Placeholder 4">
            <a:extLst>
              <a:ext uri="{FF2B5EF4-FFF2-40B4-BE49-F238E27FC236}">
                <a16:creationId xmlns:a16="http://schemas.microsoft.com/office/drawing/2014/main" id="{4ABDE6BE-A802-4DA3-BB08-9A5FB6FA89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54173D-4CC7-4AAF-AC4A-75C3591C7747}"/>
              </a:ext>
            </a:extLst>
          </p:cNvPr>
          <p:cNvSpPr>
            <a:spLocks noGrp="1"/>
          </p:cNvSpPr>
          <p:nvPr>
            <p:ph type="sldNum" sz="quarter" idx="12"/>
          </p:nvPr>
        </p:nvSpPr>
        <p:spPr/>
        <p:txBody>
          <a:bodyPr/>
          <a:lstStyle/>
          <a:p>
            <a:fld id="{7B826F6B-9D62-46DE-A475-F9849FDC6A14}" type="slidenum">
              <a:rPr lang="en-US" smtClean="0"/>
              <a:t>‹#›</a:t>
            </a:fld>
            <a:endParaRPr lang="en-US"/>
          </a:p>
        </p:txBody>
      </p:sp>
    </p:spTree>
    <p:extLst>
      <p:ext uri="{BB962C8B-B14F-4D97-AF65-F5344CB8AC3E}">
        <p14:creationId xmlns:p14="http://schemas.microsoft.com/office/powerpoint/2010/main" val="9074258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7203A-E05B-400D-A4F4-2F3EC2E84A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69F794-9BBA-45DD-A330-A1F2DA918E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8332DD-071F-45F0-BC6D-FDA5A85CF9F7}"/>
              </a:ext>
            </a:extLst>
          </p:cNvPr>
          <p:cNvSpPr>
            <a:spLocks noGrp="1"/>
          </p:cNvSpPr>
          <p:nvPr>
            <p:ph type="dt" sz="half" idx="10"/>
          </p:nvPr>
        </p:nvSpPr>
        <p:spPr/>
        <p:txBody>
          <a:bodyPr/>
          <a:lstStyle/>
          <a:p>
            <a:fld id="{4D60B93C-5590-4D50-A5CA-7FA5B1087124}" type="datetimeFigureOut">
              <a:rPr lang="en-US" smtClean="0"/>
              <a:t>2/27/2026</a:t>
            </a:fld>
            <a:endParaRPr lang="en-US"/>
          </a:p>
        </p:txBody>
      </p:sp>
      <p:sp>
        <p:nvSpPr>
          <p:cNvPr id="5" name="Footer Placeholder 4">
            <a:extLst>
              <a:ext uri="{FF2B5EF4-FFF2-40B4-BE49-F238E27FC236}">
                <a16:creationId xmlns:a16="http://schemas.microsoft.com/office/drawing/2014/main" id="{A93006F1-C08C-4893-9E45-7BD02F918A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438C57-7F2D-4A17-8CCB-F9CBAA59E9E7}"/>
              </a:ext>
            </a:extLst>
          </p:cNvPr>
          <p:cNvSpPr>
            <a:spLocks noGrp="1"/>
          </p:cNvSpPr>
          <p:nvPr>
            <p:ph type="sldNum" sz="quarter" idx="12"/>
          </p:nvPr>
        </p:nvSpPr>
        <p:spPr/>
        <p:txBody>
          <a:bodyPr/>
          <a:lstStyle/>
          <a:p>
            <a:fld id="{7B826F6B-9D62-46DE-A475-F9849FDC6A14}" type="slidenum">
              <a:rPr lang="en-US" smtClean="0"/>
              <a:t>‹#›</a:t>
            </a:fld>
            <a:endParaRPr lang="en-US"/>
          </a:p>
        </p:txBody>
      </p:sp>
    </p:spTree>
    <p:extLst>
      <p:ext uri="{BB962C8B-B14F-4D97-AF65-F5344CB8AC3E}">
        <p14:creationId xmlns:p14="http://schemas.microsoft.com/office/powerpoint/2010/main" val="19455841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FD47-1052-48B8-9C8F-5F0BFAE2ED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61B33-415A-4360-A827-B2CC0A081B6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2B9C9C-308B-481C-B4D9-AB82F479F6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D1DAF8-5193-41D3-9BFB-3DD215056B71}"/>
              </a:ext>
            </a:extLst>
          </p:cNvPr>
          <p:cNvSpPr>
            <a:spLocks noGrp="1"/>
          </p:cNvSpPr>
          <p:nvPr>
            <p:ph type="dt" sz="half" idx="10"/>
          </p:nvPr>
        </p:nvSpPr>
        <p:spPr/>
        <p:txBody>
          <a:bodyPr/>
          <a:lstStyle/>
          <a:p>
            <a:fld id="{4D60B93C-5590-4D50-A5CA-7FA5B1087124}" type="datetimeFigureOut">
              <a:rPr lang="en-US" smtClean="0"/>
              <a:t>2/27/2026</a:t>
            </a:fld>
            <a:endParaRPr lang="en-US"/>
          </a:p>
        </p:txBody>
      </p:sp>
      <p:sp>
        <p:nvSpPr>
          <p:cNvPr id="6" name="Footer Placeholder 5">
            <a:extLst>
              <a:ext uri="{FF2B5EF4-FFF2-40B4-BE49-F238E27FC236}">
                <a16:creationId xmlns:a16="http://schemas.microsoft.com/office/drawing/2014/main" id="{5448E899-51CC-463F-BD52-07FF551D0F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A58FC5-1989-4B77-9581-87594E6AAEFA}"/>
              </a:ext>
            </a:extLst>
          </p:cNvPr>
          <p:cNvSpPr>
            <a:spLocks noGrp="1"/>
          </p:cNvSpPr>
          <p:nvPr>
            <p:ph type="sldNum" sz="quarter" idx="12"/>
          </p:nvPr>
        </p:nvSpPr>
        <p:spPr/>
        <p:txBody>
          <a:bodyPr/>
          <a:lstStyle/>
          <a:p>
            <a:fld id="{7B826F6B-9D62-46DE-A475-F9849FDC6A14}" type="slidenum">
              <a:rPr lang="en-US" smtClean="0"/>
              <a:t>‹#›</a:t>
            </a:fld>
            <a:endParaRPr lang="en-US"/>
          </a:p>
        </p:txBody>
      </p:sp>
    </p:spTree>
    <p:extLst>
      <p:ext uri="{BB962C8B-B14F-4D97-AF65-F5344CB8AC3E}">
        <p14:creationId xmlns:p14="http://schemas.microsoft.com/office/powerpoint/2010/main" val="845587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B9C6E-7221-ECCE-556D-275E83FD49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37FE24-978D-FAD9-28A5-5B920920D98F}"/>
              </a:ext>
            </a:extLst>
          </p:cNvPr>
          <p:cNvSpPr>
            <a:spLocks noGrp="1"/>
          </p:cNvSpPr>
          <p:nvPr>
            <p:ph type="dt" sz="half" idx="10"/>
          </p:nvPr>
        </p:nvSpPr>
        <p:spPr/>
        <p:txBody>
          <a:bodyPr/>
          <a:lstStyle/>
          <a:p>
            <a:fld id="{A5843BBF-8BBA-4B8B-B63E-774D75C2C7D2}" type="datetimeFigureOut">
              <a:rPr lang="en-US" smtClean="0"/>
              <a:t>2/27/2026</a:t>
            </a:fld>
            <a:endParaRPr lang="en-US"/>
          </a:p>
        </p:txBody>
      </p:sp>
      <p:sp>
        <p:nvSpPr>
          <p:cNvPr id="4" name="Footer Placeholder 3">
            <a:extLst>
              <a:ext uri="{FF2B5EF4-FFF2-40B4-BE49-F238E27FC236}">
                <a16:creationId xmlns:a16="http://schemas.microsoft.com/office/drawing/2014/main" id="{58A0D747-B5B9-C4C8-1A20-85BF2382A4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8DDC92-C4FF-49AA-123C-9BCD44ECDFE5}"/>
              </a:ext>
            </a:extLst>
          </p:cNvPr>
          <p:cNvSpPr>
            <a:spLocks noGrp="1"/>
          </p:cNvSpPr>
          <p:nvPr>
            <p:ph type="sldNum" sz="quarter" idx="12"/>
          </p:nvPr>
        </p:nvSpPr>
        <p:spPr/>
        <p:txBody>
          <a:bodyPr/>
          <a:lstStyle/>
          <a:p>
            <a:fld id="{4DB2B5AA-ADED-4AB5-9F9F-6F37498C310A}" type="slidenum">
              <a:rPr lang="en-US" smtClean="0"/>
              <a:t>‹#›</a:t>
            </a:fld>
            <a:endParaRPr lang="en-US"/>
          </a:p>
        </p:txBody>
      </p:sp>
    </p:spTree>
    <p:extLst>
      <p:ext uri="{BB962C8B-B14F-4D97-AF65-F5344CB8AC3E}">
        <p14:creationId xmlns:p14="http://schemas.microsoft.com/office/powerpoint/2010/main" val="23626730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DF444-EBDF-40AD-9025-7F2AB216F7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D6B0F7-F41C-4C37-9893-6E6FD57F6A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F70352F-3BC3-41A8-9297-0CD47A150A2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832ED5-D21E-47E1-8052-A449931462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3F3E2F6-FB22-4C73-8D7B-26598DE3E2B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D38D32-52DB-43DA-8ADD-CAA1ACFA4D2F}"/>
              </a:ext>
            </a:extLst>
          </p:cNvPr>
          <p:cNvSpPr>
            <a:spLocks noGrp="1"/>
          </p:cNvSpPr>
          <p:nvPr>
            <p:ph type="dt" sz="half" idx="10"/>
          </p:nvPr>
        </p:nvSpPr>
        <p:spPr/>
        <p:txBody>
          <a:bodyPr/>
          <a:lstStyle/>
          <a:p>
            <a:fld id="{4D60B93C-5590-4D50-A5CA-7FA5B1087124}" type="datetimeFigureOut">
              <a:rPr lang="en-US" smtClean="0"/>
              <a:t>2/27/2026</a:t>
            </a:fld>
            <a:endParaRPr lang="en-US"/>
          </a:p>
        </p:txBody>
      </p:sp>
      <p:sp>
        <p:nvSpPr>
          <p:cNvPr id="8" name="Footer Placeholder 7">
            <a:extLst>
              <a:ext uri="{FF2B5EF4-FFF2-40B4-BE49-F238E27FC236}">
                <a16:creationId xmlns:a16="http://schemas.microsoft.com/office/drawing/2014/main" id="{EBE3E086-C23A-426B-A2CD-B5E3BA4E19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182788-71A3-4FD5-B4E7-215459F8E888}"/>
              </a:ext>
            </a:extLst>
          </p:cNvPr>
          <p:cNvSpPr>
            <a:spLocks noGrp="1"/>
          </p:cNvSpPr>
          <p:nvPr>
            <p:ph type="sldNum" sz="quarter" idx="12"/>
          </p:nvPr>
        </p:nvSpPr>
        <p:spPr/>
        <p:txBody>
          <a:bodyPr/>
          <a:lstStyle/>
          <a:p>
            <a:fld id="{7B826F6B-9D62-46DE-A475-F9849FDC6A14}" type="slidenum">
              <a:rPr lang="en-US" smtClean="0"/>
              <a:t>‹#›</a:t>
            </a:fld>
            <a:endParaRPr lang="en-US"/>
          </a:p>
        </p:txBody>
      </p:sp>
    </p:spTree>
    <p:extLst>
      <p:ext uri="{BB962C8B-B14F-4D97-AF65-F5344CB8AC3E}">
        <p14:creationId xmlns:p14="http://schemas.microsoft.com/office/powerpoint/2010/main" val="7065411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B559-C470-44E6-B89F-315B8BAE40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F078C1-06C1-4265-BFD8-A255492BF597}"/>
              </a:ext>
            </a:extLst>
          </p:cNvPr>
          <p:cNvSpPr>
            <a:spLocks noGrp="1"/>
          </p:cNvSpPr>
          <p:nvPr>
            <p:ph type="dt" sz="half" idx="10"/>
          </p:nvPr>
        </p:nvSpPr>
        <p:spPr/>
        <p:txBody>
          <a:bodyPr/>
          <a:lstStyle/>
          <a:p>
            <a:fld id="{4D60B93C-5590-4D50-A5CA-7FA5B1087124}" type="datetimeFigureOut">
              <a:rPr lang="en-US" smtClean="0"/>
              <a:t>2/27/2026</a:t>
            </a:fld>
            <a:endParaRPr lang="en-US"/>
          </a:p>
        </p:txBody>
      </p:sp>
      <p:sp>
        <p:nvSpPr>
          <p:cNvPr id="4" name="Footer Placeholder 3">
            <a:extLst>
              <a:ext uri="{FF2B5EF4-FFF2-40B4-BE49-F238E27FC236}">
                <a16:creationId xmlns:a16="http://schemas.microsoft.com/office/drawing/2014/main" id="{3647DD69-B421-4C54-9141-70069D31B0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E960CE-40E0-4AA7-9703-F56920574CC4}"/>
              </a:ext>
            </a:extLst>
          </p:cNvPr>
          <p:cNvSpPr>
            <a:spLocks noGrp="1"/>
          </p:cNvSpPr>
          <p:nvPr>
            <p:ph type="sldNum" sz="quarter" idx="12"/>
          </p:nvPr>
        </p:nvSpPr>
        <p:spPr/>
        <p:txBody>
          <a:bodyPr/>
          <a:lstStyle/>
          <a:p>
            <a:fld id="{7B826F6B-9D62-46DE-A475-F9849FDC6A14}" type="slidenum">
              <a:rPr lang="en-US" smtClean="0"/>
              <a:t>‹#›</a:t>
            </a:fld>
            <a:endParaRPr lang="en-US"/>
          </a:p>
        </p:txBody>
      </p:sp>
    </p:spTree>
    <p:extLst>
      <p:ext uri="{BB962C8B-B14F-4D97-AF65-F5344CB8AC3E}">
        <p14:creationId xmlns:p14="http://schemas.microsoft.com/office/powerpoint/2010/main" val="40974742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63FE7A-6186-4093-B6ED-446510C0A2D1}"/>
              </a:ext>
            </a:extLst>
          </p:cNvPr>
          <p:cNvSpPr>
            <a:spLocks noGrp="1"/>
          </p:cNvSpPr>
          <p:nvPr>
            <p:ph type="dt" sz="half" idx="10"/>
          </p:nvPr>
        </p:nvSpPr>
        <p:spPr/>
        <p:txBody>
          <a:bodyPr/>
          <a:lstStyle/>
          <a:p>
            <a:fld id="{4D60B93C-5590-4D50-A5CA-7FA5B1087124}" type="datetimeFigureOut">
              <a:rPr lang="en-US" smtClean="0"/>
              <a:t>2/27/2026</a:t>
            </a:fld>
            <a:endParaRPr lang="en-US"/>
          </a:p>
        </p:txBody>
      </p:sp>
      <p:sp>
        <p:nvSpPr>
          <p:cNvPr id="3" name="Footer Placeholder 2">
            <a:extLst>
              <a:ext uri="{FF2B5EF4-FFF2-40B4-BE49-F238E27FC236}">
                <a16:creationId xmlns:a16="http://schemas.microsoft.com/office/drawing/2014/main" id="{F16BED49-A530-4D8A-AB36-D653176A51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EDF48B-78B5-4F18-95BA-AE0EF6A74829}"/>
              </a:ext>
            </a:extLst>
          </p:cNvPr>
          <p:cNvSpPr>
            <a:spLocks noGrp="1"/>
          </p:cNvSpPr>
          <p:nvPr>
            <p:ph type="sldNum" sz="quarter" idx="12"/>
          </p:nvPr>
        </p:nvSpPr>
        <p:spPr/>
        <p:txBody>
          <a:bodyPr/>
          <a:lstStyle/>
          <a:p>
            <a:fld id="{7B826F6B-9D62-46DE-A475-F9849FDC6A14}" type="slidenum">
              <a:rPr lang="en-US" smtClean="0"/>
              <a:t>‹#›</a:t>
            </a:fld>
            <a:endParaRPr lang="en-US"/>
          </a:p>
        </p:txBody>
      </p:sp>
    </p:spTree>
    <p:extLst>
      <p:ext uri="{BB962C8B-B14F-4D97-AF65-F5344CB8AC3E}">
        <p14:creationId xmlns:p14="http://schemas.microsoft.com/office/powerpoint/2010/main" val="24369480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750DC-6906-4EF8-A95D-965E9257FB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03B079-7419-47DD-A51C-80DF754EA7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B5291A-9984-47CA-AE61-0291C2856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F49B75-9DAE-42E3-85CA-201471EA435A}"/>
              </a:ext>
            </a:extLst>
          </p:cNvPr>
          <p:cNvSpPr>
            <a:spLocks noGrp="1"/>
          </p:cNvSpPr>
          <p:nvPr>
            <p:ph type="dt" sz="half" idx="10"/>
          </p:nvPr>
        </p:nvSpPr>
        <p:spPr/>
        <p:txBody>
          <a:bodyPr/>
          <a:lstStyle/>
          <a:p>
            <a:fld id="{4D60B93C-5590-4D50-A5CA-7FA5B1087124}" type="datetimeFigureOut">
              <a:rPr lang="en-US" smtClean="0"/>
              <a:t>2/27/2026</a:t>
            </a:fld>
            <a:endParaRPr lang="en-US"/>
          </a:p>
        </p:txBody>
      </p:sp>
      <p:sp>
        <p:nvSpPr>
          <p:cNvPr id="6" name="Footer Placeholder 5">
            <a:extLst>
              <a:ext uri="{FF2B5EF4-FFF2-40B4-BE49-F238E27FC236}">
                <a16:creationId xmlns:a16="http://schemas.microsoft.com/office/drawing/2014/main" id="{8C7E0F93-9BAA-4FC9-9E1B-18C66FEB2E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EC0595-A025-4E65-8F52-2469E0635871}"/>
              </a:ext>
            </a:extLst>
          </p:cNvPr>
          <p:cNvSpPr>
            <a:spLocks noGrp="1"/>
          </p:cNvSpPr>
          <p:nvPr>
            <p:ph type="sldNum" sz="quarter" idx="12"/>
          </p:nvPr>
        </p:nvSpPr>
        <p:spPr/>
        <p:txBody>
          <a:bodyPr/>
          <a:lstStyle/>
          <a:p>
            <a:fld id="{7B826F6B-9D62-46DE-A475-F9849FDC6A14}" type="slidenum">
              <a:rPr lang="en-US" smtClean="0"/>
              <a:t>‹#›</a:t>
            </a:fld>
            <a:endParaRPr lang="en-US"/>
          </a:p>
        </p:txBody>
      </p:sp>
    </p:spTree>
    <p:extLst>
      <p:ext uri="{BB962C8B-B14F-4D97-AF65-F5344CB8AC3E}">
        <p14:creationId xmlns:p14="http://schemas.microsoft.com/office/powerpoint/2010/main" val="17446737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47130-DA7F-4ACD-A9B9-53B3992C33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1C9A52-A6FB-4DBA-A1F4-7E21D70878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D66226-F392-44E9-84ED-1B1DC7B670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03D84E-D25B-431F-AE0C-45DBCB30975B}"/>
              </a:ext>
            </a:extLst>
          </p:cNvPr>
          <p:cNvSpPr>
            <a:spLocks noGrp="1"/>
          </p:cNvSpPr>
          <p:nvPr>
            <p:ph type="dt" sz="half" idx="10"/>
          </p:nvPr>
        </p:nvSpPr>
        <p:spPr/>
        <p:txBody>
          <a:bodyPr/>
          <a:lstStyle/>
          <a:p>
            <a:fld id="{4D60B93C-5590-4D50-A5CA-7FA5B1087124}" type="datetimeFigureOut">
              <a:rPr lang="en-US" smtClean="0"/>
              <a:t>2/27/2026</a:t>
            </a:fld>
            <a:endParaRPr lang="en-US"/>
          </a:p>
        </p:txBody>
      </p:sp>
      <p:sp>
        <p:nvSpPr>
          <p:cNvPr id="6" name="Footer Placeholder 5">
            <a:extLst>
              <a:ext uri="{FF2B5EF4-FFF2-40B4-BE49-F238E27FC236}">
                <a16:creationId xmlns:a16="http://schemas.microsoft.com/office/drawing/2014/main" id="{4E9EE515-1239-4D21-AC34-8BD8617368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F12301-F3B2-4B21-A413-AAE04F983A45}"/>
              </a:ext>
            </a:extLst>
          </p:cNvPr>
          <p:cNvSpPr>
            <a:spLocks noGrp="1"/>
          </p:cNvSpPr>
          <p:nvPr>
            <p:ph type="sldNum" sz="quarter" idx="12"/>
          </p:nvPr>
        </p:nvSpPr>
        <p:spPr/>
        <p:txBody>
          <a:bodyPr/>
          <a:lstStyle/>
          <a:p>
            <a:fld id="{7B826F6B-9D62-46DE-A475-F9849FDC6A14}" type="slidenum">
              <a:rPr lang="en-US" smtClean="0"/>
              <a:t>‹#›</a:t>
            </a:fld>
            <a:endParaRPr lang="en-US"/>
          </a:p>
        </p:txBody>
      </p:sp>
    </p:spTree>
    <p:extLst>
      <p:ext uri="{BB962C8B-B14F-4D97-AF65-F5344CB8AC3E}">
        <p14:creationId xmlns:p14="http://schemas.microsoft.com/office/powerpoint/2010/main" val="4958149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A58D-7974-4D1D-9031-A00DB4E1E8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D374D6-B834-49B8-B674-64115825EC0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D10369-2A81-4C03-8657-D89A806FFAD8}"/>
              </a:ext>
            </a:extLst>
          </p:cNvPr>
          <p:cNvSpPr>
            <a:spLocks noGrp="1"/>
          </p:cNvSpPr>
          <p:nvPr>
            <p:ph type="dt" sz="half" idx="10"/>
          </p:nvPr>
        </p:nvSpPr>
        <p:spPr/>
        <p:txBody>
          <a:bodyPr/>
          <a:lstStyle/>
          <a:p>
            <a:fld id="{4D60B93C-5590-4D50-A5CA-7FA5B1087124}" type="datetimeFigureOut">
              <a:rPr lang="en-US" smtClean="0"/>
              <a:t>2/27/2026</a:t>
            </a:fld>
            <a:endParaRPr lang="en-US"/>
          </a:p>
        </p:txBody>
      </p:sp>
      <p:sp>
        <p:nvSpPr>
          <p:cNvPr id="5" name="Footer Placeholder 4">
            <a:extLst>
              <a:ext uri="{FF2B5EF4-FFF2-40B4-BE49-F238E27FC236}">
                <a16:creationId xmlns:a16="http://schemas.microsoft.com/office/drawing/2014/main" id="{0121C259-07FF-40B7-8F9A-342D1F2378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5B052E-7B3B-46D9-BE19-F7125304E3CD}"/>
              </a:ext>
            </a:extLst>
          </p:cNvPr>
          <p:cNvSpPr>
            <a:spLocks noGrp="1"/>
          </p:cNvSpPr>
          <p:nvPr>
            <p:ph type="sldNum" sz="quarter" idx="12"/>
          </p:nvPr>
        </p:nvSpPr>
        <p:spPr/>
        <p:txBody>
          <a:bodyPr/>
          <a:lstStyle/>
          <a:p>
            <a:fld id="{7B826F6B-9D62-46DE-A475-F9849FDC6A14}" type="slidenum">
              <a:rPr lang="en-US" smtClean="0"/>
              <a:t>‹#›</a:t>
            </a:fld>
            <a:endParaRPr lang="en-US"/>
          </a:p>
        </p:txBody>
      </p:sp>
    </p:spTree>
    <p:extLst>
      <p:ext uri="{BB962C8B-B14F-4D97-AF65-F5344CB8AC3E}">
        <p14:creationId xmlns:p14="http://schemas.microsoft.com/office/powerpoint/2010/main" val="36230805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C66768-D4D2-456E-853C-3E91E93AE5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81F5E7-4990-4AD9-9109-9BD11999ACB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7E95F-93C3-4594-AA8D-EA8EB44D748D}"/>
              </a:ext>
            </a:extLst>
          </p:cNvPr>
          <p:cNvSpPr>
            <a:spLocks noGrp="1"/>
          </p:cNvSpPr>
          <p:nvPr>
            <p:ph type="dt" sz="half" idx="10"/>
          </p:nvPr>
        </p:nvSpPr>
        <p:spPr/>
        <p:txBody>
          <a:bodyPr/>
          <a:lstStyle/>
          <a:p>
            <a:fld id="{4D60B93C-5590-4D50-A5CA-7FA5B1087124}" type="datetimeFigureOut">
              <a:rPr lang="en-US" smtClean="0"/>
              <a:t>2/27/2026</a:t>
            </a:fld>
            <a:endParaRPr lang="en-US"/>
          </a:p>
        </p:txBody>
      </p:sp>
      <p:sp>
        <p:nvSpPr>
          <p:cNvPr id="5" name="Footer Placeholder 4">
            <a:extLst>
              <a:ext uri="{FF2B5EF4-FFF2-40B4-BE49-F238E27FC236}">
                <a16:creationId xmlns:a16="http://schemas.microsoft.com/office/drawing/2014/main" id="{2C181311-4617-4183-8F6A-A7362ACD35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72D7F4-C8B3-499A-9099-E31E905EB3E2}"/>
              </a:ext>
            </a:extLst>
          </p:cNvPr>
          <p:cNvSpPr>
            <a:spLocks noGrp="1"/>
          </p:cNvSpPr>
          <p:nvPr>
            <p:ph type="sldNum" sz="quarter" idx="12"/>
          </p:nvPr>
        </p:nvSpPr>
        <p:spPr/>
        <p:txBody>
          <a:bodyPr/>
          <a:lstStyle/>
          <a:p>
            <a:fld id="{7B826F6B-9D62-46DE-A475-F9849FDC6A14}" type="slidenum">
              <a:rPr lang="en-US" smtClean="0"/>
              <a:t>‹#›</a:t>
            </a:fld>
            <a:endParaRPr lang="en-US"/>
          </a:p>
        </p:txBody>
      </p:sp>
    </p:spTree>
    <p:extLst>
      <p:ext uri="{BB962C8B-B14F-4D97-AF65-F5344CB8AC3E}">
        <p14:creationId xmlns:p14="http://schemas.microsoft.com/office/powerpoint/2010/main" val="10881864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0458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56982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7074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0063C4-ABDD-25D8-C668-FBC24CDD97B9}"/>
              </a:ext>
            </a:extLst>
          </p:cNvPr>
          <p:cNvSpPr>
            <a:spLocks noGrp="1"/>
          </p:cNvSpPr>
          <p:nvPr>
            <p:ph type="dt" sz="half" idx="10"/>
          </p:nvPr>
        </p:nvSpPr>
        <p:spPr/>
        <p:txBody>
          <a:bodyPr/>
          <a:lstStyle/>
          <a:p>
            <a:fld id="{A5843BBF-8BBA-4B8B-B63E-774D75C2C7D2}" type="datetimeFigureOut">
              <a:rPr lang="en-US" smtClean="0"/>
              <a:t>2/27/2026</a:t>
            </a:fld>
            <a:endParaRPr lang="en-US"/>
          </a:p>
        </p:txBody>
      </p:sp>
      <p:sp>
        <p:nvSpPr>
          <p:cNvPr id="3" name="Footer Placeholder 2">
            <a:extLst>
              <a:ext uri="{FF2B5EF4-FFF2-40B4-BE49-F238E27FC236}">
                <a16:creationId xmlns:a16="http://schemas.microsoft.com/office/drawing/2014/main" id="{54774E50-DB22-732C-D822-8F0882F7D3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B81FA7-4054-C425-B98A-C63C27D7FC03}"/>
              </a:ext>
            </a:extLst>
          </p:cNvPr>
          <p:cNvSpPr>
            <a:spLocks noGrp="1"/>
          </p:cNvSpPr>
          <p:nvPr>
            <p:ph type="sldNum" sz="quarter" idx="12"/>
          </p:nvPr>
        </p:nvSpPr>
        <p:spPr/>
        <p:txBody>
          <a:bodyPr/>
          <a:lstStyle/>
          <a:p>
            <a:fld id="{4DB2B5AA-ADED-4AB5-9F9F-6F37498C310A}" type="slidenum">
              <a:rPr lang="en-US" smtClean="0"/>
              <a:t>‹#›</a:t>
            </a:fld>
            <a:endParaRPr lang="en-US"/>
          </a:p>
        </p:txBody>
      </p:sp>
    </p:spTree>
    <p:extLst>
      <p:ext uri="{BB962C8B-B14F-4D97-AF65-F5344CB8AC3E}">
        <p14:creationId xmlns:p14="http://schemas.microsoft.com/office/powerpoint/2010/main" val="35887500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2308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02427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2/27/2026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8488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2/27/2026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3995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pic>
        <p:nvPicPr>
          <p:cNvPr id="6" name="Picture 5">
            <a:extLst>
              <a:ext uri="{FF2B5EF4-FFF2-40B4-BE49-F238E27FC236}">
                <a16:creationId xmlns:a16="http://schemas.microsoft.com/office/drawing/2014/main" id="{146B66C5-77A4-EC99-D6F6-1F767D71D79E}"/>
              </a:ext>
            </a:extLst>
          </p:cNvPr>
          <p:cNvPicPr>
            <a:picLocks noChangeAspect="1"/>
          </p:cNvPicPr>
          <p:nvPr userDrawn="1"/>
        </p:nvPicPr>
        <p:blipFill>
          <a:blip r:embed="rId2"/>
          <a:stretch>
            <a:fillRect/>
          </a:stretch>
        </p:blipFill>
        <p:spPr>
          <a:xfrm>
            <a:off x="9587753" y="6094133"/>
            <a:ext cx="1922928" cy="524435"/>
          </a:xfrm>
          <a:prstGeom prst="rect">
            <a:avLst/>
          </a:prstGeom>
        </p:spPr>
      </p:pic>
    </p:spTree>
    <p:extLst>
      <p:ext uri="{BB962C8B-B14F-4D97-AF65-F5344CB8AC3E}">
        <p14:creationId xmlns:p14="http://schemas.microsoft.com/office/powerpoint/2010/main" val="158682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043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46864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0208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4113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94AE4-3A6E-D412-6F52-638FF9C928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71CB7F-FC40-A37B-AA47-A46C9FADAD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E9BA44-5C11-B58C-E1DB-A93E98A706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0D8DEA-0F0F-27DD-1FBD-374F8C0D5011}"/>
              </a:ext>
            </a:extLst>
          </p:cNvPr>
          <p:cNvSpPr>
            <a:spLocks noGrp="1"/>
          </p:cNvSpPr>
          <p:nvPr>
            <p:ph type="dt" sz="half" idx="10"/>
          </p:nvPr>
        </p:nvSpPr>
        <p:spPr/>
        <p:txBody>
          <a:bodyPr/>
          <a:lstStyle/>
          <a:p>
            <a:fld id="{A5843BBF-8BBA-4B8B-B63E-774D75C2C7D2}" type="datetimeFigureOut">
              <a:rPr lang="en-US" smtClean="0"/>
              <a:t>2/27/2026</a:t>
            </a:fld>
            <a:endParaRPr lang="en-US"/>
          </a:p>
        </p:txBody>
      </p:sp>
      <p:sp>
        <p:nvSpPr>
          <p:cNvPr id="6" name="Footer Placeholder 5">
            <a:extLst>
              <a:ext uri="{FF2B5EF4-FFF2-40B4-BE49-F238E27FC236}">
                <a16:creationId xmlns:a16="http://schemas.microsoft.com/office/drawing/2014/main" id="{D10708A5-E3A2-BE73-9AC3-1D4B06B1D4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1603CA-32E5-551E-2F94-53017EE96174}"/>
              </a:ext>
            </a:extLst>
          </p:cNvPr>
          <p:cNvSpPr>
            <a:spLocks noGrp="1"/>
          </p:cNvSpPr>
          <p:nvPr>
            <p:ph type="sldNum" sz="quarter" idx="12"/>
          </p:nvPr>
        </p:nvSpPr>
        <p:spPr/>
        <p:txBody>
          <a:bodyPr/>
          <a:lstStyle/>
          <a:p>
            <a:fld id="{4DB2B5AA-ADED-4AB5-9F9F-6F37498C310A}" type="slidenum">
              <a:rPr lang="en-US" smtClean="0"/>
              <a:t>‹#›</a:t>
            </a:fld>
            <a:endParaRPr lang="en-US"/>
          </a:p>
        </p:txBody>
      </p:sp>
    </p:spTree>
    <p:extLst>
      <p:ext uri="{BB962C8B-B14F-4D97-AF65-F5344CB8AC3E}">
        <p14:creationId xmlns:p14="http://schemas.microsoft.com/office/powerpoint/2010/main" val="392308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97BA5-B551-E426-77ED-F120CA5509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8605A7-AB2C-0448-D851-4B9C7C4492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CD6F6E-AC72-E8DA-D04E-79414E99AF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DE19D2-3A14-C137-B622-9BDD475FD8D9}"/>
              </a:ext>
            </a:extLst>
          </p:cNvPr>
          <p:cNvSpPr>
            <a:spLocks noGrp="1"/>
          </p:cNvSpPr>
          <p:nvPr>
            <p:ph type="dt" sz="half" idx="10"/>
          </p:nvPr>
        </p:nvSpPr>
        <p:spPr/>
        <p:txBody>
          <a:bodyPr/>
          <a:lstStyle/>
          <a:p>
            <a:fld id="{A5843BBF-8BBA-4B8B-B63E-774D75C2C7D2}" type="datetimeFigureOut">
              <a:rPr lang="en-US" smtClean="0"/>
              <a:t>2/27/2026</a:t>
            </a:fld>
            <a:endParaRPr lang="en-US"/>
          </a:p>
        </p:txBody>
      </p:sp>
      <p:sp>
        <p:nvSpPr>
          <p:cNvPr id="6" name="Footer Placeholder 5">
            <a:extLst>
              <a:ext uri="{FF2B5EF4-FFF2-40B4-BE49-F238E27FC236}">
                <a16:creationId xmlns:a16="http://schemas.microsoft.com/office/drawing/2014/main" id="{AE0B94E0-2A84-5A4A-2880-BFC2209336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9DD7F0-47C7-7A37-D717-1CEDF40ACA6E}"/>
              </a:ext>
            </a:extLst>
          </p:cNvPr>
          <p:cNvSpPr>
            <a:spLocks noGrp="1"/>
          </p:cNvSpPr>
          <p:nvPr>
            <p:ph type="sldNum" sz="quarter" idx="12"/>
          </p:nvPr>
        </p:nvSpPr>
        <p:spPr/>
        <p:txBody>
          <a:bodyPr/>
          <a:lstStyle/>
          <a:p>
            <a:fld id="{4DB2B5AA-ADED-4AB5-9F9F-6F37498C310A}" type="slidenum">
              <a:rPr lang="en-US" smtClean="0"/>
              <a:t>‹#›</a:t>
            </a:fld>
            <a:endParaRPr lang="en-US"/>
          </a:p>
        </p:txBody>
      </p:sp>
    </p:spTree>
    <p:extLst>
      <p:ext uri="{BB962C8B-B14F-4D97-AF65-F5344CB8AC3E}">
        <p14:creationId xmlns:p14="http://schemas.microsoft.com/office/powerpoint/2010/main" val="1280308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sv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emf"/><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6.sv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8.sv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9.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1.emf"/><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0.svg"/></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EADC21-D3D6-A7DF-20ED-59D03AA7F1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FB42C3-EC81-417C-BCF7-D3C7E05B5B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46BE57-934F-8756-A648-D0CD7AD18E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5843BBF-8BBA-4B8B-B63E-774D75C2C7D2}" type="datetimeFigureOut">
              <a:rPr lang="en-US" smtClean="0"/>
              <a:t>2/27/2026</a:t>
            </a:fld>
            <a:endParaRPr lang="en-US"/>
          </a:p>
        </p:txBody>
      </p:sp>
      <p:sp>
        <p:nvSpPr>
          <p:cNvPr id="5" name="Footer Placeholder 4">
            <a:extLst>
              <a:ext uri="{FF2B5EF4-FFF2-40B4-BE49-F238E27FC236}">
                <a16:creationId xmlns:a16="http://schemas.microsoft.com/office/drawing/2014/main" id="{2EF18FDC-5442-E843-A232-5BB03A4DA9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FE4102B-CCEC-2CAC-F3A3-0D6C520C76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DB2B5AA-ADED-4AB5-9F9F-6F37498C310A}" type="slidenum">
              <a:rPr lang="en-US" smtClean="0"/>
              <a:t>‹#›</a:t>
            </a:fld>
            <a:endParaRPr lang="en-US"/>
          </a:p>
        </p:txBody>
      </p:sp>
    </p:spTree>
    <p:extLst>
      <p:ext uri="{BB962C8B-B14F-4D97-AF65-F5344CB8AC3E}">
        <p14:creationId xmlns:p14="http://schemas.microsoft.com/office/powerpoint/2010/main" val="1928848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FC7572-F309-4379-836D-188A3A6993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810B12-793D-4E9A-BD8C-4DA20D1BBC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DC3270-4530-4B29-BF3D-7F49D3075B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62699-6FE9-48A7-8132-08B30434A02B}" type="datetimeFigureOut">
              <a:rPr lang="en-US" smtClean="0"/>
              <a:t>2/27/2026</a:t>
            </a:fld>
            <a:endParaRPr lang="en-US"/>
          </a:p>
        </p:txBody>
      </p:sp>
      <p:sp>
        <p:nvSpPr>
          <p:cNvPr id="5" name="Footer Placeholder 4">
            <a:extLst>
              <a:ext uri="{FF2B5EF4-FFF2-40B4-BE49-F238E27FC236}">
                <a16:creationId xmlns:a16="http://schemas.microsoft.com/office/drawing/2014/main" id="{F226E19E-68E7-40CC-B4EA-82C5D0361B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180BA8-930E-4DFD-9528-2AE45D1309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FCC632-B30E-406A-8928-690F08E7A58A}" type="slidenum">
              <a:rPr lang="en-US" smtClean="0"/>
              <a:t>‹#›</a:t>
            </a:fld>
            <a:endParaRPr lang="en-US"/>
          </a:p>
        </p:txBody>
      </p:sp>
      <p:pic>
        <p:nvPicPr>
          <p:cNvPr id="7" name="Picture 6">
            <a:extLst>
              <a:ext uri="{FF2B5EF4-FFF2-40B4-BE49-F238E27FC236}">
                <a16:creationId xmlns:a16="http://schemas.microsoft.com/office/drawing/2014/main" id="{0CBCAF9C-947D-4A26-866B-FE2D31A91CFB}"/>
              </a:ext>
            </a:extLst>
          </p:cNvPr>
          <p:cNvPicPr>
            <a:picLocks noChangeAspect="1"/>
          </p:cNvPicPr>
          <p:nvPr userDrawn="1"/>
        </p:nvPicPr>
        <p:blipFill>
          <a:blip r:embed="rId13"/>
          <a:stretch>
            <a:fillRect/>
          </a:stretch>
        </p:blipFill>
        <p:spPr>
          <a:xfrm>
            <a:off x="493568" y="657991"/>
            <a:ext cx="2375005" cy="928745"/>
          </a:xfrm>
          <a:prstGeom prst="rect">
            <a:avLst/>
          </a:prstGeom>
        </p:spPr>
      </p:pic>
      <p:pic>
        <p:nvPicPr>
          <p:cNvPr id="8" name="Graphic 7">
            <a:extLst>
              <a:ext uri="{FF2B5EF4-FFF2-40B4-BE49-F238E27FC236}">
                <a16:creationId xmlns:a16="http://schemas.microsoft.com/office/drawing/2014/main" id="{FC5F8F1C-CF91-4E43-8711-A58DDF90951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8077200" y="-725944"/>
            <a:ext cx="4868251" cy="7710256"/>
          </a:xfrm>
          <a:prstGeom prst="rect">
            <a:avLst/>
          </a:prstGeom>
        </p:spPr>
      </p:pic>
    </p:spTree>
    <p:extLst>
      <p:ext uri="{BB962C8B-B14F-4D97-AF65-F5344CB8AC3E}">
        <p14:creationId xmlns:p14="http://schemas.microsoft.com/office/powerpoint/2010/main" val="2150272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BD1992-C544-4055-BE78-E310ED5DF8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97208F-7682-4C24-9AED-252FD7164D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4EF6B9-AB43-46C0-992F-D73D380FA4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2EA9C-FD12-46CA-98AC-A56FE66E4244}" type="datetimeFigureOut">
              <a:rPr lang="en-US" smtClean="0"/>
              <a:t>2/27/2026</a:t>
            </a:fld>
            <a:endParaRPr lang="en-US"/>
          </a:p>
        </p:txBody>
      </p:sp>
      <p:sp>
        <p:nvSpPr>
          <p:cNvPr id="5" name="Footer Placeholder 4">
            <a:extLst>
              <a:ext uri="{FF2B5EF4-FFF2-40B4-BE49-F238E27FC236}">
                <a16:creationId xmlns:a16="http://schemas.microsoft.com/office/drawing/2014/main" id="{7980E257-4950-4137-848C-72BE6AD61F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A5865B-98C1-4A29-B31E-87001F8565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81EE3-57F1-4CBF-A453-4BA2A6F292D9}" type="slidenum">
              <a:rPr lang="en-US" smtClean="0"/>
              <a:t>‹#›</a:t>
            </a:fld>
            <a:endParaRPr lang="en-US"/>
          </a:p>
        </p:txBody>
      </p:sp>
      <p:pic>
        <p:nvPicPr>
          <p:cNvPr id="7" name="Picture 6">
            <a:extLst>
              <a:ext uri="{FF2B5EF4-FFF2-40B4-BE49-F238E27FC236}">
                <a16:creationId xmlns:a16="http://schemas.microsoft.com/office/drawing/2014/main" id="{98B2332B-0BC3-4C60-AC18-DA21FA6DBA1E}"/>
              </a:ext>
            </a:extLst>
          </p:cNvPr>
          <p:cNvPicPr>
            <a:picLocks noChangeAspect="1"/>
          </p:cNvPicPr>
          <p:nvPr userDrawn="1"/>
        </p:nvPicPr>
        <p:blipFill>
          <a:blip r:embed="rId13"/>
          <a:stretch>
            <a:fillRect/>
          </a:stretch>
        </p:blipFill>
        <p:spPr>
          <a:xfrm>
            <a:off x="-1274088" y="-118872"/>
            <a:ext cx="4874184" cy="7719176"/>
          </a:xfrm>
          <a:prstGeom prst="rect">
            <a:avLst/>
          </a:prstGeom>
        </p:spPr>
      </p:pic>
    </p:spTree>
    <p:extLst>
      <p:ext uri="{BB962C8B-B14F-4D97-AF65-F5344CB8AC3E}">
        <p14:creationId xmlns:p14="http://schemas.microsoft.com/office/powerpoint/2010/main" val="23549812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197FD1-D632-473A-A95F-AEF8094AA0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490396-E1BA-4F16-A0A2-7AA4B16B30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51935-16A9-4BD5-A5E7-76D3313BDB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6203B0-61A3-4CA5-9903-7E226D8A2338}" type="datetimeFigureOut">
              <a:rPr lang="en-US" smtClean="0"/>
              <a:t>2/27/2026</a:t>
            </a:fld>
            <a:endParaRPr lang="en-US"/>
          </a:p>
        </p:txBody>
      </p:sp>
      <p:sp>
        <p:nvSpPr>
          <p:cNvPr id="5" name="Footer Placeholder 4">
            <a:extLst>
              <a:ext uri="{FF2B5EF4-FFF2-40B4-BE49-F238E27FC236}">
                <a16:creationId xmlns:a16="http://schemas.microsoft.com/office/drawing/2014/main" id="{7E7065B7-61D5-49F7-B9B6-E0F426DBB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52E7EE-6E8F-4C8C-984B-BCC3F52255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BB291-1A6C-44F2-8238-FF164B63D352}" type="slidenum">
              <a:rPr lang="en-US" smtClean="0"/>
              <a:t>‹#›</a:t>
            </a:fld>
            <a:endParaRPr lang="en-US"/>
          </a:p>
        </p:txBody>
      </p:sp>
      <p:pic>
        <p:nvPicPr>
          <p:cNvPr id="7" name="Graphic 6">
            <a:extLst>
              <a:ext uri="{FF2B5EF4-FFF2-40B4-BE49-F238E27FC236}">
                <a16:creationId xmlns:a16="http://schemas.microsoft.com/office/drawing/2014/main" id="{861B0004-677C-49BE-91DB-08BDE3EB414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256867" y="5937812"/>
            <a:ext cx="12984631" cy="7299886"/>
          </a:xfrm>
          <a:prstGeom prst="rect">
            <a:avLst/>
          </a:prstGeom>
        </p:spPr>
      </p:pic>
      <p:pic>
        <p:nvPicPr>
          <p:cNvPr id="9" name="Picture 8">
            <a:extLst>
              <a:ext uri="{FF2B5EF4-FFF2-40B4-BE49-F238E27FC236}">
                <a16:creationId xmlns:a16="http://schemas.microsoft.com/office/drawing/2014/main" id="{D88226D5-D7D6-42B4-A1F8-7AE5FEABB117}"/>
              </a:ext>
            </a:extLst>
          </p:cNvPr>
          <p:cNvPicPr>
            <a:picLocks noChangeAspect="1"/>
          </p:cNvPicPr>
          <p:nvPr userDrawn="1"/>
        </p:nvPicPr>
        <p:blipFill>
          <a:blip r:embed="rId15"/>
          <a:stretch>
            <a:fillRect/>
          </a:stretch>
        </p:blipFill>
        <p:spPr>
          <a:xfrm>
            <a:off x="8978795" y="365039"/>
            <a:ext cx="2375005" cy="928745"/>
          </a:xfrm>
          <a:prstGeom prst="rect">
            <a:avLst/>
          </a:prstGeom>
        </p:spPr>
      </p:pic>
    </p:spTree>
    <p:extLst>
      <p:ext uri="{BB962C8B-B14F-4D97-AF65-F5344CB8AC3E}">
        <p14:creationId xmlns:p14="http://schemas.microsoft.com/office/powerpoint/2010/main" val="27003803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FFE750-5AE2-4078-8B1A-014DD56AF8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B7FE14-6362-4787-803A-40A078B5F0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C66B9E-525D-465F-ACAD-4F4AB72229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E7FFE-EB34-4C8C-9EC2-CF0CA187B728}" type="datetimeFigureOut">
              <a:rPr lang="en-US" smtClean="0"/>
              <a:t>2/27/2026</a:t>
            </a:fld>
            <a:endParaRPr lang="en-US"/>
          </a:p>
        </p:txBody>
      </p:sp>
      <p:sp>
        <p:nvSpPr>
          <p:cNvPr id="5" name="Footer Placeholder 4">
            <a:extLst>
              <a:ext uri="{FF2B5EF4-FFF2-40B4-BE49-F238E27FC236}">
                <a16:creationId xmlns:a16="http://schemas.microsoft.com/office/drawing/2014/main" id="{F6B72669-C84E-4DFE-BDC1-B792299996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17C994-89DB-4C40-96A7-5D4852C556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36150-EC5E-4F32-9969-B8B1211936A1}" type="slidenum">
              <a:rPr lang="en-US" smtClean="0"/>
              <a:t>‹#›</a:t>
            </a:fld>
            <a:endParaRPr lang="en-US"/>
          </a:p>
        </p:txBody>
      </p:sp>
      <p:pic>
        <p:nvPicPr>
          <p:cNvPr id="7" name="Graphic 6">
            <a:extLst>
              <a:ext uri="{FF2B5EF4-FFF2-40B4-BE49-F238E27FC236}">
                <a16:creationId xmlns:a16="http://schemas.microsoft.com/office/drawing/2014/main" id="{2DEE2AA2-6A76-4B36-A805-D9AB828B7920}"/>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302946" y="-68476"/>
            <a:ext cx="13509014" cy="7594690"/>
          </a:xfrm>
          <a:prstGeom prst="rect">
            <a:avLst/>
          </a:prstGeom>
        </p:spPr>
      </p:pic>
    </p:spTree>
    <p:extLst>
      <p:ext uri="{BB962C8B-B14F-4D97-AF65-F5344CB8AC3E}">
        <p14:creationId xmlns:p14="http://schemas.microsoft.com/office/powerpoint/2010/main" val="31909594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17580F-8629-4B56-80D3-2F21D35D62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D2EE28-64F6-4208-ADBE-9B14B62BC2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407570-ADE8-49C7-BEAE-CA56B1467D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60B93C-5590-4D50-A5CA-7FA5B1087124}" type="datetimeFigureOut">
              <a:rPr lang="en-US" smtClean="0"/>
              <a:t>2/27/2026</a:t>
            </a:fld>
            <a:endParaRPr lang="en-US"/>
          </a:p>
        </p:txBody>
      </p:sp>
      <p:sp>
        <p:nvSpPr>
          <p:cNvPr id="5" name="Footer Placeholder 4">
            <a:extLst>
              <a:ext uri="{FF2B5EF4-FFF2-40B4-BE49-F238E27FC236}">
                <a16:creationId xmlns:a16="http://schemas.microsoft.com/office/drawing/2014/main" id="{CBB7ABAA-3E28-43F1-9A06-574541B7E6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6658B3-4570-4985-A578-625F9AD555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826F6B-9D62-46DE-A475-F9849FDC6A14}" type="slidenum">
              <a:rPr lang="en-US" smtClean="0"/>
              <a:t>‹#›</a:t>
            </a:fld>
            <a:endParaRPr lang="en-US"/>
          </a:p>
        </p:txBody>
      </p:sp>
      <p:pic>
        <p:nvPicPr>
          <p:cNvPr id="8" name="Graphic 7">
            <a:extLst>
              <a:ext uri="{FF2B5EF4-FFF2-40B4-BE49-F238E27FC236}">
                <a16:creationId xmlns:a16="http://schemas.microsoft.com/office/drawing/2014/main" id="{1CC45A09-8071-4B27-9481-9E19DF518B51}"/>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9446006" y="-1911633"/>
            <a:ext cx="6608748" cy="8857558"/>
          </a:xfrm>
          <a:prstGeom prst="rect">
            <a:avLst/>
          </a:prstGeom>
        </p:spPr>
      </p:pic>
      <p:pic>
        <p:nvPicPr>
          <p:cNvPr id="10" name="Picture 9">
            <a:extLst>
              <a:ext uri="{FF2B5EF4-FFF2-40B4-BE49-F238E27FC236}">
                <a16:creationId xmlns:a16="http://schemas.microsoft.com/office/drawing/2014/main" id="{F764F215-AEAE-4E3B-B93C-50CCD8EE234F}"/>
              </a:ext>
            </a:extLst>
          </p:cNvPr>
          <p:cNvPicPr>
            <a:picLocks noChangeAspect="1"/>
          </p:cNvPicPr>
          <p:nvPr userDrawn="1"/>
        </p:nvPicPr>
        <p:blipFill>
          <a:blip r:embed="rId15"/>
          <a:stretch>
            <a:fillRect/>
          </a:stretch>
        </p:blipFill>
        <p:spPr>
          <a:xfrm>
            <a:off x="838200" y="387264"/>
            <a:ext cx="2375005" cy="928745"/>
          </a:xfrm>
          <a:prstGeom prst="rect">
            <a:avLst/>
          </a:prstGeom>
        </p:spPr>
      </p:pic>
    </p:spTree>
    <p:extLst>
      <p:ext uri="{BB962C8B-B14F-4D97-AF65-F5344CB8AC3E}">
        <p14:creationId xmlns:p14="http://schemas.microsoft.com/office/powerpoint/2010/main" val="14909911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389363"/>
      </p:ext>
    </p:extLst>
  </p:cSld>
  <p:clrMap bg1="lt1" tx1="dk1" bg2="lt2" tx2="dk2" accent1="accent1" accent2="accent2" accent3="accent3" accent4="accent4" accent5="accent5" accent6="accent6" hlink="hlink" folHlink="folHlink"/>
  <p:sldLayoutIdLst>
    <p:sldLayoutId id="2147483721"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2/27/2026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480167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1.xml"/><Relationship Id="rId1" Type="http://schemas.openxmlformats.org/officeDocument/2006/relationships/video" Target="https://www.youtube.com/embed/gqwbpTCpL0g?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7.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www.alanet.org/about/strategy-governance/goverance-resource-hub"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7.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0.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7.png"/><Relationship Id="rId7" Type="http://schemas.openxmlformats.org/officeDocument/2006/relationships/diagramQuickStyle" Target="../diagrams/quickStyle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62.png"/><Relationship Id="rId9" Type="http://schemas.microsoft.com/office/2007/relationships/diagramDrawing" Target="../diagrams/drawing4.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3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4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5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2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9.xml"/><Relationship Id="rId1" Type="http://schemas.openxmlformats.org/officeDocument/2006/relationships/slideLayout" Target="../slideLayouts/slideLayout4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0.xml"/><Relationship Id="rId1" Type="http://schemas.openxmlformats.org/officeDocument/2006/relationships/slideLayout" Target="../slideLayouts/slideLayout64.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3.xml"/><Relationship Id="rId1" Type="http://schemas.openxmlformats.org/officeDocument/2006/relationships/slideLayout" Target="../slideLayouts/slideLayout3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7.xml"/><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8.xml"/><Relationship Id="rId1" Type="http://schemas.openxmlformats.org/officeDocument/2006/relationships/slideLayout" Target="../slideLayouts/slideLayout67.xml"/></Relationships>
</file>

<file path=ppt/slides/_rels/slide54.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39.xml"/><Relationship Id="rId1" Type="http://schemas.openxmlformats.org/officeDocument/2006/relationships/slideLayout" Target="../slideLayouts/slideLayout67.xml"/><Relationship Id="rId4" Type="http://schemas.openxmlformats.org/officeDocument/2006/relationships/image" Target="../media/image98.png"/></Relationships>
</file>

<file path=ppt/slides/_rels/slide5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0.xml"/><Relationship Id="rId1" Type="http://schemas.openxmlformats.org/officeDocument/2006/relationships/slideLayout" Target="../slideLayouts/slideLayout67.xml"/></Relationships>
</file>

<file path=ppt/slides/_rels/slide5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1.xml"/><Relationship Id="rId1" Type="http://schemas.openxmlformats.org/officeDocument/2006/relationships/slideLayout" Target="../slideLayouts/slideLayout67.xml"/></Relationships>
</file>

<file path=ppt/slides/_rels/slide5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2.xml"/><Relationship Id="rId1" Type="http://schemas.openxmlformats.org/officeDocument/2006/relationships/slideLayout" Target="../slideLayouts/slideLayout67.xml"/></Relationships>
</file>

<file path=ppt/slides/_rels/slide5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3.xml"/><Relationship Id="rId1" Type="http://schemas.openxmlformats.org/officeDocument/2006/relationships/slideLayout" Target="../slideLayouts/slideLayout67.xml"/></Relationships>
</file>

<file path=ppt/slides/_rels/slide5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4.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5.xml"/><Relationship Id="rId1" Type="http://schemas.openxmlformats.org/officeDocument/2006/relationships/slideLayout" Target="../slideLayouts/slideLayout67.xml"/></Relationships>
</file>

<file path=ppt/slides/_rels/slide6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6.xml"/><Relationship Id="rId1" Type="http://schemas.openxmlformats.org/officeDocument/2006/relationships/slideLayout" Target="../slideLayouts/slideLayout67.xml"/></Relationships>
</file>

<file path=ppt/slides/_rels/slide6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7.xml"/><Relationship Id="rId1" Type="http://schemas.openxmlformats.org/officeDocument/2006/relationships/slideLayout" Target="../slideLayouts/slideLayout67.xml"/></Relationships>
</file>

<file path=ppt/slides/_rels/slide6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8.xml"/><Relationship Id="rId1" Type="http://schemas.openxmlformats.org/officeDocument/2006/relationships/slideLayout" Target="../slideLayouts/slideLayout67.xml"/></Relationships>
</file>

<file path=ppt/slides/_rels/slide6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9.xml"/><Relationship Id="rId1" Type="http://schemas.openxmlformats.org/officeDocument/2006/relationships/slideLayout" Target="../slideLayouts/slideLayout67.xml"/></Relationships>
</file>

<file path=ppt/slides/_rels/slide6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0.xml"/><Relationship Id="rId1" Type="http://schemas.openxmlformats.org/officeDocument/2006/relationships/slideLayout" Target="../slideLayouts/slideLayout67.xml"/></Relationships>
</file>

<file path=ppt/slides/_rels/slide6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1.xml"/><Relationship Id="rId1" Type="http://schemas.openxmlformats.org/officeDocument/2006/relationships/slideLayout" Target="../slideLayouts/slideLayout67.xml"/></Relationships>
</file>

<file path=ppt/slides/_rels/slide6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2.xml"/><Relationship Id="rId1" Type="http://schemas.openxmlformats.org/officeDocument/2006/relationships/slideLayout" Target="../slideLayouts/slideLayout67.xml"/></Relationships>
</file>

<file path=ppt/slides/_rels/slide6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3.xml"/><Relationship Id="rId1" Type="http://schemas.openxmlformats.org/officeDocument/2006/relationships/slideLayout" Target="../slideLayouts/slideLayout67.xml"/></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0.png"/><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4.xml"/><Relationship Id="rId1" Type="http://schemas.openxmlformats.org/officeDocument/2006/relationships/slideLayout" Target="../slideLayouts/slideLayout74.xml"/><Relationship Id="rId4" Type="http://schemas.openxmlformats.org/officeDocument/2006/relationships/image" Target="../media/image102.svg"/></Relationships>
</file>

<file path=ppt/slides/_rels/slide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4.xml"/></Relationships>
</file>

<file path=ppt/slides/_rels/slide7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5.xml"/><Relationship Id="rId1" Type="http://schemas.openxmlformats.org/officeDocument/2006/relationships/slideLayout" Target="../slideLayouts/slideLayout74.xml"/><Relationship Id="rId4" Type="http://schemas.openxmlformats.org/officeDocument/2006/relationships/image" Target="../media/image102.sv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6.xml"/><Relationship Id="rId1" Type="http://schemas.openxmlformats.org/officeDocument/2006/relationships/slideLayout" Target="../slideLayouts/slideLayout74.xml"/><Relationship Id="rId4" Type="http://schemas.openxmlformats.org/officeDocument/2006/relationships/image" Target="../media/image102.svg"/></Relationships>
</file>

<file path=ppt/slides/_rels/slide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7.xml"/><Relationship Id="rId1" Type="http://schemas.openxmlformats.org/officeDocument/2006/relationships/slideLayout" Target="../slideLayouts/slideLayout74.xml"/><Relationship Id="rId4" Type="http://schemas.openxmlformats.org/officeDocument/2006/relationships/image" Target="../media/image102.sv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8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8.xml"/><Relationship Id="rId1" Type="http://schemas.openxmlformats.org/officeDocument/2006/relationships/slideLayout" Target="../slideLayouts/slideLayout74.xml"/><Relationship Id="rId4" Type="http://schemas.openxmlformats.org/officeDocument/2006/relationships/image" Target="../media/image102.svg"/></Relationships>
</file>

<file path=ppt/slides/_rels/slide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4.xml"/></Relationships>
</file>

<file path=ppt/slides/_rels/slide8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9.xml"/><Relationship Id="rId1" Type="http://schemas.openxmlformats.org/officeDocument/2006/relationships/slideLayout" Target="../slideLayouts/slideLayout74.xml"/><Relationship Id="rId4" Type="http://schemas.openxmlformats.org/officeDocument/2006/relationships/image" Target="../media/image102.sv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9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60.xml"/><Relationship Id="rId1" Type="http://schemas.openxmlformats.org/officeDocument/2006/relationships/slideLayout" Target="../slideLayouts/slideLayout74.xml"/><Relationship Id="rId4" Type="http://schemas.openxmlformats.org/officeDocument/2006/relationships/image" Target="../media/image102.sv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1B59F-7D11-A186-7A00-9A5721923E90}"/>
              </a:ext>
            </a:extLst>
          </p:cNvPr>
          <p:cNvSpPr>
            <a:spLocks noGrp="1"/>
          </p:cNvSpPr>
          <p:nvPr>
            <p:ph type="ctrTitle"/>
          </p:nvPr>
        </p:nvSpPr>
        <p:spPr>
          <a:xfrm>
            <a:off x="1333500" y="1122363"/>
            <a:ext cx="9144000" cy="1107999"/>
          </a:xfrm>
        </p:spPr>
        <p:txBody>
          <a:bodyPr>
            <a:normAutofit/>
          </a:bodyPr>
          <a:lstStyle/>
          <a:p>
            <a:r>
              <a:rPr lang="en-US" b="1" u="sng" dirty="0" err="1"/>
              <a:t>Playin</a:t>
            </a:r>
            <a:r>
              <a:rPr lang="en-US" b="1" u="sng" dirty="0"/>
              <a:t>’ By The Rules</a:t>
            </a:r>
          </a:p>
        </p:txBody>
      </p:sp>
      <p:sp>
        <p:nvSpPr>
          <p:cNvPr id="3" name="Subtitle 2">
            <a:extLst>
              <a:ext uri="{FF2B5EF4-FFF2-40B4-BE49-F238E27FC236}">
                <a16:creationId xmlns:a16="http://schemas.microsoft.com/office/drawing/2014/main" id="{2FB25FFB-ACC7-64BB-12E7-C6D579045959}"/>
              </a:ext>
            </a:extLst>
          </p:cNvPr>
          <p:cNvSpPr>
            <a:spLocks noGrp="1"/>
          </p:cNvSpPr>
          <p:nvPr>
            <p:ph type="subTitle" idx="1"/>
          </p:nvPr>
        </p:nvSpPr>
        <p:spPr>
          <a:xfrm>
            <a:off x="1243013" y="2353886"/>
            <a:ext cx="9144000" cy="2685141"/>
          </a:xfrm>
        </p:spPr>
        <p:txBody>
          <a:bodyPr>
            <a:normAutofit/>
          </a:bodyPr>
          <a:lstStyle/>
          <a:p>
            <a:r>
              <a:rPr lang="en-US" sz="3600" b="1" dirty="0"/>
              <a:t>Dan Atcheson</a:t>
            </a:r>
          </a:p>
          <a:p>
            <a:r>
              <a:rPr lang="en-US" sz="3600" dirty="0"/>
              <a:t>Board of Directors</a:t>
            </a:r>
          </a:p>
          <a:p>
            <a:r>
              <a:rPr lang="en-US" sz="3600" dirty="0"/>
              <a:t>Compliance Officer</a:t>
            </a:r>
          </a:p>
        </p:txBody>
      </p:sp>
      <p:pic>
        <p:nvPicPr>
          <p:cNvPr id="7" name="Graphic 6" descr="Electric guitar with solid fill">
            <a:extLst>
              <a:ext uri="{FF2B5EF4-FFF2-40B4-BE49-F238E27FC236}">
                <a16:creationId xmlns:a16="http://schemas.microsoft.com/office/drawing/2014/main" id="{6352576A-CDAF-4FD7-5C21-D45559D878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39200" y="3103940"/>
            <a:ext cx="1714500" cy="1714500"/>
          </a:xfrm>
          <a:prstGeom prst="rect">
            <a:avLst/>
          </a:prstGeom>
        </p:spPr>
      </p:pic>
      <p:pic>
        <p:nvPicPr>
          <p:cNvPr id="9" name="Graphic 8" descr="Music notation with solid fill">
            <a:extLst>
              <a:ext uri="{FF2B5EF4-FFF2-40B4-BE49-F238E27FC236}">
                <a16:creationId xmlns:a16="http://schemas.microsoft.com/office/drawing/2014/main" id="{F9951B3D-52FB-E193-7C7F-22374DBA68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7772" y="2609849"/>
            <a:ext cx="1781175" cy="1781175"/>
          </a:xfrm>
          <a:prstGeom prst="rect">
            <a:avLst/>
          </a:prstGeom>
        </p:spPr>
      </p:pic>
      <p:pic>
        <p:nvPicPr>
          <p:cNvPr id="15" name="Graphic 14" descr="Drum set with solid fill">
            <a:extLst>
              <a:ext uri="{FF2B5EF4-FFF2-40B4-BE49-F238E27FC236}">
                <a16:creationId xmlns:a16="http://schemas.microsoft.com/office/drawing/2014/main" id="{48624FCE-BBF6-2763-B8E6-0D427CA28E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95924" y="4202112"/>
            <a:ext cx="1533525" cy="1533525"/>
          </a:xfrm>
          <a:prstGeom prst="rect">
            <a:avLst/>
          </a:prstGeom>
        </p:spPr>
      </p:pic>
    </p:spTree>
    <p:extLst>
      <p:ext uri="{BB962C8B-B14F-4D97-AF65-F5344CB8AC3E}">
        <p14:creationId xmlns:p14="http://schemas.microsoft.com/office/powerpoint/2010/main" val="3686140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0E590F6-4880-6D1F-AC69-9DAF338CF4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F380A0-6970-878E-1A7A-CF47EB50B451}"/>
              </a:ext>
            </a:extLst>
          </p:cNvPr>
          <p:cNvSpPr>
            <a:spLocks noGrp="1"/>
          </p:cNvSpPr>
          <p:nvPr>
            <p:ph type="title"/>
          </p:nvPr>
        </p:nvSpPr>
        <p:spPr>
          <a:xfrm>
            <a:off x="1901332" y="209677"/>
            <a:ext cx="8078016" cy="1325563"/>
          </a:xfrm>
        </p:spPr>
        <p:txBody>
          <a:bodyPr>
            <a:normAutofit/>
          </a:bodyPr>
          <a:lstStyle/>
          <a:p>
            <a:pPr algn="ctr"/>
            <a:r>
              <a:rPr lang="en-US" sz="3800" b="1" dirty="0"/>
              <a:t>Media Policy</a:t>
            </a:r>
          </a:p>
        </p:txBody>
      </p:sp>
      <p:sp>
        <p:nvSpPr>
          <p:cNvPr id="3" name="Content Placeholder 2">
            <a:extLst>
              <a:ext uri="{FF2B5EF4-FFF2-40B4-BE49-F238E27FC236}">
                <a16:creationId xmlns:a16="http://schemas.microsoft.com/office/drawing/2014/main" id="{D88C3AA3-4224-8552-F448-AC8B5E35D352}"/>
              </a:ext>
            </a:extLst>
          </p:cNvPr>
          <p:cNvSpPr>
            <a:spLocks noGrp="1"/>
          </p:cNvSpPr>
          <p:nvPr>
            <p:ph idx="1"/>
          </p:nvPr>
        </p:nvSpPr>
        <p:spPr>
          <a:xfrm>
            <a:off x="1601422" y="1414145"/>
            <a:ext cx="8689246" cy="4351338"/>
          </a:xfrm>
        </p:spPr>
        <p:txBody>
          <a:bodyPr>
            <a:normAutofit fontScale="92500" lnSpcReduction="20000"/>
          </a:bodyPr>
          <a:lstStyle/>
          <a:p>
            <a:pPr lvl="1">
              <a:buFont typeface="Wingdings" panose="05000000000000000000" pitchFamily="2" charset="2"/>
              <a:buChar char="Ø"/>
            </a:pPr>
            <a:r>
              <a:rPr lang="en-US" dirty="0"/>
              <a:t>The Executive Director (or a designee) will handle all routine media matters and/or inquiries.</a:t>
            </a:r>
          </a:p>
          <a:p>
            <a:pPr marL="457200" lvl="1" indent="0">
              <a:buNone/>
            </a:pPr>
            <a:endParaRPr lang="en-US" dirty="0"/>
          </a:p>
          <a:p>
            <a:pPr lvl="1">
              <a:buFont typeface="Wingdings" panose="05000000000000000000" pitchFamily="2" charset="2"/>
              <a:buChar char="Ø"/>
            </a:pPr>
            <a:r>
              <a:rPr lang="en-US" dirty="0"/>
              <a:t>Media matters that are not “routine”, including inquiries that relate to sensitive Association matters or controversial legal management issues, are referred to the Executive Director for appropriate review or disposition. </a:t>
            </a:r>
          </a:p>
          <a:p>
            <a:pPr marL="457200" lvl="1" indent="0">
              <a:buNone/>
            </a:pPr>
            <a:endParaRPr lang="en-US" dirty="0"/>
          </a:p>
          <a:p>
            <a:pPr lvl="1">
              <a:buFont typeface="Wingdings" panose="05000000000000000000" pitchFamily="2" charset="2"/>
              <a:buChar char="Ø"/>
            </a:pPr>
            <a:r>
              <a:rPr lang="en-US" dirty="0"/>
              <a:t>On matters where the statement of a position by the Association is required, necessary or advisable, and where no formal position or policy exists, the Executive Director makes a recommendation to the Board President, the Executive Committee, or the Board of Directors as to how handle.</a:t>
            </a:r>
          </a:p>
          <a:p>
            <a:pPr marL="457200" lvl="1" indent="0">
              <a:buNone/>
            </a:pPr>
            <a:endParaRPr lang="en-US" dirty="0"/>
          </a:p>
          <a:p>
            <a:pPr lvl="1">
              <a:buFont typeface="Wingdings" panose="05000000000000000000" pitchFamily="2" charset="2"/>
              <a:buChar char="Ø"/>
            </a:pPr>
            <a:r>
              <a:rPr lang="en-US" dirty="0"/>
              <a:t>The ONLY </a:t>
            </a:r>
            <a:r>
              <a:rPr lang="en-US" u="sng" dirty="0"/>
              <a:t>volunteer</a:t>
            </a:r>
            <a:r>
              <a:rPr lang="en-US" dirty="0"/>
              <a:t> who is authorized to speak on behalf of the Association is the ALA President (or their designee).</a:t>
            </a:r>
          </a:p>
          <a:p>
            <a:endParaRPr lang="en-US" dirty="0"/>
          </a:p>
        </p:txBody>
      </p:sp>
    </p:spTree>
    <p:extLst>
      <p:ext uri="{BB962C8B-B14F-4D97-AF65-F5344CB8AC3E}">
        <p14:creationId xmlns:p14="http://schemas.microsoft.com/office/powerpoint/2010/main" val="2515256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5291B4F-94EF-7094-97F6-FE62C9AB36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5BF8FF-4AD3-9045-25A6-7DF6FA1507D4}"/>
              </a:ext>
            </a:extLst>
          </p:cNvPr>
          <p:cNvSpPr>
            <a:spLocks noGrp="1"/>
          </p:cNvSpPr>
          <p:nvPr>
            <p:ph type="title"/>
          </p:nvPr>
        </p:nvSpPr>
        <p:spPr>
          <a:xfrm>
            <a:off x="1901332" y="209677"/>
            <a:ext cx="8078016" cy="1325563"/>
          </a:xfrm>
        </p:spPr>
        <p:txBody>
          <a:bodyPr>
            <a:normAutofit/>
          </a:bodyPr>
          <a:lstStyle/>
          <a:p>
            <a:pPr algn="ctr"/>
            <a:r>
              <a:rPr lang="en-US" sz="3200" b="1" dirty="0"/>
              <a:t>Member-to-Member Non-Solicitation Policy</a:t>
            </a:r>
          </a:p>
        </p:txBody>
      </p:sp>
      <p:sp>
        <p:nvSpPr>
          <p:cNvPr id="3" name="Content Placeholder 2">
            <a:extLst>
              <a:ext uri="{FF2B5EF4-FFF2-40B4-BE49-F238E27FC236}">
                <a16:creationId xmlns:a16="http://schemas.microsoft.com/office/drawing/2014/main" id="{F88C3E78-EF15-3680-A43D-DF50D32FEE72}"/>
              </a:ext>
            </a:extLst>
          </p:cNvPr>
          <p:cNvSpPr>
            <a:spLocks noGrp="1"/>
          </p:cNvSpPr>
          <p:nvPr>
            <p:ph idx="1"/>
          </p:nvPr>
        </p:nvSpPr>
        <p:spPr>
          <a:xfrm>
            <a:off x="1491694" y="1697609"/>
            <a:ext cx="8689246" cy="4351338"/>
          </a:xfrm>
        </p:spPr>
        <p:txBody>
          <a:bodyPr>
            <a:normAutofit/>
          </a:bodyPr>
          <a:lstStyle/>
          <a:p>
            <a:pPr lvl="1">
              <a:buFont typeface="Wingdings" panose="05000000000000000000" pitchFamily="2" charset="2"/>
              <a:buChar char="Ø"/>
            </a:pPr>
            <a:r>
              <a:rPr lang="en-US" dirty="0"/>
              <a:t>Overt solicitation, misuse of the Member Directory for business development or marketing, or sharing of member information with non-members without the prior approval of the association is strictly prohibited. Violations are subject to immediate cancellation of membership, without refund, and loss of all rights and privileges.</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FAQ Available on ALA website</a:t>
            </a:r>
          </a:p>
          <a:p>
            <a:endParaRPr lang="en-US" dirty="0"/>
          </a:p>
          <a:p>
            <a:endParaRPr lang="en-US" dirty="0"/>
          </a:p>
        </p:txBody>
      </p:sp>
      <p:pic>
        <p:nvPicPr>
          <p:cNvPr id="6" name="Picture 5">
            <a:extLst>
              <a:ext uri="{FF2B5EF4-FFF2-40B4-BE49-F238E27FC236}">
                <a16:creationId xmlns:a16="http://schemas.microsoft.com/office/drawing/2014/main" id="{B146CF21-80BC-1C6B-017D-00B6749B1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871" y="3918856"/>
            <a:ext cx="2675727" cy="2675727"/>
          </a:xfrm>
          <a:prstGeom prst="rect">
            <a:avLst/>
          </a:prstGeom>
        </p:spPr>
      </p:pic>
    </p:spTree>
    <p:extLst>
      <p:ext uri="{BB962C8B-B14F-4D97-AF65-F5344CB8AC3E}">
        <p14:creationId xmlns:p14="http://schemas.microsoft.com/office/powerpoint/2010/main" val="4229910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F5AFB52-6E6D-8932-E6F4-1C3A61CB29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F2679A-0123-F8F5-930F-E2C3DA2DD857}"/>
              </a:ext>
            </a:extLst>
          </p:cNvPr>
          <p:cNvSpPr>
            <a:spLocks noGrp="1"/>
          </p:cNvSpPr>
          <p:nvPr>
            <p:ph type="title"/>
          </p:nvPr>
        </p:nvSpPr>
        <p:spPr>
          <a:xfrm>
            <a:off x="1901332" y="209677"/>
            <a:ext cx="8078016" cy="1325563"/>
          </a:xfrm>
        </p:spPr>
        <p:txBody>
          <a:bodyPr>
            <a:normAutofit/>
          </a:bodyPr>
          <a:lstStyle/>
          <a:p>
            <a:pPr algn="ctr"/>
            <a:r>
              <a:rPr lang="en-US" sz="3600" b="1" dirty="0"/>
              <a:t>Serving in Multiple Volunteer Roles</a:t>
            </a:r>
          </a:p>
        </p:txBody>
      </p:sp>
      <p:sp>
        <p:nvSpPr>
          <p:cNvPr id="3" name="Content Placeholder 2">
            <a:extLst>
              <a:ext uri="{FF2B5EF4-FFF2-40B4-BE49-F238E27FC236}">
                <a16:creationId xmlns:a16="http://schemas.microsoft.com/office/drawing/2014/main" id="{29DF894C-B01E-6C9D-4943-3697B0DC618C}"/>
              </a:ext>
            </a:extLst>
          </p:cNvPr>
          <p:cNvSpPr>
            <a:spLocks noGrp="1"/>
          </p:cNvSpPr>
          <p:nvPr>
            <p:ph idx="1"/>
          </p:nvPr>
        </p:nvSpPr>
        <p:spPr>
          <a:xfrm>
            <a:off x="1491694" y="1697609"/>
            <a:ext cx="8689246" cy="4351338"/>
          </a:xfrm>
        </p:spPr>
        <p:txBody>
          <a:bodyPr>
            <a:normAutofit/>
          </a:bodyPr>
          <a:lstStyle/>
          <a:p>
            <a:pPr lvl="1">
              <a:buFont typeface="Wingdings" panose="05000000000000000000" pitchFamily="2" charset="2"/>
              <a:buChar char="Ø"/>
            </a:pPr>
            <a:r>
              <a:rPr lang="en-US" dirty="0"/>
              <a:t>Typically, an individual serves in only one ALA leadership position at a time. The Board of Directors has the discretion to allow an individual to serve in more than one leadership position at the same time. </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For purposes of the policy, “leadership positions” are defined to include (but are not limited to) service as a member of the ALA Board of Directors, chair, vice chair or member of a standing committee, ad hoc committee, advisory council or project team or Foundation Trustee. This policy does not apply to service in chapter-level positions.</a:t>
            </a:r>
          </a:p>
          <a:p>
            <a:endParaRPr lang="en-US" dirty="0"/>
          </a:p>
          <a:p>
            <a:endParaRPr lang="en-US" dirty="0"/>
          </a:p>
        </p:txBody>
      </p:sp>
    </p:spTree>
    <p:extLst>
      <p:ext uri="{BB962C8B-B14F-4D97-AF65-F5344CB8AC3E}">
        <p14:creationId xmlns:p14="http://schemas.microsoft.com/office/powerpoint/2010/main" val="325355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92E43-E542-1A3C-B23A-515DEDAC7169}"/>
              </a:ext>
            </a:extLst>
          </p:cNvPr>
          <p:cNvSpPr>
            <a:spLocks noGrp="1"/>
          </p:cNvSpPr>
          <p:nvPr>
            <p:ph type="title"/>
          </p:nvPr>
        </p:nvSpPr>
        <p:spPr>
          <a:xfrm>
            <a:off x="4320096" y="278607"/>
            <a:ext cx="6742681" cy="1325563"/>
          </a:xfrm>
        </p:spPr>
        <p:txBody>
          <a:bodyPr/>
          <a:lstStyle/>
          <a:p>
            <a:pPr algn="ctr"/>
            <a:r>
              <a:rPr lang="en-US" b="1" dirty="0"/>
              <a:t>Thank you!</a:t>
            </a:r>
          </a:p>
        </p:txBody>
      </p:sp>
      <p:pic>
        <p:nvPicPr>
          <p:cNvPr id="17" name="Content Placeholder 16">
            <a:extLst>
              <a:ext uri="{FF2B5EF4-FFF2-40B4-BE49-F238E27FC236}">
                <a16:creationId xmlns:a16="http://schemas.microsoft.com/office/drawing/2014/main" id="{ED6B7946-9CF0-1D0B-5178-9555A0D924FE}"/>
              </a:ext>
            </a:extLst>
          </p:cNvPr>
          <p:cNvPicPr>
            <a:picLocks noGrp="1" noChangeAspect="1"/>
          </p:cNvPicPr>
          <p:nvPr>
            <p:ph idx="1"/>
          </p:nvPr>
        </p:nvPicPr>
        <p:blipFill>
          <a:blip r:embed="rId3"/>
          <a:stretch>
            <a:fillRect/>
          </a:stretch>
        </p:blipFill>
        <p:spPr>
          <a:xfrm>
            <a:off x="4631958" y="1764792"/>
            <a:ext cx="6359892" cy="4239928"/>
          </a:xfrm>
          <a:prstGeom prst="rect">
            <a:avLst/>
          </a:prstGeom>
        </p:spPr>
      </p:pic>
      <p:pic>
        <p:nvPicPr>
          <p:cNvPr id="18" name="Picture 17">
            <a:extLst>
              <a:ext uri="{FF2B5EF4-FFF2-40B4-BE49-F238E27FC236}">
                <a16:creationId xmlns:a16="http://schemas.microsoft.com/office/drawing/2014/main" id="{034A9D9D-35C3-AEB4-862D-525141CA73C0}"/>
              </a:ext>
            </a:extLst>
          </p:cNvPr>
          <p:cNvPicPr>
            <a:picLocks noChangeAspect="1"/>
          </p:cNvPicPr>
          <p:nvPr/>
        </p:nvPicPr>
        <p:blipFill>
          <a:blip r:embed="rId4"/>
          <a:stretch>
            <a:fillRect/>
          </a:stretch>
        </p:blipFill>
        <p:spPr>
          <a:xfrm>
            <a:off x="9638421" y="278607"/>
            <a:ext cx="1353429" cy="1347333"/>
          </a:xfrm>
          <a:prstGeom prst="rect">
            <a:avLst/>
          </a:prstGeom>
        </p:spPr>
      </p:pic>
      <p:pic>
        <p:nvPicPr>
          <p:cNvPr id="20" name="Graphic 19" descr="Record outline">
            <a:extLst>
              <a:ext uri="{FF2B5EF4-FFF2-40B4-BE49-F238E27FC236}">
                <a16:creationId xmlns:a16="http://schemas.microsoft.com/office/drawing/2014/main" id="{8D4E71C1-DE8B-5C8C-8F44-A640A172FD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28900" y="4752975"/>
            <a:ext cx="914400" cy="914400"/>
          </a:xfrm>
          <a:prstGeom prst="rect">
            <a:avLst/>
          </a:prstGeom>
        </p:spPr>
      </p:pic>
    </p:spTree>
    <p:extLst>
      <p:ext uri="{BB962C8B-B14F-4D97-AF65-F5344CB8AC3E}">
        <p14:creationId xmlns:p14="http://schemas.microsoft.com/office/powerpoint/2010/main" val="1974824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40D1-70D5-85C7-F949-FADE26766983}"/>
              </a:ext>
            </a:extLst>
          </p:cNvPr>
          <p:cNvSpPr>
            <a:spLocks noGrp="1"/>
          </p:cNvSpPr>
          <p:nvPr>
            <p:ph type="ctrTitle"/>
          </p:nvPr>
        </p:nvSpPr>
        <p:spPr>
          <a:xfrm>
            <a:off x="1563757" y="2042319"/>
            <a:ext cx="9144000" cy="1287290"/>
          </a:xfrm>
        </p:spPr>
        <p:txBody>
          <a:bodyPr>
            <a:normAutofit fontScale="90000"/>
          </a:bodyPr>
          <a:lstStyle/>
          <a:p>
            <a:r>
              <a:rPr lang="en-US" sz="6000">
                <a:effectLst/>
                <a:ea typeface="Calibri" panose="020F0502020204030204" pitchFamily="34" charset="0"/>
              </a:rPr>
              <a:t>Association Leadership Institute</a:t>
            </a:r>
            <a:endParaRPr lang="en-US"/>
          </a:p>
        </p:txBody>
      </p:sp>
      <p:sp>
        <p:nvSpPr>
          <p:cNvPr id="3" name="Subtitle 2">
            <a:extLst>
              <a:ext uri="{FF2B5EF4-FFF2-40B4-BE49-F238E27FC236}">
                <a16:creationId xmlns:a16="http://schemas.microsoft.com/office/drawing/2014/main" id="{219C56EA-99F2-827C-B3AE-0FD5DC88B18D}"/>
              </a:ext>
            </a:extLst>
          </p:cNvPr>
          <p:cNvSpPr>
            <a:spLocks noGrp="1"/>
          </p:cNvSpPr>
          <p:nvPr>
            <p:ph type="subTitle" idx="1"/>
          </p:nvPr>
        </p:nvSpPr>
        <p:spPr/>
        <p:txBody>
          <a:bodyPr vert="horz" lIns="91440" tIns="45720" rIns="91440" bIns="45720" rtlCol="0" anchor="t">
            <a:normAutofit/>
          </a:bodyPr>
          <a:lstStyle/>
          <a:p>
            <a:r>
              <a:rPr lang="en-US" sz="2400"/>
              <a:t>Presented by</a:t>
            </a:r>
          </a:p>
          <a:p>
            <a:r>
              <a:rPr lang="en-US">
                <a:solidFill>
                  <a:srgbClr val="000000"/>
                </a:solidFill>
                <a:latin typeface="Aptos"/>
              </a:rPr>
              <a:t>Angelina Angelov, CLM, MBA</a:t>
            </a:r>
          </a:p>
          <a:p>
            <a:r>
              <a:rPr lang="en-US">
                <a:solidFill>
                  <a:srgbClr val="212529"/>
                </a:solidFill>
                <a:latin typeface="Aptos"/>
              </a:rPr>
              <a:t>Carrie Valenzuela, MBA</a:t>
            </a:r>
            <a:endParaRPr lang="en-US">
              <a:latin typeface="Aptos"/>
            </a:endParaRPr>
          </a:p>
          <a:p>
            <a:endParaRPr lang="en-US" sz="2400"/>
          </a:p>
          <a:p>
            <a:endParaRPr lang="en-US"/>
          </a:p>
        </p:txBody>
      </p:sp>
      <p:sp>
        <p:nvSpPr>
          <p:cNvPr id="5" name="TextBox 4">
            <a:extLst>
              <a:ext uri="{FF2B5EF4-FFF2-40B4-BE49-F238E27FC236}">
                <a16:creationId xmlns:a16="http://schemas.microsoft.com/office/drawing/2014/main" id="{1BA3A45A-A62B-5674-89DF-4F0D866C4931}"/>
              </a:ext>
            </a:extLst>
          </p:cNvPr>
          <p:cNvSpPr txBox="1"/>
          <p:nvPr/>
        </p:nvSpPr>
        <p:spPr>
          <a:xfrm>
            <a:off x="6096000" y="6132063"/>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Chicago, 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February 2026</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74614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B2015D-5079-194F-E2F2-C3D15D6E1E15}"/>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57F91E0D-66D0-976A-4440-D75CD67E1201}"/>
              </a:ext>
            </a:extLst>
          </p:cNvPr>
          <p:cNvSpPr>
            <a:spLocks noGrp="1"/>
          </p:cNvSpPr>
          <p:nvPr>
            <p:ph type="ctrTitle"/>
          </p:nvPr>
        </p:nvSpPr>
        <p:spPr>
          <a:xfrm>
            <a:off x="486721" y="2280627"/>
            <a:ext cx="4282983" cy="1200361"/>
          </a:xfrm>
        </p:spPr>
        <p:txBody>
          <a:bodyPr vert="horz" lIns="91440" tIns="45720" rIns="91440" bIns="45720" rtlCol="0" anchor="b">
            <a:normAutofit fontScale="90000"/>
          </a:bodyPr>
          <a:lstStyle/>
          <a:p>
            <a:pPr algn="l"/>
            <a:r>
              <a:rPr lang="en-US"/>
              <a:t>Lean On Me</a:t>
            </a:r>
            <a:br>
              <a:rPr lang="en-US"/>
            </a:br>
            <a:r>
              <a:rPr lang="en-US" sz="3300"/>
              <a:t>Volunteer Handbook highlights</a:t>
            </a:r>
            <a:endParaRPr lang="en-US" sz="3300" kern="1200">
              <a:solidFill>
                <a:schemeClr val="tx1"/>
              </a:solidFill>
              <a:latin typeface="+mj-lt"/>
              <a:ea typeface="+mj-ea"/>
              <a:cs typeface="+mj-cs"/>
            </a:endParaRPr>
          </a:p>
        </p:txBody>
      </p:sp>
      <p:sp>
        <p:nvSpPr>
          <p:cNvPr id="27" name="Rectangle 26">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314B718E-5945-1FFB-73FA-DBDFA0458C92}"/>
              </a:ext>
            </a:extLst>
          </p:cNvPr>
          <p:cNvSpPr txBox="1"/>
          <p:nvPr/>
        </p:nvSpPr>
        <p:spPr>
          <a:xfrm>
            <a:off x="622320" y="4828892"/>
            <a:ext cx="4305730" cy="714152"/>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Aptos" panose="02110004020202020204"/>
                <a:ea typeface="+mn-ea"/>
                <a:cs typeface="+mn-cs"/>
              </a:rPr>
              <a:t>Chicago, IL</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Aptos" panose="02110004020202020204"/>
                <a:ea typeface="+mn-ea"/>
                <a:cs typeface="+mn-cs"/>
              </a:rPr>
              <a:t>February 2026</a:t>
            </a: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 name="Rectangle 28">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1" name="Rectangle 3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3" name="Rectangle 3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Online Media 3" title="Bill Withers - Lean On Me (Live in Chicago, 1972)">
            <a:hlinkClick r:id="" action="ppaction://media"/>
            <a:extLst>
              <a:ext uri="{FF2B5EF4-FFF2-40B4-BE49-F238E27FC236}">
                <a16:creationId xmlns:a16="http://schemas.microsoft.com/office/drawing/2014/main" id="{8F34F74C-E324-31B9-FE6A-C45F0688675A}"/>
              </a:ext>
            </a:extLst>
          </p:cNvPr>
          <p:cNvPicPr>
            <a:picLocks noRot="1" noChangeAspect="1"/>
          </p:cNvPicPr>
          <p:nvPr>
            <a:videoFile r:link="rId1"/>
          </p:nvPr>
        </p:nvPicPr>
        <p:blipFill>
          <a:blip r:embed="rId3"/>
          <a:stretch>
            <a:fillRect/>
          </a:stretch>
        </p:blipFill>
        <p:spPr>
          <a:xfrm>
            <a:off x="6124233" y="1038555"/>
            <a:ext cx="5330092" cy="3997569"/>
          </a:xfrm>
          <a:prstGeom prst="rect">
            <a:avLst/>
          </a:prstGeom>
        </p:spPr>
      </p:pic>
    </p:spTree>
    <p:extLst>
      <p:ext uri="{BB962C8B-B14F-4D97-AF65-F5344CB8AC3E}">
        <p14:creationId xmlns:p14="http://schemas.microsoft.com/office/powerpoint/2010/main" val="282048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6" name="Rectangle 1065">
            <a:extLst>
              <a:ext uri="{FF2B5EF4-FFF2-40B4-BE49-F238E27FC236}">
                <a16:creationId xmlns:a16="http://schemas.microsoft.com/office/drawing/2014/main" id="{41AB65AE-A08D-4F43-8E53-5F1B8D842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818418C-1DA1-999E-1408-884397049141}"/>
              </a:ext>
            </a:extLst>
          </p:cNvPr>
          <p:cNvSpPr>
            <a:spLocks noGrp="1"/>
          </p:cNvSpPr>
          <p:nvPr>
            <p:ph type="title"/>
          </p:nvPr>
        </p:nvSpPr>
        <p:spPr>
          <a:xfrm>
            <a:off x="6992814" y="4625162"/>
            <a:ext cx="4153767" cy="1667975"/>
          </a:xfrm>
        </p:spPr>
        <p:txBody>
          <a:bodyPr>
            <a:normAutofit/>
          </a:bodyPr>
          <a:lstStyle/>
          <a:p>
            <a:r>
              <a:rPr lang="en-US" sz="4000"/>
              <a:t>This is ALA</a:t>
            </a:r>
          </a:p>
        </p:txBody>
      </p:sp>
      <p:pic>
        <p:nvPicPr>
          <p:cNvPr id="6" name="Picture 5">
            <a:extLst>
              <a:ext uri="{FF2B5EF4-FFF2-40B4-BE49-F238E27FC236}">
                <a16:creationId xmlns:a16="http://schemas.microsoft.com/office/drawing/2014/main" id="{827BEA34-0ACB-44EC-FE64-D5DCE72FDB51}"/>
              </a:ext>
            </a:extLst>
          </p:cNvPr>
          <p:cNvPicPr>
            <a:picLocks noChangeAspect="1"/>
          </p:cNvPicPr>
          <p:nvPr/>
        </p:nvPicPr>
        <p:blipFill>
          <a:blip r:embed="rId3"/>
          <a:srcRect t="2154" b="6151"/>
          <a:stretch>
            <a:fillRect/>
          </a:stretch>
        </p:blipFill>
        <p:spPr>
          <a:xfrm>
            <a:off x="838199" y="536943"/>
            <a:ext cx="4153757" cy="3900336"/>
          </a:xfrm>
          <a:prstGeom prst="rect">
            <a:avLst/>
          </a:prstGeom>
        </p:spPr>
      </p:pic>
      <p:pic>
        <p:nvPicPr>
          <p:cNvPr id="5" name="Picture 4">
            <a:extLst>
              <a:ext uri="{FF2B5EF4-FFF2-40B4-BE49-F238E27FC236}">
                <a16:creationId xmlns:a16="http://schemas.microsoft.com/office/drawing/2014/main" id="{E62690A0-AF29-1648-FAE2-9ECD4922B5BB}"/>
              </a:ext>
            </a:extLst>
          </p:cNvPr>
          <p:cNvPicPr>
            <a:picLocks noChangeAspect="1"/>
          </p:cNvPicPr>
          <p:nvPr/>
        </p:nvPicPr>
        <p:blipFill>
          <a:blip r:embed="rId4"/>
          <a:srcRect l="20008" r="31500" b="1"/>
          <a:stretch>
            <a:fillRect/>
          </a:stretch>
        </p:blipFill>
        <p:spPr>
          <a:xfrm>
            <a:off x="5183372" y="536943"/>
            <a:ext cx="6304539" cy="3900336"/>
          </a:xfrm>
          <a:prstGeom prst="rect">
            <a:avLst/>
          </a:prstGeom>
        </p:spPr>
      </p:pic>
      <p:sp>
        <p:nvSpPr>
          <p:cNvPr id="3" name="Content Placeholder 2">
            <a:extLst>
              <a:ext uri="{FF2B5EF4-FFF2-40B4-BE49-F238E27FC236}">
                <a16:creationId xmlns:a16="http://schemas.microsoft.com/office/drawing/2014/main" id="{AB0917D7-D35C-1317-D897-31876EFD6AC0}"/>
              </a:ext>
            </a:extLst>
          </p:cNvPr>
          <p:cNvSpPr>
            <a:spLocks noGrp="1"/>
          </p:cNvSpPr>
          <p:nvPr>
            <p:ph idx="1"/>
          </p:nvPr>
        </p:nvSpPr>
        <p:spPr>
          <a:xfrm>
            <a:off x="898586" y="4625162"/>
            <a:ext cx="4028892" cy="1423947"/>
          </a:xfrm>
        </p:spPr>
        <p:txBody>
          <a:bodyPr anchor="ctr">
            <a:normAutofit fontScale="85000" lnSpcReduction="10000"/>
          </a:bodyPr>
          <a:lstStyle/>
          <a:p>
            <a:pPr marL="0" indent="0">
              <a:buNone/>
            </a:pPr>
            <a:br>
              <a:rPr lang="en-US" sz="500">
                <a:ea typeface="Calibri Light"/>
                <a:cs typeface="Calibri Light"/>
              </a:rPr>
            </a:br>
            <a:endParaRPr lang="en-US" sz="500">
              <a:ea typeface="Calibri Light"/>
              <a:cs typeface="Calibri Light"/>
            </a:endParaRPr>
          </a:p>
          <a:p>
            <a:pPr marL="0" indent="0">
              <a:buNone/>
            </a:pPr>
            <a:endParaRPr lang="en-US" sz="500">
              <a:ea typeface="Calibri Light"/>
              <a:cs typeface="Calibri Light"/>
            </a:endParaRPr>
          </a:p>
          <a:p>
            <a:pPr marL="0" indent="0">
              <a:buNone/>
            </a:pPr>
            <a:endParaRPr lang="en-US" sz="500">
              <a:ea typeface="Calibri Light"/>
              <a:cs typeface="Calibri Light"/>
            </a:endParaRPr>
          </a:p>
          <a:p>
            <a:pPr marL="0" indent="0">
              <a:buNone/>
            </a:pPr>
            <a:endParaRPr lang="en-US" sz="500">
              <a:ea typeface="Calibri Light"/>
              <a:cs typeface="Calibri Light"/>
            </a:endParaRPr>
          </a:p>
          <a:p>
            <a:pPr marL="0" indent="0">
              <a:buNone/>
            </a:pPr>
            <a:endParaRPr lang="en-US" sz="500">
              <a:ea typeface="Calibri Light"/>
              <a:cs typeface="Calibri Light"/>
            </a:endParaRPr>
          </a:p>
          <a:p>
            <a:pPr marL="0" indent="0">
              <a:buNone/>
            </a:pPr>
            <a:endParaRPr lang="en-US" sz="500">
              <a:ea typeface="Calibri Light"/>
              <a:cs typeface="Calibri Light"/>
            </a:endParaRPr>
          </a:p>
          <a:p>
            <a:pPr marL="0" indent="0">
              <a:buNone/>
            </a:pPr>
            <a:r>
              <a:rPr lang="en-US" sz="2000">
                <a:ea typeface="Calibri Light"/>
                <a:cs typeface="Calibri Light"/>
              </a:rPr>
              <a:t>From the ALA Volunteer Handbook</a:t>
            </a:r>
            <a:endParaRPr lang="en-US" sz="500"/>
          </a:p>
        </p:txBody>
      </p:sp>
    </p:spTree>
    <p:extLst>
      <p:ext uri="{BB962C8B-B14F-4D97-AF65-F5344CB8AC3E}">
        <p14:creationId xmlns:p14="http://schemas.microsoft.com/office/powerpoint/2010/main" val="3859942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E81BCB7-133D-AA1C-EFB7-3FED926976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FE88DD-4732-EEB0-4253-7CF78880C8E6}"/>
              </a:ext>
            </a:extLst>
          </p:cNvPr>
          <p:cNvSpPr>
            <a:spLocks noGrp="1"/>
          </p:cNvSpPr>
          <p:nvPr>
            <p:ph type="title"/>
          </p:nvPr>
        </p:nvSpPr>
        <p:spPr>
          <a:xfrm>
            <a:off x="838200" y="737843"/>
            <a:ext cx="10515600" cy="1325563"/>
          </a:xfrm>
        </p:spPr>
        <p:txBody>
          <a:bodyPr/>
          <a:lstStyle/>
          <a:p>
            <a:r>
              <a:rPr lang="en-US"/>
              <a:t>ALA Code of Ethics</a:t>
            </a:r>
          </a:p>
        </p:txBody>
      </p:sp>
      <p:graphicFrame>
        <p:nvGraphicFramePr>
          <p:cNvPr id="7" name="Content Placeholder 2">
            <a:extLst>
              <a:ext uri="{FF2B5EF4-FFF2-40B4-BE49-F238E27FC236}">
                <a16:creationId xmlns:a16="http://schemas.microsoft.com/office/drawing/2014/main" id="{413651B9-507C-6659-E651-59300D0D8D18}"/>
              </a:ext>
            </a:extLst>
          </p:cNvPr>
          <p:cNvGraphicFramePr>
            <a:graphicFrameLocks noGrp="1"/>
          </p:cNvGraphicFramePr>
          <p:nvPr>
            <p:ph idx="1"/>
          </p:nvPr>
        </p:nvGraphicFramePr>
        <p:xfrm>
          <a:off x="838200" y="2221395"/>
          <a:ext cx="7783996" cy="39555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467BC61B-3A54-E4E1-AE25-B510402D1941}"/>
              </a:ext>
            </a:extLst>
          </p:cNvPr>
          <p:cNvSpPr txBox="1"/>
          <p:nvPr/>
        </p:nvSpPr>
        <p:spPr>
          <a:xfrm>
            <a:off x="947057" y="6120157"/>
            <a:ext cx="7554686" cy="3677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hlinkClick r:id="rId9"/>
              </a:rPr>
              <a:t>Governance Resource Hub</a:t>
            </a: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83157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848A91-93BF-8EDF-7FB0-B8CBE1394462}"/>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C01B3DD-8809-974A-6298-28BF76D4B0DB}"/>
              </a:ext>
            </a:extLst>
          </p:cNvPr>
          <p:cNvSpPr>
            <a:spLocks noGrp="1"/>
          </p:cNvSpPr>
          <p:nvPr>
            <p:ph type="title"/>
          </p:nvPr>
        </p:nvSpPr>
        <p:spPr>
          <a:xfrm>
            <a:off x="808638" y="386930"/>
            <a:ext cx="9236700" cy="1188950"/>
          </a:xfrm>
        </p:spPr>
        <p:txBody>
          <a:bodyPr anchor="b">
            <a:normAutofit/>
          </a:bodyPr>
          <a:lstStyle/>
          <a:p>
            <a:r>
              <a:rPr lang="en-US" sz="3800"/>
              <a:t>Responsibilities to the Legal Management Profession</a:t>
            </a:r>
          </a:p>
        </p:txBody>
      </p:sp>
      <p:grpSp>
        <p:nvGrpSpPr>
          <p:cNvPr id="15" name="Group 1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B7F2B8B6-45EC-40BA-01B4-7CFF35663B05}"/>
              </a:ext>
            </a:extLst>
          </p:cNvPr>
          <p:cNvSpPr>
            <a:spLocks noGrp="1"/>
          </p:cNvSpPr>
          <p:nvPr>
            <p:ph idx="1"/>
          </p:nvPr>
        </p:nvSpPr>
        <p:spPr>
          <a:xfrm>
            <a:off x="793660" y="2599509"/>
            <a:ext cx="10143668" cy="3435531"/>
          </a:xfrm>
        </p:spPr>
        <p:txBody>
          <a:bodyPr anchor="ctr">
            <a:normAutofit/>
          </a:bodyPr>
          <a:lstStyle/>
          <a:p>
            <a:pPr lvl="0"/>
            <a:r>
              <a:rPr lang="en-US" sz="2400"/>
              <a:t>Support ALA’s vision and mission and uphold the Code.</a:t>
            </a:r>
          </a:p>
          <a:p>
            <a:pPr lvl="0"/>
            <a:r>
              <a:rPr lang="en-US" sz="2400"/>
              <a:t>Conduct compatible with ABA Model Rules of Professional Conduct.</a:t>
            </a:r>
          </a:p>
          <a:p>
            <a:pPr lvl="0"/>
            <a:r>
              <a:rPr lang="en-US" sz="2400"/>
              <a:t>Maintain professional competence through continuing education.</a:t>
            </a:r>
          </a:p>
          <a:p>
            <a:pPr lvl="0"/>
            <a:r>
              <a:rPr lang="en-US" sz="2400"/>
              <a:t>Demonstrate honesty, fairness, respect, and collaboration.</a:t>
            </a:r>
          </a:p>
          <a:p>
            <a:pPr lvl="0"/>
            <a:r>
              <a:rPr lang="en-US" sz="2400"/>
              <a:t>Promote awareness and practice of professional legal management.</a:t>
            </a:r>
          </a:p>
          <a:p>
            <a:pPr lvl="0"/>
            <a:r>
              <a:rPr lang="en-US" sz="2400"/>
              <a:t>Actively pursue diversity, equity, inclusion, and accessibility.</a:t>
            </a:r>
            <a:br>
              <a:rPr lang="en-US" sz="2400"/>
            </a:br>
            <a:endParaRPr lang="en-US" sz="2400"/>
          </a:p>
        </p:txBody>
      </p:sp>
    </p:spTree>
    <p:extLst>
      <p:ext uri="{BB962C8B-B14F-4D97-AF65-F5344CB8AC3E}">
        <p14:creationId xmlns:p14="http://schemas.microsoft.com/office/powerpoint/2010/main" val="479436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DBAE14C-059B-1ABD-68EC-41385241EE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EA543C-9782-C2F9-5018-90181E5EBEBF}"/>
              </a:ext>
            </a:extLst>
          </p:cNvPr>
          <p:cNvSpPr>
            <a:spLocks noGrp="1"/>
          </p:cNvSpPr>
          <p:nvPr>
            <p:ph type="title"/>
          </p:nvPr>
        </p:nvSpPr>
        <p:spPr>
          <a:xfrm>
            <a:off x="838200" y="365125"/>
            <a:ext cx="10515600" cy="1325563"/>
          </a:xfrm>
        </p:spPr>
        <p:txBody>
          <a:bodyPr/>
          <a:lstStyle/>
          <a:p>
            <a:r>
              <a:rPr lang="en-US"/>
              <a:t>Responsibilities to Legal Service Organizations and Others</a:t>
            </a:r>
          </a:p>
        </p:txBody>
      </p:sp>
      <p:graphicFrame>
        <p:nvGraphicFramePr>
          <p:cNvPr id="7" name="Content Placeholder 2">
            <a:extLst>
              <a:ext uri="{FF2B5EF4-FFF2-40B4-BE49-F238E27FC236}">
                <a16:creationId xmlns:a16="http://schemas.microsoft.com/office/drawing/2014/main" id="{284157E9-1286-629C-4308-768E5326842A}"/>
              </a:ext>
            </a:extLst>
          </p:cNvPr>
          <p:cNvGraphicFramePr>
            <a:graphicFrameLocks noGrp="1"/>
          </p:cNvGraphicFramePr>
          <p:nvPr>
            <p:ph idx="1"/>
          </p:nvPr>
        </p:nvGraphicFramePr>
        <p:xfrm>
          <a:off x="-1103" y="1671017"/>
          <a:ext cx="11211338" cy="45059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57024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37322-0E22-FBB6-EEAC-66592138257E}"/>
              </a:ext>
            </a:extLst>
          </p:cNvPr>
          <p:cNvSpPr>
            <a:spLocks noGrp="1"/>
          </p:cNvSpPr>
          <p:nvPr>
            <p:ph type="title"/>
          </p:nvPr>
        </p:nvSpPr>
        <p:spPr>
          <a:xfrm>
            <a:off x="1379129" y="553236"/>
            <a:ext cx="9901519" cy="962102"/>
          </a:xfrm>
        </p:spPr>
        <p:txBody>
          <a:bodyPr/>
          <a:lstStyle/>
          <a:p>
            <a:pPr algn="ctr"/>
            <a:r>
              <a:rPr lang="en-US" b="1" dirty="0"/>
              <a:t>Setting the Tone</a:t>
            </a:r>
          </a:p>
        </p:txBody>
      </p:sp>
      <p:sp>
        <p:nvSpPr>
          <p:cNvPr id="3" name="Content Placeholder 2">
            <a:extLst>
              <a:ext uri="{FF2B5EF4-FFF2-40B4-BE49-F238E27FC236}">
                <a16:creationId xmlns:a16="http://schemas.microsoft.com/office/drawing/2014/main" id="{16D4DE37-F80F-73B2-C365-2543BAD27451}"/>
              </a:ext>
            </a:extLst>
          </p:cNvPr>
          <p:cNvSpPr>
            <a:spLocks noGrp="1"/>
          </p:cNvSpPr>
          <p:nvPr>
            <p:ph idx="1"/>
          </p:nvPr>
        </p:nvSpPr>
        <p:spPr>
          <a:xfrm>
            <a:off x="1379130" y="2292287"/>
            <a:ext cx="9901518" cy="3722263"/>
          </a:xfrm>
        </p:spPr>
        <p:txBody>
          <a:bodyPr/>
          <a:lstStyle/>
          <a:p>
            <a:pPr marL="514350" indent="-514350">
              <a:buAutoNum type="arabicPeriod"/>
            </a:pPr>
            <a:r>
              <a:rPr lang="en-US" dirty="0"/>
              <a:t>Updates to the Governance Practice Statements and Policies</a:t>
            </a:r>
          </a:p>
          <a:p>
            <a:pPr marL="514350" indent="-514350">
              <a:buAutoNum type="arabicPeriod"/>
            </a:pPr>
            <a:r>
              <a:rPr lang="en-US" dirty="0"/>
              <a:t>Conflicts of Interest</a:t>
            </a:r>
          </a:p>
          <a:p>
            <a:pPr marL="514350" indent="-514350">
              <a:buAutoNum type="arabicPeriod"/>
            </a:pPr>
            <a:r>
              <a:rPr lang="en-US" dirty="0"/>
              <a:t>Media Policy</a:t>
            </a:r>
          </a:p>
          <a:p>
            <a:pPr marL="514350" indent="-514350">
              <a:buAutoNum type="arabicPeriod"/>
            </a:pPr>
            <a:r>
              <a:rPr lang="en-US" dirty="0"/>
              <a:t>Member-to-Member Non-Solicitation Policy</a:t>
            </a:r>
          </a:p>
          <a:p>
            <a:pPr marL="514350" indent="-514350">
              <a:buAutoNum type="arabicPeriod"/>
            </a:pPr>
            <a:r>
              <a:rPr lang="en-US" dirty="0"/>
              <a:t>Serving in Multiple Volunteer Roles</a:t>
            </a:r>
          </a:p>
        </p:txBody>
      </p:sp>
      <p:pic>
        <p:nvPicPr>
          <p:cNvPr id="5" name="Graphic 4" descr="Music notes with solid fill">
            <a:extLst>
              <a:ext uri="{FF2B5EF4-FFF2-40B4-BE49-F238E27FC236}">
                <a16:creationId xmlns:a16="http://schemas.microsoft.com/office/drawing/2014/main" id="{0679A34D-62FB-F735-FE41-A2ECCBE7E4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62275" y="1193025"/>
            <a:ext cx="835800" cy="835800"/>
          </a:xfrm>
          <a:prstGeom prst="rect">
            <a:avLst/>
          </a:prstGeom>
        </p:spPr>
      </p:pic>
      <p:pic>
        <p:nvPicPr>
          <p:cNvPr id="7" name="Graphic 6" descr="Music note with solid fill">
            <a:extLst>
              <a:ext uri="{FF2B5EF4-FFF2-40B4-BE49-F238E27FC236}">
                <a16:creationId xmlns:a16="http://schemas.microsoft.com/office/drawing/2014/main" id="{1F71583E-25EB-95B6-F828-AF27584AF1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93927" y="1193025"/>
            <a:ext cx="835800" cy="835800"/>
          </a:xfrm>
          <a:prstGeom prst="rect">
            <a:avLst/>
          </a:prstGeom>
        </p:spPr>
      </p:pic>
    </p:spTree>
    <p:extLst>
      <p:ext uri="{BB962C8B-B14F-4D97-AF65-F5344CB8AC3E}">
        <p14:creationId xmlns:p14="http://schemas.microsoft.com/office/powerpoint/2010/main" val="3172728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D0AA3-3AF5-8351-55C8-A12BE1C754A9}"/>
              </a:ext>
            </a:extLst>
          </p:cNvPr>
          <p:cNvSpPr>
            <a:spLocks noGrp="1"/>
          </p:cNvSpPr>
          <p:nvPr>
            <p:ph type="title"/>
          </p:nvPr>
        </p:nvSpPr>
        <p:spPr>
          <a:xfrm>
            <a:off x="838200" y="365125"/>
            <a:ext cx="10515600" cy="1325563"/>
          </a:xfrm>
        </p:spPr>
        <p:txBody>
          <a:bodyPr/>
          <a:lstStyle/>
          <a:p>
            <a:r>
              <a:rPr lang="en-US"/>
              <a:t>Antitrust guidelines and concerns</a:t>
            </a:r>
          </a:p>
        </p:txBody>
      </p:sp>
      <p:sp>
        <p:nvSpPr>
          <p:cNvPr id="3" name="Content Placeholder 2">
            <a:extLst>
              <a:ext uri="{FF2B5EF4-FFF2-40B4-BE49-F238E27FC236}">
                <a16:creationId xmlns:a16="http://schemas.microsoft.com/office/drawing/2014/main" id="{BE1CCFD1-C7D8-6A69-F9D9-A28855BD5448}"/>
              </a:ext>
            </a:extLst>
          </p:cNvPr>
          <p:cNvSpPr>
            <a:spLocks noGrp="1"/>
          </p:cNvSpPr>
          <p:nvPr>
            <p:ph idx="1"/>
          </p:nvPr>
        </p:nvSpPr>
        <p:spPr>
          <a:xfrm>
            <a:off x="838200" y="1825625"/>
            <a:ext cx="10515600" cy="4351338"/>
          </a:xfrm>
        </p:spPr>
        <p:txBody>
          <a:bodyPr/>
          <a:lstStyle/>
          <a:p>
            <a:r>
              <a:rPr lang="en-US"/>
              <a:t>Associations like ALA are subject to strict federal and state antitrust laws.</a:t>
            </a:r>
          </a:p>
          <a:p>
            <a:r>
              <a:rPr lang="en-US"/>
              <a:t>The Sherman Antitrust Act and Federal Trade Commission Act prohibit anti-competitive behavior.</a:t>
            </a:r>
          </a:p>
          <a:p>
            <a:r>
              <a:rPr lang="en-US"/>
              <a:t>ALA members are competitors in the legal management industry.</a:t>
            </a:r>
          </a:p>
          <a:p>
            <a:r>
              <a:rPr lang="en-US"/>
              <a:t>Even small or local associations can face civil and criminal liability under antitrust laws</a:t>
            </a:r>
          </a:p>
        </p:txBody>
      </p:sp>
    </p:spTree>
    <p:extLst>
      <p:ext uri="{BB962C8B-B14F-4D97-AF65-F5344CB8AC3E}">
        <p14:creationId xmlns:p14="http://schemas.microsoft.com/office/powerpoint/2010/main" val="3257431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01AD738-25CC-FDD9-2BFE-DA6B751E00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398EA9-E9F9-4CC8-24BA-18A669604861}"/>
              </a:ext>
            </a:extLst>
          </p:cNvPr>
          <p:cNvSpPr>
            <a:spLocks noGrp="1"/>
          </p:cNvSpPr>
          <p:nvPr>
            <p:ph type="title"/>
          </p:nvPr>
        </p:nvSpPr>
        <p:spPr>
          <a:xfrm>
            <a:off x="838200" y="365125"/>
            <a:ext cx="10515600" cy="1325563"/>
          </a:xfrm>
        </p:spPr>
        <p:txBody>
          <a:bodyPr/>
          <a:lstStyle/>
          <a:p>
            <a:r>
              <a:rPr lang="en-US"/>
              <a:t>Four Key Antitrust Concerns</a:t>
            </a:r>
          </a:p>
        </p:txBody>
      </p:sp>
      <p:graphicFrame>
        <p:nvGraphicFramePr>
          <p:cNvPr id="7" name="Content Placeholder 2">
            <a:extLst>
              <a:ext uri="{FF2B5EF4-FFF2-40B4-BE49-F238E27FC236}">
                <a16:creationId xmlns:a16="http://schemas.microsoft.com/office/drawing/2014/main" id="{754910CB-3D42-3A8D-73B5-2667D6FC723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79303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1CAA38E-4633-0B84-C1B6-265E2B2491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9DF2F6-0F8B-861F-F5E2-7C704A297DE7}"/>
              </a:ext>
            </a:extLst>
          </p:cNvPr>
          <p:cNvSpPr>
            <a:spLocks noGrp="1"/>
          </p:cNvSpPr>
          <p:nvPr>
            <p:ph type="title"/>
          </p:nvPr>
        </p:nvSpPr>
        <p:spPr>
          <a:xfrm>
            <a:off x="838200" y="365125"/>
            <a:ext cx="10515600" cy="1325563"/>
          </a:xfrm>
        </p:spPr>
        <p:txBody>
          <a:bodyPr/>
          <a:lstStyle/>
          <a:p>
            <a:r>
              <a:rPr lang="en-US"/>
              <a:t>Topics to Avoid in Meetings &amp; Gatherings</a:t>
            </a:r>
          </a:p>
        </p:txBody>
      </p:sp>
      <p:sp>
        <p:nvSpPr>
          <p:cNvPr id="3" name="Content Placeholder 2">
            <a:extLst>
              <a:ext uri="{FF2B5EF4-FFF2-40B4-BE49-F238E27FC236}">
                <a16:creationId xmlns:a16="http://schemas.microsoft.com/office/drawing/2014/main" id="{0ABBC85B-A55D-A83F-62AF-945F588A80F0}"/>
              </a:ext>
            </a:extLst>
          </p:cNvPr>
          <p:cNvSpPr>
            <a:spLocks noGrp="1"/>
          </p:cNvSpPr>
          <p:nvPr>
            <p:ph idx="1"/>
          </p:nvPr>
        </p:nvSpPr>
        <p:spPr>
          <a:xfrm>
            <a:off x="838200" y="1825625"/>
            <a:ext cx="10515600" cy="4351338"/>
          </a:xfrm>
        </p:spPr>
        <p:txBody>
          <a:bodyPr/>
          <a:lstStyle/>
          <a:p>
            <a:r>
              <a:rPr lang="en-US"/>
              <a:t>Billing rates, wages, or fees (past, present, or future).</a:t>
            </a:r>
          </a:p>
          <a:p>
            <a:r>
              <a:rPr lang="en-US"/>
              <a:t>Profit margins, pricing strategies, or fair pricing levels.</a:t>
            </a:r>
          </a:p>
          <a:p>
            <a:r>
              <a:rPr lang="en-US"/>
              <a:t>Standardizing prices or limiting competition.</a:t>
            </a:r>
          </a:p>
          <a:p>
            <a:r>
              <a:rPr lang="en-US"/>
              <a:t>Surveys &amp; Data Collection Guidelines: </a:t>
            </a:r>
          </a:p>
          <a:p>
            <a:pPr lvl="1"/>
            <a:r>
              <a:rPr lang="en-US"/>
              <a:t>Collected by an independent third party</a:t>
            </a:r>
          </a:p>
          <a:p>
            <a:pPr lvl="1"/>
            <a:r>
              <a:rPr lang="en-US"/>
              <a:t>Open to non-members</a:t>
            </a:r>
          </a:p>
          <a:p>
            <a:endParaRPr lang="en-US"/>
          </a:p>
        </p:txBody>
      </p:sp>
    </p:spTree>
    <p:extLst>
      <p:ext uri="{BB962C8B-B14F-4D97-AF65-F5344CB8AC3E}">
        <p14:creationId xmlns:p14="http://schemas.microsoft.com/office/powerpoint/2010/main" val="327531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6F511F-F015-F96D-15EF-94F46A3D88E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760BBD4-C140-3957-9C21-2B80D3085B5A}"/>
              </a:ext>
            </a:extLst>
          </p:cNvPr>
          <p:cNvSpPr>
            <a:spLocks noGrp="1"/>
          </p:cNvSpPr>
          <p:nvPr>
            <p:ph type="title"/>
          </p:nvPr>
        </p:nvSpPr>
        <p:spPr>
          <a:xfrm>
            <a:off x="808638" y="386930"/>
            <a:ext cx="9236700" cy="1188950"/>
          </a:xfrm>
        </p:spPr>
        <p:txBody>
          <a:bodyPr anchor="b">
            <a:normAutofit/>
          </a:bodyPr>
          <a:lstStyle/>
          <a:p>
            <a:r>
              <a:rPr lang="en-US" sz="4200"/>
              <a:t>Severe Penalties for Antitrust Violations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C4364E33-F0D9-A11A-617A-B01C6ED77949}"/>
              </a:ext>
            </a:extLst>
          </p:cNvPr>
          <p:cNvSpPr>
            <a:spLocks noGrp="1"/>
          </p:cNvSpPr>
          <p:nvPr>
            <p:ph idx="1"/>
          </p:nvPr>
        </p:nvSpPr>
        <p:spPr>
          <a:xfrm>
            <a:off x="793660" y="2599509"/>
            <a:ext cx="10143668" cy="3435531"/>
          </a:xfrm>
        </p:spPr>
        <p:txBody>
          <a:bodyPr anchor="ctr">
            <a:normAutofit/>
          </a:bodyPr>
          <a:lstStyle/>
          <a:p>
            <a:r>
              <a:rPr lang="en-US" sz="2400"/>
              <a:t>Criminal fines up to $1M for individuals and $100M for corporations.</a:t>
            </a:r>
          </a:p>
          <a:p>
            <a:r>
              <a:rPr lang="en-US" sz="2400"/>
              <a:t>Jail sentences from 4 months to 3 years for bid rigging or price fixing.</a:t>
            </a:r>
          </a:p>
          <a:p>
            <a:r>
              <a:rPr lang="en-US" sz="2400"/>
              <a:t>Civil lawsuits can result in triple damages and attorney fees.</a:t>
            </a:r>
          </a:p>
          <a:p>
            <a:pPr lvl="1"/>
            <a:r>
              <a:rPr lang="en-US"/>
              <a:t>Lawsuits from consumers or competitors.</a:t>
            </a:r>
          </a:p>
          <a:p>
            <a:pPr lvl="1"/>
            <a:r>
              <a:rPr lang="en-US"/>
              <a:t>Reputational harm and financial losses </a:t>
            </a:r>
          </a:p>
          <a:p>
            <a:pPr lvl="1"/>
            <a:r>
              <a:rPr lang="en-US"/>
              <a:t>Government supervision or disbanding of the association.</a:t>
            </a:r>
          </a:p>
          <a:p>
            <a:pPr lvl="1"/>
            <a:endParaRPr lang="en-US"/>
          </a:p>
        </p:txBody>
      </p:sp>
    </p:spTree>
    <p:extLst>
      <p:ext uri="{BB962C8B-B14F-4D97-AF65-F5344CB8AC3E}">
        <p14:creationId xmlns:p14="http://schemas.microsoft.com/office/powerpoint/2010/main" val="1916922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529B80B-C936-5F65-21F9-BE91A632D352}"/>
              </a:ext>
            </a:extLst>
          </p:cNvPr>
          <p:cNvSpPr>
            <a:spLocks noGrp="1"/>
          </p:cNvSpPr>
          <p:nvPr>
            <p:ph type="title"/>
          </p:nvPr>
        </p:nvSpPr>
        <p:spPr>
          <a:xfrm>
            <a:off x="640080" y="325369"/>
            <a:ext cx="4368602" cy="1956841"/>
          </a:xfrm>
        </p:spPr>
        <p:txBody>
          <a:bodyPr anchor="b">
            <a:normAutofit/>
          </a:bodyPr>
          <a:lstStyle/>
          <a:p>
            <a:r>
              <a:rPr lang="en-US" sz="5000"/>
              <a:t>ALA Leadership Groups</a:t>
            </a:r>
          </a:p>
        </p:txBody>
      </p:sp>
      <p:sp>
        <p:nvSpPr>
          <p:cNvPr id="410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098" name="Picture 2" descr="How to Build Unity at Your Local Sport Activity Center">
            <a:extLst>
              <a:ext uri="{FF2B5EF4-FFF2-40B4-BE49-F238E27FC236}">
                <a16:creationId xmlns:a16="http://schemas.microsoft.com/office/drawing/2014/main" id="{D7CC4AF9-FE55-A342-DFCB-DF38D42DA4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188" r="13859" b="-1"/>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3" descr="generated_image.png">
            <a:extLst>
              <a:ext uri="{FF2B5EF4-FFF2-40B4-BE49-F238E27FC236}">
                <a16:creationId xmlns:a16="http://schemas.microsoft.com/office/drawing/2014/main" id="{6658DE62-2149-8FDB-0B6E-7A9C9744D4E1}"/>
              </a:ext>
            </a:extLst>
          </p:cNvPr>
          <p:cNvPicPr>
            <a:picLocks noChangeAspect="1"/>
          </p:cNvPicPr>
          <p:nvPr/>
        </p:nvPicPr>
        <p:blipFill>
          <a:blip r:embed="rId4"/>
          <a:stretch>
            <a:fillRect/>
          </a:stretch>
        </p:blipFill>
        <p:spPr>
          <a:xfrm>
            <a:off x="914400" y="3009900"/>
            <a:ext cx="2933700" cy="2971800"/>
          </a:xfrm>
          <a:prstGeom prst="rect">
            <a:avLst/>
          </a:prstGeom>
        </p:spPr>
      </p:pic>
    </p:spTree>
    <p:extLst>
      <p:ext uri="{BB962C8B-B14F-4D97-AF65-F5344CB8AC3E}">
        <p14:creationId xmlns:p14="http://schemas.microsoft.com/office/powerpoint/2010/main" val="3356600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F39A4C-9F6A-DA0F-77C9-D5BECA857E6C}"/>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050" name="Picture 2" descr="The Art of Empathy: How we Provide Genuine Emotional Support">
            <a:extLst>
              <a:ext uri="{FF2B5EF4-FFF2-40B4-BE49-F238E27FC236}">
                <a16:creationId xmlns:a16="http://schemas.microsoft.com/office/drawing/2014/main" id="{0704446C-DFC5-926F-164C-D1587FF4A3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516" r="1" b="1"/>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B1DAF8F0-8BA7-6A94-56E0-DF67BC902F2D}"/>
              </a:ext>
            </a:extLst>
          </p:cNvPr>
          <p:cNvSpPr>
            <a:spLocks noGrp="1"/>
          </p:cNvSpPr>
          <p:nvPr>
            <p:ph type="title"/>
          </p:nvPr>
        </p:nvSpPr>
        <p:spPr>
          <a:xfrm>
            <a:off x="7531610" y="365125"/>
            <a:ext cx="3822189" cy="1899912"/>
          </a:xfrm>
        </p:spPr>
        <p:txBody>
          <a:bodyPr>
            <a:normAutofit/>
          </a:bodyPr>
          <a:lstStyle/>
          <a:p>
            <a:r>
              <a:rPr lang="en-US" sz="4000"/>
              <a:t>Key Attributes of Successful ALA Leaders</a:t>
            </a:r>
          </a:p>
        </p:txBody>
      </p:sp>
      <p:sp>
        <p:nvSpPr>
          <p:cNvPr id="3" name="Content Placeholder 2">
            <a:extLst>
              <a:ext uri="{FF2B5EF4-FFF2-40B4-BE49-F238E27FC236}">
                <a16:creationId xmlns:a16="http://schemas.microsoft.com/office/drawing/2014/main" id="{9FB3A59A-EE54-F4D3-0ED5-004FAC5CA333}"/>
              </a:ext>
            </a:extLst>
          </p:cNvPr>
          <p:cNvSpPr>
            <a:spLocks noGrp="1"/>
          </p:cNvSpPr>
          <p:nvPr>
            <p:ph idx="1"/>
          </p:nvPr>
        </p:nvSpPr>
        <p:spPr>
          <a:xfrm>
            <a:off x="7531610" y="2434201"/>
            <a:ext cx="3822189" cy="3742762"/>
          </a:xfrm>
        </p:spPr>
        <p:txBody>
          <a:bodyPr>
            <a:normAutofit/>
          </a:bodyPr>
          <a:lstStyle/>
          <a:p>
            <a:r>
              <a:rPr lang="en-US" sz="2000" b="1" dirty="0"/>
              <a:t>Strategic Alignment</a:t>
            </a:r>
          </a:p>
          <a:p>
            <a:r>
              <a:rPr lang="en-US" sz="2000" b="1" dirty="0"/>
              <a:t>Vision/Strategic Stewardship</a:t>
            </a:r>
          </a:p>
          <a:p>
            <a:r>
              <a:rPr lang="en-US" sz="2000" b="1" dirty="0"/>
              <a:t>Respectful Communication</a:t>
            </a:r>
          </a:p>
          <a:p>
            <a:r>
              <a:rPr lang="en-US" sz="2000" b="1" dirty="0"/>
              <a:t>Inclusive Collaboration</a:t>
            </a:r>
          </a:p>
          <a:p>
            <a:endParaRPr lang="en-US" sz="2000" b="1" dirty="0"/>
          </a:p>
          <a:p>
            <a:endParaRPr lang="en-US" sz="2000" b="1" dirty="0"/>
          </a:p>
          <a:p>
            <a:endParaRPr lang="en-US" sz="2000" b="1" dirty="0"/>
          </a:p>
          <a:p>
            <a:endParaRPr lang="en-US" sz="2000" b="1" dirty="0"/>
          </a:p>
        </p:txBody>
      </p:sp>
    </p:spTree>
    <p:extLst>
      <p:ext uri="{BB962C8B-B14F-4D97-AF65-F5344CB8AC3E}">
        <p14:creationId xmlns:p14="http://schemas.microsoft.com/office/powerpoint/2010/main" val="2138393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00EA41-017A-070C-6299-9E6325C915E2}"/>
            </a:ext>
          </a:extLst>
        </p:cNvPr>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074" name="Picture 2" descr="The Importance of Community and Unity - Youtopia">
            <a:extLst>
              <a:ext uri="{FF2B5EF4-FFF2-40B4-BE49-F238E27FC236}">
                <a16:creationId xmlns:a16="http://schemas.microsoft.com/office/drawing/2014/main" id="{33CBD332-1EA9-7DB0-D8CC-80AE24722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206" r="-1" b="-1"/>
          <a:stretch>
            <a:fill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05C7A08-439F-5206-9C27-A28AACA7A523}"/>
              </a:ext>
            </a:extLst>
          </p:cNvPr>
          <p:cNvSpPr>
            <a:spLocks noGrp="1"/>
          </p:cNvSpPr>
          <p:nvPr>
            <p:ph type="title"/>
          </p:nvPr>
        </p:nvSpPr>
        <p:spPr>
          <a:xfrm>
            <a:off x="838200" y="365125"/>
            <a:ext cx="3822189" cy="1899912"/>
          </a:xfrm>
        </p:spPr>
        <p:txBody>
          <a:bodyPr>
            <a:normAutofit/>
          </a:bodyPr>
          <a:lstStyle/>
          <a:p>
            <a:r>
              <a:rPr lang="en-US" sz="4000"/>
              <a:t>Key Attributes of Successful ALA Leaders</a:t>
            </a:r>
          </a:p>
        </p:txBody>
      </p:sp>
      <p:sp>
        <p:nvSpPr>
          <p:cNvPr id="3" name="Content Placeholder 2">
            <a:extLst>
              <a:ext uri="{FF2B5EF4-FFF2-40B4-BE49-F238E27FC236}">
                <a16:creationId xmlns:a16="http://schemas.microsoft.com/office/drawing/2014/main" id="{61ED5991-2697-D6D9-BDD2-4C093085FCA2}"/>
              </a:ext>
            </a:extLst>
          </p:cNvPr>
          <p:cNvSpPr>
            <a:spLocks noGrp="1"/>
          </p:cNvSpPr>
          <p:nvPr>
            <p:ph idx="1"/>
          </p:nvPr>
        </p:nvSpPr>
        <p:spPr>
          <a:xfrm>
            <a:off x="838200" y="2434201"/>
            <a:ext cx="3822189" cy="3742762"/>
          </a:xfrm>
        </p:spPr>
        <p:txBody>
          <a:bodyPr>
            <a:normAutofit/>
          </a:bodyPr>
          <a:lstStyle/>
          <a:p>
            <a:pPr marL="342900" indent="-342900">
              <a:buFont typeface="Arial"/>
              <a:buChar char="•"/>
            </a:pPr>
            <a:r>
              <a:rPr lang="en-US" sz="2000" b="1" dirty="0"/>
              <a:t>Passion for ALA</a:t>
            </a:r>
            <a:endParaRPr lang="en-US" sz="2000" dirty="0"/>
          </a:p>
          <a:p>
            <a:pPr marL="342900" indent="-342900">
              <a:buFont typeface="Arial"/>
              <a:buChar char="•"/>
            </a:pPr>
            <a:r>
              <a:rPr lang="en-US" sz="2000" b="1" dirty="0"/>
              <a:t>Reliability and Composure</a:t>
            </a:r>
          </a:p>
          <a:p>
            <a:pPr marL="342900" indent="-342900">
              <a:buFont typeface="Arial"/>
              <a:buChar char="•"/>
            </a:pPr>
            <a:r>
              <a:rPr lang="en-US" sz="2000" b="1" dirty="0"/>
              <a:t>Balance</a:t>
            </a:r>
          </a:p>
        </p:txBody>
      </p:sp>
    </p:spTree>
    <p:extLst>
      <p:ext uri="{BB962C8B-B14F-4D97-AF65-F5344CB8AC3E}">
        <p14:creationId xmlns:p14="http://schemas.microsoft.com/office/powerpoint/2010/main" val="4237258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55BD2B-CE22-5D5C-2523-EA0F4C8074FE}"/>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42421E74-4B9F-0264-0826-AE585ECD85D0}"/>
              </a:ext>
            </a:extLst>
          </p:cNvPr>
          <p:cNvSpPr>
            <a:spLocks noGrp="1"/>
          </p:cNvSpPr>
          <p:nvPr>
            <p:ph type="title"/>
          </p:nvPr>
        </p:nvSpPr>
        <p:spPr>
          <a:xfrm>
            <a:off x="808638" y="386930"/>
            <a:ext cx="9236700" cy="1188950"/>
          </a:xfrm>
        </p:spPr>
        <p:txBody>
          <a:bodyPr anchor="b">
            <a:normAutofit/>
          </a:bodyPr>
          <a:lstStyle/>
          <a:p>
            <a:r>
              <a:rPr lang="en-US" sz="5400"/>
              <a:t>Working with Headquarters Staff</a:t>
            </a:r>
          </a:p>
        </p:txBody>
      </p:sp>
      <p:grpSp>
        <p:nvGrpSpPr>
          <p:cNvPr id="15" name="Group 1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559799AC-5D70-F67B-4E4A-7A79BAE79880}"/>
              </a:ext>
            </a:extLst>
          </p:cNvPr>
          <p:cNvSpPr>
            <a:spLocks noGrp="1"/>
          </p:cNvSpPr>
          <p:nvPr>
            <p:ph idx="1"/>
          </p:nvPr>
        </p:nvSpPr>
        <p:spPr>
          <a:xfrm>
            <a:off x="793660" y="2599509"/>
            <a:ext cx="10143668" cy="3435531"/>
          </a:xfrm>
        </p:spPr>
        <p:txBody>
          <a:bodyPr anchor="ctr">
            <a:normAutofit/>
          </a:bodyPr>
          <a:lstStyle/>
          <a:p>
            <a:pPr lvl="1"/>
            <a:r>
              <a:rPr lang="en-US"/>
              <a:t>The Executive Director and Board establish policies and communication channels.</a:t>
            </a:r>
          </a:p>
          <a:p>
            <a:pPr lvl="1"/>
            <a:r>
              <a:rPr lang="en-US"/>
              <a:t>Do not assign tasks directly to staff; work through the appropriate liaison or ALA ED.</a:t>
            </a:r>
          </a:p>
          <a:p>
            <a:pPr lvl="1"/>
            <a:r>
              <a:rPr lang="en-US"/>
              <a:t>Keep professional relationships with staff professional, avoiding personal friendships.</a:t>
            </a:r>
          </a:p>
          <a:p>
            <a:pPr lvl="1"/>
            <a:r>
              <a:rPr lang="en-US"/>
              <a:t>Avoid direct criticism or praise; direct feedback should go through the ALA ED.</a:t>
            </a:r>
          </a:p>
          <a:p>
            <a:pPr lvl="1"/>
            <a:endParaRPr lang="en-US"/>
          </a:p>
        </p:txBody>
      </p:sp>
    </p:spTree>
    <p:extLst>
      <p:ext uri="{BB962C8B-B14F-4D97-AF65-F5344CB8AC3E}">
        <p14:creationId xmlns:p14="http://schemas.microsoft.com/office/powerpoint/2010/main" val="2247323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C01D3D-B71B-1E6F-2F77-349EA95A226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12836F4-8E37-8EEA-D126-7D7FF3EA1F4E}"/>
              </a:ext>
            </a:extLst>
          </p:cNvPr>
          <p:cNvSpPr>
            <a:spLocks noGrp="1"/>
          </p:cNvSpPr>
          <p:nvPr>
            <p:ph type="title"/>
          </p:nvPr>
        </p:nvSpPr>
        <p:spPr>
          <a:xfrm>
            <a:off x="5894962" y="479493"/>
            <a:ext cx="5458838" cy="1325563"/>
          </a:xfrm>
        </p:spPr>
        <p:txBody>
          <a:bodyPr>
            <a:normAutofit/>
          </a:bodyPr>
          <a:lstStyle/>
          <a:p>
            <a:r>
              <a:rPr lang="en-US"/>
              <a:t>Working with Headquarters Staff</a:t>
            </a: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descr="A screen shot of a cell phone&#10;&#10;AI-generated content may be incorrect.">
            <a:extLst>
              <a:ext uri="{FF2B5EF4-FFF2-40B4-BE49-F238E27FC236}">
                <a16:creationId xmlns:a16="http://schemas.microsoft.com/office/drawing/2014/main" id="{5C1664AF-7620-6117-A9A0-98795722C81B}"/>
              </a:ext>
            </a:extLst>
          </p:cNvPr>
          <p:cNvPicPr>
            <a:picLocks noChangeAspect="1"/>
          </p:cNvPicPr>
          <p:nvPr/>
        </p:nvPicPr>
        <p:blipFill>
          <a:blip r:embed="rId3"/>
          <a:stretch>
            <a:fillRect/>
          </a:stretch>
        </p:blipFill>
        <p:spPr>
          <a:xfrm>
            <a:off x="997707" y="511293"/>
            <a:ext cx="4188331"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6F51BE4E-FF7C-F6F0-ACC8-6EC1F96E158E}"/>
              </a:ext>
            </a:extLst>
          </p:cNvPr>
          <p:cNvSpPr>
            <a:spLocks noGrp="1"/>
          </p:cNvSpPr>
          <p:nvPr>
            <p:ph idx="1"/>
          </p:nvPr>
        </p:nvSpPr>
        <p:spPr>
          <a:xfrm>
            <a:off x="5894962" y="1984443"/>
            <a:ext cx="5458838" cy="4192520"/>
          </a:xfrm>
        </p:spPr>
        <p:txBody>
          <a:bodyPr vert="horz" lIns="91440" tIns="45720" rIns="91440" bIns="45720" rtlCol="0">
            <a:normAutofit/>
          </a:bodyPr>
          <a:lstStyle/>
          <a:p>
            <a:r>
              <a:rPr lang="en-US" dirty="0"/>
              <a:t>If a staff member raises concerns about leadership, redirect them to their supervisor.</a:t>
            </a:r>
          </a:p>
          <a:p>
            <a:r>
              <a:rPr lang="en-US" dirty="0"/>
              <a:t>Do not engage in discussions that bypass proper reporting channels.</a:t>
            </a:r>
          </a:p>
          <a:p>
            <a:r>
              <a:rPr lang="en-US" dirty="0"/>
              <a:t>For any questions about volunteer-staff relationships, consult the Executive Director.</a:t>
            </a:r>
          </a:p>
          <a:p>
            <a:endParaRPr lang="en-US"/>
          </a:p>
          <a:p>
            <a:endParaRPr lang="en-US"/>
          </a:p>
          <a:p>
            <a:pPr marL="0" indent="0">
              <a:buNone/>
            </a:pPr>
            <a:endParaRPr lang="en-US"/>
          </a:p>
          <a:p>
            <a:endParaRPr lang="en-US"/>
          </a:p>
          <a:p>
            <a:endParaRPr lang="en-US"/>
          </a:p>
          <a:p>
            <a:endParaRPr lang="en-US"/>
          </a:p>
        </p:txBody>
      </p:sp>
    </p:spTree>
    <p:extLst>
      <p:ext uri="{BB962C8B-B14F-4D97-AF65-F5344CB8AC3E}">
        <p14:creationId xmlns:p14="http://schemas.microsoft.com/office/powerpoint/2010/main" val="2574260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89DA149-6BB4-B586-4B0C-0FD0849B80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C637C7-EA69-CBC5-4944-45E9674EB40F}"/>
              </a:ext>
            </a:extLst>
          </p:cNvPr>
          <p:cNvSpPr>
            <a:spLocks noGrp="1"/>
          </p:cNvSpPr>
          <p:nvPr>
            <p:ph type="title"/>
          </p:nvPr>
        </p:nvSpPr>
        <p:spPr>
          <a:xfrm>
            <a:off x="838200" y="365125"/>
            <a:ext cx="10515600" cy="1325563"/>
          </a:xfrm>
        </p:spPr>
        <p:txBody>
          <a:bodyPr/>
          <a:lstStyle/>
          <a:p>
            <a:r>
              <a:rPr lang="en-US"/>
              <a:t>Membership Criteria</a:t>
            </a:r>
          </a:p>
        </p:txBody>
      </p:sp>
      <p:sp>
        <p:nvSpPr>
          <p:cNvPr id="3" name="Content Placeholder 2">
            <a:extLst>
              <a:ext uri="{FF2B5EF4-FFF2-40B4-BE49-F238E27FC236}">
                <a16:creationId xmlns:a16="http://schemas.microsoft.com/office/drawing/2014/main" id="{1BE5AFF8-1342-B85A-1938-C55DBED8DAFB}"/>
              </a:ext>
            </a:extLst>
          </p:cNvPr>
          <p:cNvSpPr>
            <a:spLocks noGrp="1"/>
          </p:cNvSpPr>
          <p:nvPr>
            <p:ph idx="1"/>
          </p:nvPr>
        </p:nvSpPr>
        <p:spPr>
          <a:xfrm>
            <a:off x="838200" y="1825625"/>
            <a:ext cx="10515601" cy="3445774"/>
          </a:xfrm>
        </p:spPr>
        <p:txBody>
          <a:bodyPr vert="horz" lIns="91440" tIns="45720" rIns="91440" bIns="45720" rtlCol="0" anchor="t">
            <a:normAutofit/>
          </a:bodyPr>
          <a:lstStyle/>
          <a:p>
            <a:r>
              <a:rPr lang="en-US"/>
              <a:t>Any individual involved in legal management may apply for ALA membership</a:t>
            </a:r>
          </a:p>
          <a:p>
            <a:r>
              <a:rPr lang="en-US"/>
              <a:t>Chapter leaders should actively recruit and welcome professionals in legal management.</a:t>
            </a:r>
          </a:p>
          <a:p>
            <a:r>
              <a:rPr lang="en-US"/>
              <a:t>Independent members </a:t>
            </a:r>
          </a:p>
          <a:p>
            <a:r>
              <a:rPr lang="en-US"/>
              <a:t>Familiarity with ALA Bylaws and membership criteria is essential for effective recruitment.</a:t>
            </a:r>
          </a:p>
          <a:p>
            <a:endParaRPr lang="en-US"/>
          </a:p>
          <a:p>
            <a:endParaRPr lang="en-US"/>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2331629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FB9C5E6-C482-8063-C619-55F7F1CE83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9C5A4E-C63B-3475-B0AB-AD14D5D84E3D}"/>
              </a:ext>
            </a:extLst>
          </p:cNvPr>
          <p:cNvSpPr>
            <a:spLocks noGrp="1"/>
          </p:cNvSpPr>
          <p:nvPr>
            <p:ph type="title"/>
          </p:nvPr>
        </p:nvSpPr>
        <p:spPr>
          <a:xfrm>
            <a:off x="1379128" y="1591056"/>
            <a:ext cx="10105736" cy="1269949"/>
          </a:xfrm>
        </p:spPr>
        <p:txBody>
          <a:bodyPr>
            <a:normAutofit fontScale="90000"/>
          </a:bodyPr>
          <a:lstStyle/>
          <a:p>
            <a:r>
              <a:rPr lang="en-US" b="1" dirty="0"/>
              <a:t>Governance Practice Statements and Policies</a:t>
            </a:r>
            <a:br>
              <a:rPr lang="en-US" dirty="0"/>
            </a:br>
            <a:endParaRPr lang="en-US" dirty="0"/>
          </a:p>
        </p:txBody>
      </p:sp>
      <p:sp>
        <p:nvSpPr>
          <p:cNvPr id="3" name="Content Placeholder 2">
            <a:extLst>
              <a:ext uri="{FF2B5EF4-FFF2-40B4-BE49-F238E27FC236}">
                <a16:creationId xmlns:a16="http://schemas.microsoft.com/office/drawing/2014/main" id="{DE7CF92F-8304-7A35-769F-DF9EE99A0538}"/>
              </a:ext>
            </a:extLst>
          </p:cNvPr>
          <p:cNvSpPr>
            <a:spLocks noGrp="1"/>
          </p:cNvSpPr>
          <p:nvPr>
            <p:ph idx="1"/>
          </p:nvPr>
        </p:nvSpPr>
        <p:spPr>
          <a:xfrm>
            <a:off x="1379128" y="2650692"/>
            <a:ext cx="9901518" cy="3496883"/>
          </a:xfrm>
        </p:spPr>
        <p:txBody>
          <a:bodyPr/>
          <a:lstStyle/>
          <a:p>
            <a:pPr marL="0" indent="0" algn="ctr">
              <a:buNone/>
            </a:pPr>
            <a:r>
              <a:rPr lang="en-US" dirty="0"/>
              <a:t>(Updated January 2026)</a:t>
            </a:r>
          </a:p>
        </p:txBody>
      </p:sp>
      <p:pic>
        <p:nvPicPr>
          <p:cNvPr id="6" name="Picture 5">
            <a:extLst>
              <a:ext uri="{FF2B5EF4-FFF2-40B4-BE49-F238E27FC236}">
                <a16:creationId xmlns:a16="http://schemas.microsoft.com/office/drawing/2014/main" id="{CB0A7868-99EA-7950-80F1-C8E9399408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3102429"/>
            <a:ext cx="3200399" cy="3200399"/>
          </a:xfrm>
          <a:prstGeom prst="rect">
            <a:avLst/>
          </a:prstGeom>
        </p:spPr>
      </p:pic>
    </p:spTree>
    <p:extLst>
      <p:ext uri="{BB962C8B-B14F-4D97-AF65-F5344CB8AC3E}">
        <p14:creationId xmlns:p14="http://schemas.microsoft.com/office/powerpoint/2010/main" val="1138680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320C775-F595-57CE-753F-E4D7A3EAF7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6D563D-FEF2-FAF1-9ACF-DF0EB580B480}"/>
              </a:ext>
            </a:extLst>
          </p:cNvPr>
          <p:cNvSpPr>
            <a:spLocks noGrp="1"/>
          </p:cNvSpPr>
          <p:nvPr>
            <p:ph type="title"/>
          </p:nvPr>
        </p:nvSpPr>
        <p:spPr>
          <a:xfrm>
            <a:off x="838200" y="365125"/>
            <a:ext cx="10515600" cy="1325563"/>
          </a:xfrm>
        </p:spPr>
        <p:txBody>
          <a:bodyPr>
            <a:normAutofit/>
          </a:bodyPr>
          <a:lstStyle/>
          <a:p>
            <a:r>
              <a:rPr lang="en-US">
                <a:latin typeface="Aptos Display"/>
              </a:rPr>
              <a:t>Financial Responsibilities</a:t>
            </a:r>
            <a:endParaRPr lang="en-US"/>
          </a:p>
        </p:txBody>
      </p:sp>
      <p:sp>
        <p:nvSpPr>
          <p:cNvPr id="3" name="Content Placeholder 2">
            <a:extLst>
              <a:ext uri="{FF2B5EF4-FFF2-40B4-BE49-F238E27FC236}">
                <a16:creationId xmlns:a16="http://schemas.microsoft.com/office/drawing/2014/main" id="{3ACFCF8C-7EC1-B9D0-4236-7CBEC5F6E9D1}"/>
              </a:ext>
            </a:extLst>
          </p:cNvPr>
          <p:cNvSpPr>
            <a:spLocks noGrp="1"/>
          </p:cNvSpPr>
          <p:nvPr>
            <p:ph idx="1"/>
          </p:nvPr>
        </p:nvSpPr>
        <p:spPr>
          <a:xfrm>
            <a:off x="838200" y="1825625"/>
            <a:ext cx="10515601" cy="3445774"/>
          </a:xfrm>
        </p:spPr>
        <p:txBody>
          <a:bodyPr vert="horz" lIns="91440" tIns="45720" rIns="91440" bIns="45720" rtlCol="0" anchor="t">
            <a:normAutofit/>
          </a:bodyPr>
          <a:lstStyle/>
          <a:p>
            <a:endParaRPr lang="en-US"/>
          </a:p>
          <a:p>
            <a:endParaRPr lang="en-US"/>
          </a:p>
          <a:p>
            <a:endParaRPr lang="en-US"/>
          </a:p>
          <a:p>
            <a:endParaRPr lang="en-US"/>
          </a:p>
          <a:p>
            <a:endParaRPr lang="en-US"/>
          </a:p>
          <a:p>
            <a:endParaRPr lang="en-US"/>
          </a:p>
          <a:p>
            <a:endParaRPr lang="en-US"/>
          </a:p>
          <a:p>
            <a:endParaRPr lang="en-US"/>
          </a:p>
        </p:txBody>
      </p:sp>
      <p:pic>
        <p:nvPicPr>
          <p:cNvPr id="5" name="Picture 4" descr="A cartoon of a person holding a baby&#10;&#10;AI-generated content may be incorrect.">
            <a:extLst>
              <a:ext uri="{FF2B5EF4-FFF2-40B4-BE49-F238E27FC236}">
                <a16:creationId xmlns:a16="http://schemas.microsoft.com/office/drawing/2014/main" id="{3E25CD9B-0F9B-34D6-16C1-9651B7EF60A4}"/>
              </a:ext>
            </a:extLst>
          </p:cNvPr>
          <p:cNvPicPr>
            <a:picLocks noChangeAspect="1"/>
          </p:cNvPicPr>
          <p:nvPr/>
        </p:nvPicPr>
        <p:blipFill>
          <a:blip r:embed="rId4"/>
          <a:stretch>
            <a:fillRect/>
          </a:stretch>
        </p:blipFill>
        <p:spPr>
          <a:xfrm>
            <a:off x="7466854" y="135193"/>
            <a:ext cx="2850390" cy="4633452"/>
          </a:xfrm>
          <a:prstGeom prst="rect">
            <a:avLst/>
          </a:prstGeom>
        </p:spPr>
      </p:pic>
      <p:graphicFrame>
        <p:nvGraphicFramePr>
          <p:cNvPr id="7" name="TextBox 3">
            <a:extLst>
              <a:ext uri="{FF2B5EF4-FFF2-40B4-BE49-F238E27FC236}">
                <a16:creationId xmlns:a16="http://schemas.microsoft.com/office/drawing/2014/main" id="{52DA3735-9811-499E-5F09-7CAED9365482}"/>
              </a:ext>
            </a:extLst>
          </p:cNvPr>
          <p:cNvGraphicFramePr/>
          <p:nvPr/>
        </p:nvGraphicFramePr>
        <p:xfrm>
          <a:off x="1367118" y="1692088"/>
          <a:ext cx="6096000" cy="36933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62593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57DE0F8-E5C3-97F7-927E-9C76FE2722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299889-A54D-6AEF-54FE-ECE17C048578}"/>
              </a:ext>
            </a:extLst>
          </p:cNvPr>
          <p:cNvSpPr>
            <a:spLocks noGrp="1"/>
          </p:cNvSpPr>
          <p:nvPr>
            <p:ph type="title"/>
          </p:nvPr>
        </p:nvSpPr>
        <p:spPr>
          <a:xfrm>
            <a:off x="838200" y="365125"/>
            <a:ext cx="10515600" cy="1325563"/>
          </a:xfrm>
        </p:spPr>
        <p:txBody>
          <a:bodyPr>
            <a:normAutofit/>
          </a:bodyPr>
          <a:lstStyle/>
          <a:p>
            <a:r>
              <a:rPr lang="en-US">
                <a:latin typeface="Aptos Display"/>
              </a:rPr>
              <a:t>Financial Responsibilities</a:t>
            </a:r>
            <a:endParaRPr lang="en-US"/>
          </a:p>
        </p:txBody>
      </p:sp>
      <p:sp>
        <p:nvSpPr>
          <p:cNvPr id="3" name="Content Placeholder 2">
            <a:extLst>
              <a:ext uri="{FF2B5EF4-FFF2-40B4-BE49-F238E27FC236}">
                <a16:creationId xmlns:a16="http://schemas.microsoft.com/office/drawing/2014/main" id="{1678F6C6-8BA1-9CD6-005F-D4B245E7AA48}"/>
              </a:ext>
            </a:extLst>
          </p:cNvPr>
          <p:cNvSpPr>
            <a:spLocks noGrp="1"/>
          </p:cNvSpPr>
          <p:nvPr>
            <p:ph idx="1"/>
          </p:nvPr>
        </p:nvSpPr>
        <p:spPr>
          <a:xfrm>
            <a:off x="838200" y="1825625"/>
            <a:ext cx="10515601" cy="3445774"/>
          </a:xfrm>
        </p:spPr>
        <p:txBody>
          <a:bodyPr vert="horz" lIns="91440" tIns="45720" rIns="91440" bIns="45720" rtlCol="0" anchor="t">
            <a:normAutofit/>
          </a:bodyPr>
          <a:lstStyle/>
          <a:p>
            <a:endParaRPr lang="en-US"/>
          </a:p>
          <a:p>
            <a:endParaRPr lang="en-US"/>
          </a:p>
          <a:p>
            <a:endParaRPr lang="en-US"/>
          </a:p>
          <a:p>
            <a:endParaRPr lang="en-US"/>
          </a:p>
          <a:p>
            <a:endParaRPr lang="en-US"/>
          </a:p>
          <a:p>
            <a:endParaRPr lang="en-US"/>
          </a:p>
          <a:p>
            <a:endParaRPr lang="en-US"/>
          </a:p>
          <a:p>
            <a:endParaRPr lang="en-US"/>
          </a:p>
        </p:txBody>
      </p:sp>
      <p:sp>
        <p:nvSpPr>
          <p:cNvPr id="4" name="TextBox 3">
            <a:extLst>
              <a:ext uri="{FF2B5EF4-FFF2-40B4-BE49-F238E27FC236}">
                <a16:creationId xmlns:a16="http://schemas.microsoft.com/office/drawing/2014/main" id="{A63626F4-B839-0C29-B0D2-2F16A0795E7C}"/>
              </a:ext>
            </a:extLst>
          </p:cNvPr>
          <p:cNvSpPr txBox="1"/>
          <p:nvPr/>
        </p:nvSpPr>
        <p:spPr>
          <a:xfrm>
            <a:off x="1367118" y="1692088"/>
            <a:ext cx="609600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ptos" panose="02110004020202020204"/>
                <a:ea typeface="+mn-ea"/>
                <a:cs typeface="+mn-cs"/>
              </a:rPr>
              <a:t>Planning &amp; Budgeting</a:t>
            </a: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Committee and Advisory Council Chairs (with ALA staff):</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Develop an annual plan of work</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Plan is approved and may be amended by the Board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ptos" panose="02110004020202020204"/>
                <a:ea typeface="+mn-ea"/>
                <a:cs typeface="+mn-cs"/>
              </a:rPr>
              <a:t>Project Teams: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Focus on a single Board-assigned project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Do not prepare annual plans of 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ptos" panose="02110004020202020204"/>
                <a:ea typeface="+mn-ea"/>
                <a:cs typeface="+mn-cs"/>
              </a:rPr>
              <a:t>Once approved, the plan: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Integrates with the overall ALA budget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Guides all activities and controls spending for the fiscal year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22279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7BC52D9-0B4D-8BF2-4471-055C17166E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EBA259-A8F1-7961-5BF3-F7C55CAD5970}"/>
              </a:ext>
            </a:extLst>
          </p:cNvPr>
          <p:cNvSpPr>
            <a:spLocks noGrp="1"/>
          </p:cNvSpPr>
          <p:nvPr>
            <p:ph type="title"/>
          </p:nvPr>
        </p:nvSpPr>
        <p:spPr>
          <a:xfrm>
            <a:off x="4230329" y="365125"/>
            <a:ext cx="7123471" cy="1350143"/>
          </a:xfrm>
        </p:spPr>
        <p:txBody>
          <a:bodyPr>
            <a:normAutofit/>
          </a:bodyPr>
          <a:lstStyle/>
          <a:p>
            <a:r>
              <a:rPr lang="en-US">
                <a:latin typeface="Aptos Display"/>
              </a:rPr>
              <a:t>Financial Responsibilities</a:t>
            </a:r>
            <a:endParaRPr lang="en-US"/>
          </a:p>
        </p:txBody>
      </p:sp>
      <p:sp>
        <p:nvSpPr>
          <p:cNvPr id="3" name="Content Placeholder 2">
            <a:extLst>
              <a:ext uri="{FF2B5EF4-FFF2-40B4-BE49-F238E27FC236}">
                <a16:creationId xmlns:a16="http://schemas.microsoft.com/office/drawing/2014/main" id="{8C2D16F8-6891-F35E-BCCD-461666DB9C45}"/>
              </a:ext>
            </a:extLst>
          </p:cNvPr>
          <p:cNvSpPr>
            <a:spLocks noGrp="1"/>
          </p:cNvSpPr>
          <p:nvPr>
            <p:ph idx="1"/>
          </p:nvPr>
        </p:nvSpPr>
        <p:spPr>
          <a:xfrm>
            <a:off x="838200" y="1825625"/>
            <a:ext cx="10515601" cy="3445774"/>
          </a:xfrm>
        </p:spPr>
        <p:txBody>
          <a:bodyPr vert="horz" lIns="91440" tIns="45720" rIns="91440" bIns="45720" rtlCol="0" anchor="t">
            <a:normAutofit/>
          </a:bodyPr>
          <a:lstStyle/>
          <a:p>
            <a:endParaRPr lang="en-US"/>
          </a:p>
          <a:p>
            <a:endParaRPr lang="en-US"/>
          </a:p>
          <a:p>
            <a:endParaRPr lang="en-US"/>
          </a:p>
          <a:p>
            <a:endParaRPr lang="en-US"/>
          </a:p>
          <a:p>
            <a:endParaRPr lang="en-US"/>
          </a:p>
          <a:p>
            <a:endParaRPr lang="en-US"/>
          </a:p>
          <a:p>
            <a:endParaRPr lang="en-US"/>
          </a:p>
          <a:p>
            <a:endParaRPr lang="en-US"/>
          </a:p>
        </p:txBody>
      </p:sp>
      <p:sp>
        <p:nvSpPr>
          <p:cNvPr id="4" name="TextBox 3">
            <a:extLst>
              <a:ext uri="{FF2B5EF4-FFF2-40B4-BE49-F238E27FC236}">
                <a16:creationId xmlns:a16="http://schemas.microsoft.com/office/drawing/2014/main" id="{5F614BE6-5BFD-FFE1-55C6-F709072C5121}"/>
              </a:ext>
            </a:extLst>
          </p:cNvPr>
          <p:cNvSpPr txBox="1"/>
          <p:nvPr/>
        </p:nvSpPr>
        <p:spPr>
          <a:xfrm>
            <a:off x="4316794" y="1593765"/>
            <a:ext cx="4885078"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Travel for ALA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Airfare may be booked:</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Directly with airlines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Via sites like Expedia or Orbitz</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Through personal travel agents (booking fees not reimbursable)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Access to ALA airline discounts (e.g., Delta, United)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Discounts apply to official ALA meetings and conferences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t>Refer to the ALA Volunteer Travel Policy for full details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5" name="Picture 4" descr="A person holding a hand of another person&#10;&#10;AI-generated content may be incorrect.">
            <a:extLst>
              <a:ext uri="{FF2B5EF4-FFF2-40B4-BE49-F238E27FC236}">
                <a16:creationId xmlns:a16="http://schemas.microsoft.com/office/drawing/2014/main" id="{A96AC053-212D-17E0-3067-618F3B7CB7AB}"/>
              </a:ext>
            </a:extLst>
          </p:cNvPr>
          <p:cNvPicPr>
            <a:picLocks noChangeAspect="1"/>
          </p:cNvPicPr>
          <p:nvPr/>
        </p:nvPicPr>
        <p:blipFill>
          <a:blip r:embed="rId4"/>
          <a:stretch>
            <a:fillRect/>
          </a:stretch>
        </p:blipFill>
        <p:spPr>
          <a:xfrm>
            <a:off x="304645" y="1829414"/>
            <a:ext cx="3593998" cy="2351139"/>
          </a:xfrm>
          <a:prstGeom prst="rect">
            <a:avLst/>
          </a:prstGeom>
        </p:spPr>
      </p:pic>
    </p:spTree>
    <p:extLst>
      <p:ext uri="{BB962C8B-B14F-4D97-AF65-F5344CB8AC3E}">
        <p14:creationId xmlns:p14="http://schemas.microsoft.com/office/powerpoint/2010/main" val="2520186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418E1B-F1C6-9AD7-EAE3-4CE9A571AA3A}"/>
            </a:ext>
          </a:extLst>
        </p:cNvPr>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F6337DEA-87F3-2D89-D894-438525083540}"/>
              </a:ext>
            </a:extLst>
          </p:cNvPr>
          <p:cNvSpPr>
            <a:spLocks noGrp="1"/>
          </p:cNvSpPr>
          <p:nvPr>
            <p:ph type="title"/>
          </p:nvPr>
        </p:nvSpPr>
        <p:spPr>
          <a:xfrm>
            <a:off x="638881" y="4501453"/>
            <a:ext cx="10909640" cy="1065836"/>
          </a:xfrm>
        </p:spPr>
        <p:txBody>
          <a:bodyPr vert="horz" lIns="91440" tIns="45720" rIns="91440" bIns="45720" rtlCol="0" anchor="ctr">
            <a:normAutofit/>
          </a:bodyPr>
          <a:lstStyle/>
          <a:p>
            <a:pPr algn="ctr"/>
            <a:r>
              <a:rPr lang="en-US" sz="6600"/>
              <a:t>ALA Calendar of Events</a:t>
            </a:r>
          </a:p>
        </p:txBody>
      </p:sp>
      <p:pic>
        <p:nvPicPr>
          <p:cNvPr id="6" name="Picture 5" descr="generated_image.png">
            <a:extLst>
              <a:ext uri="{FF2B5EF4-FFF2-40B4-BE49-F238E27FC236}">
                <a16:creationId xmlns:a16="http://schemas.microsoft.com/office/drawing/2014/main" id="{441E6795-F461-FA27-1475-D908ED5EF7FE}"/>
              </a:ext>
            </a:extLst>
          </p:cNvPr>
          <p:cNvPicPr>
            <a:picLocks noChangeAspect="1"/>
          </p:cNvPicPr>
          <p:nvPr/>
        </p:nvPicPr>
        <p:blipFill>
          <a:blip r:embed="rId3"/>
          <a:stretch>
            <a:fillRect/>
          </a:stretch>
        </p:blipFill>
        <p:spPr>
          <a:xfrm>
            <a:off x="1179576" y="320040"/>
            <a:ext cx="3895344" cy="3895344"/>
          </a:xfrm>
          <a:prstGeom prst="rect">
            <a:avLst/>
          </a:prstGeom>
        </p:spPr>
      </p:pic>
      <p:pic>
        <p:nvPicPr>
          <p:cNvPr id="4" name="Picture 3" descr="A close-up of a computer&#10;&#10;AI-generated content may be incorrect.">
            <a:extLst>
              <a:ext uri="{FF2B5EF4-FFF2-40B4-BE49-F238E27FC236}">
                <a16:creationId xmlns:a16="http://schemas.microsoft.com/office/drawing/2014/main" id="{6F1B3AC8-FAA0-70DA-0DF3-2FA27CF60619}"/>
              </a:ext>
            </a:extLst>
          </p:cNvPr>
          <p:cNvPicPr>
            <a:picLocks noChangeAspect="1"/>
          </p:cNvPicPr>
          <p:nvPr/>
        </p:nvPicPr>
        <p:blipFill>
          <a:blip r:embed="rId4"/>
          <a:stretch>
            <a:fillRect/>
          </a:stretch>
        </p:blipFill>
        <p:spPr>
          <a:xfrm>
            <a:off x="6646590" y="320040"/>
            <a:ext cx="4830227" cy="3895344"/>
          </a:xfrm>
          <a:prstGeom prst="rect">
            <a:avLst/>
          </a:prstGeom>
        </p:spPr>
      </p:pic>
      <p:sp>
        <p:nvSpPr>
          <p:cNvPr id="60"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18288"/>
          </a:xfrm>
          <a:custGeom>
            <a:avLst/>
            <a:gdLst>
              <a:gd name="csX0" fmla="*/ 0 w 3291840"/>
              <a:gd name="csY0" fmla="*/ 0 h 18288"/>
              <a:gd name="csX1" fmla="*/ 658368 w 3291840"/>
              <a:gd name="csY1" fmla="*/ 0 h 18288"/>
              <a:gd name="csX2" fmla="*/ 1283818 w 3291840"/>
              <a:gd name="csY2" fmla="*/ 0 h 18288"/>
              <a:gd name="csX3" fmla="*/ 1909267 w 3291840"/>
              <a:gd name="csY3" fmla="*/ 0 h 18288"/>
              <a:gd name="csX4" fmla="*/ 2633472 w 3291840"/>
              <a:gd name="csY4" fmla="*/ 0 h 18288"/>
              <a:gd name="csX5" fmla="*/ 3291840 w 3291840"/>
              <a:gd name="csY5" fmla="*/ 0 h 18288"/>
              <a:gd name="csX6" fmla="*/ 3291840 w 3291840"/>
              <a:gd name="csY6" fmla="*/ 18288 h 18288"/>
              <a:gd name="csX7" fmla="*/ 2633472 w 3291840"/>
              <a:gd name="csY7" fmla="*/ 18288 h 18288"/>
              <a:gd name="csX8" fmla="*/ 2073859 w 3291840"/>
              <a:gd name="csY8" fmla="*/ 18288 h 18288"/>
              <a:gd name="csX9" fmla="*/ 1448410 w 3291840"/>
              <a:gd name="csY9" fmla="*/ 18288 h 18288"/>
              <a:gd name="csX10" fmla="*/ 822960 w 3291840"/>
              <a:gd name="csY10" fmla="*/ 18288 h 18288"/>
              <a:gd name="csX11" fmla="*/ 0 w 3291840"/>
              <a:gd name="csY11" fmla="*/ 18288 h 18288"/>
              <a:gd name="csX12" fmla="*/ 0 w 329184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65790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4B548A-AB2A-2ED8-E6B8-24DA6904EEA0}"/>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160FA44-085E-79C5-C026-83A9868A07B8}"/>
              </a:ext>
            </a:extLst>
          </p:cNvPr>
          <p:cNvSpPr>
            <a:spLocks noGrp="1"/>
          </p:cNvSpPr>
          <p:nvPr>
            <p:ph type="title"/>
          </p:nvPr>
        </p:nvSpPr>
        <p:spPr>
          <a:xfrm>
            <a:off x="638881" y="4501453"/>
            <a:ext cx="10909640" cy="1065836"/>
          </a:xfrm>
        </p:spPr>
        <p:txBody>
          <a:bodyPr vert="horz" lIns="91440" tIns="45720" rIns="91440" bIns="45720" rtlCol="0" anchor="ctr">
            <a:normAutofit/>
          </a:bodyPr>
          <a:lstStyle/>
          <a:p>
            <a:pPr algn="ctr"/>
            <a:r>
              <a:rPr lang="en-US" sz="6600"/>
              <a:t>Online community </a:t>
            </a:r>
          </a:p>
        </p:txBody>
      </p:sp>
      <p:pic>
        <p:nvPicPr>
          <p:cNvPr id="9" name="Picture 8">
            <a:extLst>
              <a:ext uri="{FF2B5EF4-FFF2-40B4-BE49-F238E27FC236}">
                <a16:creationId xmlns:a16="http://schemas.microsoft.com/office/drawing/2014/main" id="{5EE0CA9B-9F8A-74EA-BCA5-BFAB8C052300}"/>
              </a:ext>
            </a:extLst>
          </p:cNvPr>
          <p:cNvPicPr>
            <a:picLocks noChangeAspect="1"/>
          </p:cNvPicPr>
          <p:nvPr/>
        </p:nvPicPr>
        <p:blipFill>
          <a:blip r:embed="rId3"/>
          <a:stretch>
            <a:fillRect/>
          </a:stretch>
        </p:blipFill>
        <p:spPr>
          <a:xfrm>
            <a:off x="1078834" y="320040"/>
            <a:ext cx="4096827" cy="3895344"/>
          </a:xfrm>
          <a:prstGeom prst="rect">
            <a:avLst/>
          </a:prstGeom>
        </p:spPr>
      </p:pic>
      <p:pic>
        <p:nvPicPr>
          <p:cNvPr id="3" name="Picture 2" descr="A group of people standing together&#10;&#10;AI-generated content may be incorrect.">
            <a:extLst>
              <a:ext uri="{FF2B5EF4-FFF2-40B4-BE49-F238E27FC236}">
                <a16:creationId xmlns:a16="http://schemas.microsoft.com/office/drawing/2014/main" id="{1601F755-A18B-7B2C-0B26-A94F8DA0BE9F}"/>
              </a:ext>
            </a:extLst>
          </p:cNvPr>
          <p:cNvPicPr>
            <a:picLocks noChangeAspect="1"/>
          </p:cNvPicPr>
          <p:nvPr/>
        </p:nvPicPr>
        <p:blipFill>
          <a:blip r:embed="rId4"/>
          <a:stretch>
            <a:fillRect/>
          </a:stretch>
        </p:blipFill>
        <p:spPr>
          <a:xfrm>
            <a:off x="6254496" y="379864"/>
            <a:ext cx="5614416" cy="3775695"/>
          </a:xfrm>
          <a:prstGeom prst="rect">
            <a:avLst/>
          </a:prstGeom>
        </p:spPr>
      </p:pic>
      <p:sp>
        <p:nvSpPr>
          <p:cNvPr id="16"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18288"/>
          </a:xfrm>
          <a:custGeom>
            <a:avLst/>
            <a:gdLst>
              <a:gd name="csX0" fmla="*/ 0 w 3291840"/>
              <a:gd name="csY0" fmla="*/ 0 h 18288"/>
              <a:gd name="csX1" fmla="*/ 658368 w 3291840"/>
              <a:gd name="csY1" fmla="*/ 0 h 18288"/>
              <a:gd name="csX2" fmla="*/ 1283818 w 3291840"/>
              <a:gd name="csY2" fmla="*/ 0 h 18288"/>
              <a:gd name="csX3" fmla="*/ 1909267 w 3291840"/>
              <a:gd name="csY3" fmla="*/ 0 h 18288"/>
              <a:gd name="csX4" fmla="*/ 2633472 w 3291840"/>
              <a:gd name="csY4" fmla="*/ 0 h 18288"/>
              <a:gd name="csX5" fmla="*/ 3291840 w 3291840"/>
              <a:gd name="csY5" fmla="*/ 0 h 18288"/>
              <a:gd name="csX6" fmla="*/ 3291840 w 3291840"/>
              <a:gd name="csY6" fmla="*/ 18288 h 18288"/>
              <a:gd name="csX7" fmla="*/ 2633472 w 3291840"/>
              <a:gd name="csY7" fmla="*/ 18288 h 18288"/>
              <a:gd name="csX8" fmla="*/ 2073859 w 3291840"/>
              <a:gd name="csY8" fmla="*/ 18288 h 18288"/>
              <a:gd name="csX9" fmla="*/ 1448410 w 3291840"/>
              <a:gd name="csY9" fmla="*/ 18288 h 18288"/>
              <a:gd name="csX10" fmla="*/ 822960 w 3291840"/>
              <a:gd name="csY10" fmla="*/ 18288 h 18288"/>
              <a:gd name="csX11" fmla="*/ 0 w 3291840"/>
              <a:gd name="csY11" fmla="*/ 18288 h 18288"/>
              <a:gd name="csX12" fmla="*/ 0 w 329184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85537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13C605-5578-FEEE-16B7-D3B37DB1FFA0}"/>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generated_image.png">
            <a:extLst>
              <a:ext uri="{FF2B5EF4-FFF2-40B4-BE49-F238E27FC236}">
                <a16:creationId xmlns:a16="http://schemas.microsoft.com/office/drawing/2014/main" id="{ECEDC98C-5AA0-6A2E-9B9A-D30708A1C5BB}"/>
              </a:ext>
            </a:extLst>
          </p:cNvPr>
          <p:cNvPicPr>
            <a:picLocks noChangeAspect="1"/>
          </p:cNvPicPr>
          <p:nvPr/>
        </p:nvPicPr>
        <p:blipFill>
          <a:blip r:embed="rId3"/>
          <a:stretch>
            <a:fillRect/>
          </a:stretch>
        </p:blipFill>
        <p:spPr>
          <a:xfrm>
            <a:off x="1112502" y="623275"/>
            <a:ext cx="5607882" cy="5607882"/>
          </a:xfrm>
          <a:prstGeom prst="rect">
            <a:avLst/>
          </a:prstGeom>
        </p:spPr>
      </p:pic>
      <p:sp>
        <p:nvSpPr>
          <p:cNvPr id="29" name="Right Triangle 2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465F32D1-A95E-93A9-863C-5F98C9A63E6C}"/>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5600" kern="1200">
                <a:solidFill>
                  <a:schemeClr val="tx1"/>
                </a:solidFill>
                <a:latin typeface="+mj-lt"/>
                <a:ea typeface="+mj-ea"/>
                <a:cs typeface="+mj-cs"/>
              </a:rPr>
              <a:t>Volunteer Resource Hub</a:t>
            </a:r>
          </a:p>
        </p:txBody>
      </p:sp>
    </p:spTree>
    <p:extLst>
      <p:ext uri="{BB962C8B-B14F-4D97-AF65-F5344CB8AC3E}">
        <p14:creationId xmlns:p14="http://schemas.microsoft.com/office/powerpoint/2010/main" val="622437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727BD36-93E2-4A8A-85B3-4DA82F7E6F0C}"/>
              </a:ext>
            </a:extLst>
          </p:cNvPr>
          <p:cNvSpPr>
            <a:spLocks noGrp="1"/>
          </p:cNvSpPr>
          <p:nvPr>
            <p:ph type="title"/>
          </p:nvPr>
        </p:nvSpPr>
        <p:spPr>
          <a:xfrm>
            <a:off x="831850" y="1709738"/>
            <a:ext cx="10515600" cy="2852737"/>
          </a:xfrm>
        </p:spPr>
        <p:txBody>
          <a:bodyPr anchor="b">
            <a:normAutofit/>
          </a:bodyPr>
          <a:lstStyle/>
          <a:p>
            <a:r>
              <a:rPr lang="en-US" b="1"/>
              <a:t>I'll Be There For You!</a:t>
            </a:r>
          </a:p>
        </p:txBody>
      </p:sp>
      <p:sp>
        <p:nvSpPr>
          <p:cNvPr id="12" name="Subtitle 11">
            <a:extLst>
              <a:ext uri="{FF2B5EF4-FFF2-40B4-BE49-F238E27FC236}">
                <a16:creationId xmlns:a16="http://schemas.microsoft.com/office/drawing/2014/main" id="{06C5EB2A-5EC8-4930-856D-D9D348C7DA7D}"/>
              </a:ext>
            </a:extLst>
          </p:cNvPr>
          <p:cNvSpPr>
            <a:spLocks noGrp="1"/>
          </p:cNvSpPr>
          <p:nvPr>
            <p:ph type="body" idx="1"/>
          </p:nvPr>
        </p:nvSpPr>
        <p:spPr>
          <a:xfrm>
            <a:off x="831850" y="4589463"/>
            <a:ext cx="10515600" cy="1500187"/>
          </a:xfrm>
        </p:spPr>
        <p:txBody>
          <a:bodyPr vert="horz" lIns="91440" tIns="45720" rIns="91440" bIns="45720" rtlCol="0">
            <a:normAutofit/>
          </a:bodyPr>
          <a:lstStyle/>
          <a:p>
            <a:r>
              <a:rPr lang="en-US"/>
              <a:t>Presented by:  Shirley Laboy</a:t>
            </a:r>
          </a:p>
          <a:p>
            <a:r>
              <a:rPr lang="en-US"/>
              <a:t>&amp; Rose A. Jaworecki</a:t>
            </a:r>
          </a:p>
        </p:txBody>
      </p:sp>
    </p:spTree>
    <p:extLst>
      <p:ext uri="{BB962C8B-B14F-4D97-AF65-F5344CB8AC3E}">
        <p14:creationId xmlns:p14="http://schemas.microsoft.com/office/powerpoint/2010/main" val="503059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29D2316-F526-41D0-AECF-19BD7A1EA2F7}"/>
              </a:ext>
            </a:extLst>
          </p:cNvPr>
          <p:cNvSpPr>
            <a:spLocks noGrp="1"/>
          </p:cNvSpPr>
          <p:nvPr>
            <p:ph type="title"/>
          </p:nvPr>
        </p:nvSpPr>
        <p:spPr>
          <a:xfrm>
            <a:off x="4695290" y="365125"/>
            <a:ext cx="6658510" cy="1325563"/>
          </a:xfrm>
        </p:spPr>
        <p:txBody>
          <a:bodyPr anchor="ctr">
            <a:normAutofit/>
          </a:bodyPr>
          <a:lstStyle/>
          <a:p>
            <a:pPr algn="ctr"/>
            <a:r>
              <a:rPr lang="en-US" b="1" dirty="0"/>
              <a:t>Orchestrating Excellence</a:t>
            </a:r>
          </a:p>
        </p:txBody>
      </p:sp>
      <p:graphicFrame>
        <p:nvGraphicFramePr>
          <p:cNvPr id="11" name="Content Placeholder 8">
            <a:extLst>
              <a:ext uri="{FF2B5EF4-FFF2-40B4-BE49-F238E27FC236}">
                <a16:creationId xmlns:a16="http://schemas.microsoft.com/office/drawing/2014/main" id="{7690E7C6-CFCA-494C-3884-088ECC3977B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5710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18925-C99E-5F9A-FCC0-49DAE1F729EA}"/>
              </a:ext>
            </a:extLst>
          </p:cNvPr>
          <p:cNvSpPr>
            <a:spLocks noGrp="1"/>
          </p:cNvSpPr>
          <p:nvPr>
            <p:ph type="title"/>
          </p:nvPr>
        </p:nvSpPr>
        <p:spPr>
          <a:xfrm>
            <a:off x="838200" y="365125"/>
            <a:ext cx="10515600" cy="1325563"/>
          </a:xfrm>
        </p:spPr>
        <p:txBody>
          <a:bodyPr anchor="ctr">
            <a:normAutofit/>
          </a:bodyPr>
          <a:lstStyle/>
          <a:p>
            <a:r>
              <a:rPr lang="en-US" b="1"/>
              <a:t>Session Purpose</a:t>
            </a:r>
          </a:p>
        </p:txBody>
      </p:sp>
      <p:graphicFrame>
        <p:nvGraphicFramePr>
          <p:cNvPr id="5" name="Content Placeholder 2">
            <a:extLst>
              <a:ext uri="{FF2B5EF4-FFF2-40B4-BE49-F238E27FC236}">
                <a16:creationId xmlns:a16="http://schemas.microsoft.com/office/drawing/2014/main" id="{8FF5254B-875A-30BE-866E-4312942535E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1861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17EDB9-9928-43C8-9E2C-D767ADE46E59}"/>
              </a:ext>
            </a:extLst>
          </p:cNvPr>
          <p:cNvSpPr>
            <a:spLocks noGrp="1"/>
          </p:cNvSpPr>
          <p:nvPr>
            <p:ph type="title"/>
          </p:nvPr>
        </p:nvSpPr>
        <p:spPr>
          <a:xfrm>
            <a:off x="838200" y="852755"/>
            <a:ext cx="10515600" cy="837933"/>
          </a:xfrm>
        </p:spPr>
        <p:txBody>
          <a:bodyPr anchor="ctr">
            <a:normAutofit/>
          </a:bodyPr>
          <a:lstStyle/>
          <a:p>
            <a:r>
              <a:rPr lang="en-US" b="1" dirty="0"/>
              <a:t>Learning Objectives</a:t>
            </a:r>
          </a:p>
        </p:txBody>
      </p:sp>
      <p:graphicFrame>
        <p:nvGraphicFramePr>
          <p:cNvPr id="7" name="Text Placeholder 4">
            <a:extLst>
              <a:ext uri="{FF2B5EF4-FFF2-40B4-BE49-F238E27FC236}">
                <a16:creationId xmlns:a16="http://schemas.microsoft.com/office/drawing/2014/main" id="{E942672E-F5F8-B52E-BC1F-901F78BCCA76}"/>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7075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9D9C1-61A1-0E1E-5804-96B5BF276431}"/>
              </a:ext>
            </a:extLst>
          </p:cNvPr>
          <p:cNvSpPr>
            <a:spLocks noGrp="1"/>
          </p:cNvSpPr>
          <p:nvPr>
            <p:ph type="title"/>
          </p:nvPr>
        </p:nvSpPr>
        <p:spPr>
          <a:xfrm>
            <a:off x="2100072" y="680811"/>
            <a:ext cx="8970818" cy="1095325"/>
          </a:xfrm>
        </p:spPr>
        <p:txBody>
          <a:bodyPr>
            <a:normAutofit/>
          </a:bodyPr>
          <a:lstStyle/>
          <a:p>
            <a:pPr algn="ctr"/>
            <a:r>
              <a:rPr lang="en-US" sz="3600" b="1" dirty="0">
                <a:effectLst/>
                <a:latin typeface="+mn-lt"/>
                <a:ea typeface="Aptos" panose="020B0004020202020204" pitchFamily="34" charset="0"/>
              </a:rPr>
              <a:t>Updates to the Governance Practice Statements and Policies</a:t>
            </a:r>
            <a:endParaRPr lang="en-US" sz="3600" dirty="0">
              <a:latin typeface="+mn-lt"/>
            </a:endParaRPr>
          </a:p>
        </p:txBody>
      </p:sp>
      <p:sp>
        <p:nvSpPr>
          <p:cNvPr id="3" name="Content Placeholder 2">
            <a:extLst>
              <a:ext uri="{FF2B5EF4-FFF2-40B4-BE49-F238E27FC236}">
                <a16:creationId xmlns:a16="http://schemas.microsoft.com/office/drawing/2014/main" id="{0463D045-40D3-74B0-3ABF-793F60CDC050}"/>
              </a:ext>
            </a:extLst>
          </p:cNvPr>
          <p:cNvSpPr>
            <a:spLocks noGrp="1"/>
          </p:cNvSpPr>
          <p:nvPr>
            <p:ph idx="1"/>
          </p:nvPr>
        </p:nvSpPr>
        <p:spPr>
          <a:xfrm>
            <a:off x="849630" y="2013576"/>
            <a:ext cx="8970818" cy="3551119"/>
          </a:xfrm>
        </p:spPr>
        <p:txBody>
          <a:bodyPr/>
          <a:lstStyle/>
          <a:p>
            <a:pPr lvl="1"/>
            <a:r>
              <a:rPr lang="en-US" b="1" dirty="0"/>
              <a:t>Definition for Affinity Groups was added (</a:t>
            </a:r>
            <a:r>
              <a:rPr lang="en-US" b="1" dirty="0" err="1"/>
              <a:t>p.1</a:t>
            </a:r>
            <a:r>
              <a:rPr lang="en-US" b="1" dirty="0"/>
              <a:t>)</a:t>
            </a:r>
          </a:p>
          <a:p>
            <a:pPr marL="457200" lvl="1" indent="0">
              <a:buNone/>
            </a:pPr>
            <a:endParaRPr lang="en-US" b="1" dirty="0"/>
          </a:p>
          <a:p>
            <a:pPr lvl="2">
              <a:buFont typeface="Wingdings" panose="05000000000000000000" pitchFamily="2" charset="2"/>
              <a:buChar char="Ø"/>
            </a:pPr>
            <a:r>
              <a:rPr lang="en-US" sz="1800" b="1" dirty="0"/>
              <a:t>An ALA Affinity Group is a member-driven community created to connect individuals with a shared identity, background, or experience within the Association.</a:t>
            </a:r>
            <a:r>
              <a:rPr lang="en-US" sz="1800" dirty="0"/>
              <a:t> Affinity groups add member value in safe and supportive spaces for connection, representation, and leadership development while reinforcing </a:t>
            </a:r>
            <a:r>
              <a:rPr lang="en-US" sz="1800" dirty="0" err="1"/>
              <a:t>ALA’s</a:t>
            </a:r>
            <a:r>
              <a:rPr lang="en-US" sz="1800" dirty="0"/>
              <a:t> DEIA commitments. Affinity groups are open to members who identify themselves as a member of the named group and those who are allies of the group. Within the ALA structure, affinity groups will operate, be supported, and be held to the same standards as a Shared Interest Groups (SIG).</a:t>
            </a:r>
          </a:p>
          <a:p>
            <a:endParaRPr lang="en-US" dirty="0"/>
          </a:p>
        </p:txBody>
      </p:sp>
    </p:spTree>
    <p:extLst>
      <p:ext uri="{BB962C8B-B14F-4D97-AF65-F5344CB8AC3E}">
        <p14:creationId xmlns:p14="http://schemas.microsoft.com/office/powerpoint/2010/main" val="747248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22C081-DEF4-47F3-A958-34441882D4EB}"/>
              </a:ext>
            </a:extLst>
          </p:cNvPr>
          <p:cNvSpPr>
            <a:spLocks noGrp="1"/>
          </p:cNvSpPr>
          <p:nvPr>
            <p:ph type="title"/>
          </p:nvPr>
        </p:nvSpPr>
        <p:spPr>
          <a:xfrm>
            <a:off x="3758084" y="365125"/>
            <a:ext cx="7595716" cy="1325563"/>
          </a:xfrm>
        </p:spPr>
        <p:txBody>
          <a:bodyPr anchor="ctr">
            <a:normAutofit/>
          </a:bodyPr>
          <a:lstStyle/>
          <a:p>
            <a:r>
              <a:rPr lang="en-US" b="1" dirty="0"/>
              <a:t>The Orchestra Metaphor</a:t>
            </a:r>
          </a:p>
        </p:txBody>
      </p:sp>
      <p:graphicFrame>
        <p:nvGraphicFramePr>
          <p:cNvPr id="7" name="Text Placeholder 4">
            <a:extLst>
              <a:ext uri="{FF2B5EF4-FFF2-40B4-BE49-F238E27FC236}">
                <a16:creationId xmlns:a16="http://schemas.microsoft.com/office/drawing/2014/main" id="{DF67D325-666E-22B4-FD59-594814730E86}"/>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50700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62C25-7E19-74CC-36F5-EF59D8F424D2}"/>
              </a:ext>
            </a:extLst>
          </p:cNvPr>
          <p:cNvSpPr>
            <a:spLocks noGrp="1"/>
          </p:cNvSpPr>
          <p:nvPr>
            <p:ph type="title"/>
          </p:nvPr>
        </p:nvSpPr>
        <p:spPr>
          <a:xfrm>
            <a:off x="1795330" y="365125"/>
            <a:ext cx="7808359" cy="2388349"/>
          </a:xfrm>
        </p:spPr>
        <p:txBody>
          <a:bodyPr anchor="ctr">
            <a:normAutofit/>
          </a:bodyPr>
          <a:lstStyle/>
          <a:p>
            <a:br>
              <a:rPr lang="en-US" b="1" dirty="0"/>
            </a:br>
            <a:r>
              <a:rPr lang="en-US" b="1" dirty="0"/>
              <a:t>Volunteer Chair – The Conductor</a:t>
            </a:r>
          </a:p>
        </p:txBody>
      </p:sp>
      <p:sp>
        <p:nvSpPr>
          <p:cNvPr id="3" name="Subtitle 2">
            <a:extLst>
              <a:ext uri="{FF2B5EF4-FFF2-40B4-BE49-F238E27FC236}">
                <a16:creationId xmlns:a16="http://schemas.microsoft.com/office/drawing/2014/main" id="{5AA5B086-31C4-0D5B-B56F-277FAE7F5A93}"/>
              </a:ext>
            </a:extLst>
          </p:cNvPr>
          <p:cNvSpPr>
            <a:spLocks noGrp="1"/>
          </p:cNvSpPr>
          <p:nvPr>
            <p:ph sz="half" idx="1"/>
          </p:nvPr>
        </p:nvSpPr>
        <p:spPr>
          <a:xfrm>
            <a:off x="838200" y="2753474"/>
            <a:ext cx="5181600" cy="1962364"/>
          </a:xfrm>
        </p:spPr>
        <p:txBody>
          <a:bodyPr>
            <a:normAutofit lnSpcReduction="10000"/>
          </a:bodyPr>
          <a:lstStyle/>
          <a:p>
            <a:pPr marL="342900" indent="-342900">
              <a:buFont typeface="Arial" panose="020B0604020202020204" pitchFamily="34" charset="0"/>
              <a:buChar char="•"/>
            </a:pPr>
            <a:r>
              <a:rPr lang="en-US" dirty="0"/>
              <a:t>Sets vision and tone</a:t>
            </a:r>
          </a:p>
          <a:p>
            <a:pPr marL="342900" indent="-342900">
              <a:buFont typeface="Arial" panose="020B0604020202020204" pitchFamily="34" charset="0"/>
              <a:buChar char="•"/>
            </a:pPr>
            <a:r>
              <a:rPr lang="en-US" dirty="0"/>
              <a:t>Leads meetings</a:t>
            </a:r>
          </a:p>
          <a:p>
            <a:pPr marL="342900" indent="-342900">
              <a:buFont typeface="Arial" panose="020B0604020202020204" pitchFamily="34" charset="0"/>
              <a:buChar char="•"/>
            </a:pPr>
            <a:r>
              <a:rPr lang="en-US" dirty="0"/>
              <a:t>Delegates work</a:t>
            </a:r>
          </a:p>
          <a:p>
            <a:pPr marL="342900" indent="-342900">
              <a:buFont typeface="Arial" panose="020B0604020202020204" pitchFamily="34" charset="0"/>
              <a:buChar char="•"/>
            </a:pPr>
            <a:r>
              <a:rPr lang="en-US" dirty="0"/>
              <a:t>Holds accountability</a:t>
            </a:r>
          </a:p>
        </p:txBody>
      </p:sp>
      <p:pic>
        <p:nvPicPr>
          <p:cNvPr id="6" name="Picture Placeholder 5">
            <a:extLst>
              <a:ext uri="{FF2B5EF4-FFF2-40B4-BE49-F238E27FC236}">
                <a16:creationId xmlns:a16="http://schemas.microsoft.com/office/drawing/2014/main" id="{06C0DD40-7ACB-D2F2-F14A-39A2998E4EBA}"/>
              </a:ext>
            </a:extLst>
          </p:cNvPr>
          <p:cNvPicPr>
            <a:picLocks noGrp="1" noChangeAspect="1"/>
          </p:cNvPicPr>
          <p:nvPr>
            <p:ph sz="half" idx="2"/>
          </p:nvPr>
        </p:nvPicPr>
        <p:blipFill>
          <a:blip r:embed="rId3"/>
          <a:stretch>
            <a:fillRect/>
          </a:stretch>
        </p:blipFill>
        <p:spPr>
          <a:xfrm>
            <a:off x="4690881" y="2461882"/>
            <a:ext cx="3285290" cy="3285290"/>
          </a:xfrm>
          <a:prstGeom prst="rect">
            <a:avLst/>
          </a:prstGeom>
          <a:noFill/>
        </p:spPr>
      </p:pic>
    </p:spTree>
    <p:extLst>
      <p:ext uri="{BB962C8B-B14F-4D97-AF65-F5344CB8AC3E}">
        <p14:creationId xmlns:p14="http://schemas.microsoft.com/office/powerpoint/2010/main" val="2146857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646E-95C2-CF9C-3604-2A33F01D5702}"/>
              </a:ext>
            </a:extLst>
          </p:cNvPr>
          <p:cNvSpPr>
            <a:spLocks noGrp="1"/>
          </p:cNvSpPr>
          <p:nvPr>
            <p:ph type="title"/>
          </p:nvPr>
        </p:nvSpPr>
        <p:spPr>
          <a:xfrm>
            <a:off x="838200" y="365125"/>
            <a:ext cx="10515600" cy="1325563"/>
          </a:xfrm>
        </p:spPr>
        <p:txBody>
          <a:bodyPr anchor="ctr">
            <a:normAutofit/>
          </a:bodyPr>
          <a:lstStyle/>
          <a:p>
            <a:pPr algn="ctr"/>
            <a:r>
              <a:rPr lang="en-US" b="1" dirty="0"/>
              <a:t>Chair: What &amp; What Not</a:t>
            </a:r>
          </a:p>
        </p:txBody>
      </p:sp>
      <p:graphicFrame>
        <p:nvGraphicFramePr>
          <p:cNvPr id="5" name="Content Placeholder 2">
            <a:extLst>
              <a:ext uri="{FF2B5EF4-FFF2-40B4-BE49-F238E27FC236}">
                <a16:creationId xmlns:a16="http://schemas.microsoft.com/office/drawing/2014/main" id="{797C6959-4A2E-7D37-E7CE-CA7D9B77E1F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8981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9B5C-5796-EAFB-5DD1-5E0287EFEA99}"/>
              </a:ext>
            </a:extLst>
          </p:cNvPr>
          <p:cNvSpPr>
            <a:spLocks noGrp="1"/>
          </p:cNvSpPr>
          <p:nvPr>
            <p:ph type="title"/>
          </p:nvPr>
        </p:nvSpPr>
        <p:spPr>
          <a:xfrm>
            <a:off x="838200" y="365125"/>
            <a:ext cx="10515600" cy="1325563"/>
          </a:xfrm>
        </p:spPr>
        <p:txBody>
          <a:bodyPr anchor="ctr">
            <a:normAutofit/>
          </a:bodyPr>
          <a:lstStyle/>
          <a:p>
            <a:r>
              <a:rPr lang="en-US" b="1" dirty="0"/>
              <a:t>Volunteer Members</a:t>
            </a:r>
          </a:p>
        </p:txBody>
      </p:sp>
      <p:sp>
        <p:nvSpPr>
          <p:cNvPr id="3" name="Content Placeholder 2">
            <a:extLst>
              <a:ext uri="{FF2B5EF4-FFF2-40B4-BE49-F238E27FC236}">
                <a16:creationId xmlns:a16="http://schemas.microsoft.com/office/drawing/2014/main" id="{88EBB00D-7025-18AF-35E8-89B10571F2BE}"/>
              </a:ext>
            </a:extLst>
          </p:cNvPr>
          <p:cNvSpPr>
            <a:spLocks noGrp="1"/>
          </p:cNvSpPr>
          <p:nvPr>
            <p:ph sz="half" idx="1"/>
          </p:nvPr>
        </p:nvSpPr>
        <p:spPr>
          <a:xfrm>
            <a:off x="838200" y="1825625"/>
            <a:ext cx="5181600" cy="4351338"/>
          </a:xfrm>
        </p:spPr>
        <p:txBody>
          <a:bodyPr>
            <a:normAutofit/>
          </a:bodyPr>
          <a:lstStyle/>
          <a:p>
            <a:pPr marL="457200" indent="-457200">
              <a:buFont typeface="Arial" panose="020B0604020202020204" pitchFamily="34" charset="0"/>
              <a:buChar char="•"/>
            </a:pPr>
            <a:r>
              <a:rPr lang="en-US"/>
              <a:t>Execute assigned tasks</a:t>
            </a:r>
          </a:p>
          <a:p>
            <a:pPr marL="457200" indent="-457200">
              <a:buFont typeface="Arial" panose="020B0604020202020204" pitchFamily="34" charset="0"/>
              <a:buChar char="•"/>
            </a:pPr>
            <a:r>
              <a:rPr lang="en-US"/>
              <a:t>Communicate progress</a:t>
            </a:r>
          </a:p>
          <a:p>
            <a:pPr marL="457200" indent="-457200">
              <a:buFont typeface="Arial" panose="020B0604020202020204" pitchFamily="34" charset="0"/>
              <a:buChar char="•"/>
            </a:pPr>
            <a:r>
              <a:rPr lang="en-US"/>
              <a:t>Meet deadlines</a:t>
            </a:r>
          </a:p>
          <a:p>
            <a:pPr marL="457200" indent="-457200">
              <a:buFont typeface="Arial" panose="020B0604020202020204" pitchFamily="34" charset="0"/>
              <a:buChar char="•"/>
            </a:pPr>
            <a:r>
              <a:rPr lang="en-US"/>
              <a:t>Collaborate</a:t>
            </a:r>
          </a:p>
          <a:p>
            <a:endParaRPr lang="en-US" dirty="0"/>
          </a:p>
        </p:txBody>
      </p:sp>
      <p:pic>
        <p:nvPicPr>
          <p:cNvPr id="5" name="Picture Placeholder 4">
            <a:extLst>
              <a:ext uri="{FF2B5EF4-FFF2-40B4-BE49-F238E27FC236}">
                <a16:creationId xmlns:a16="http://schemas.microsoft.com/office/drawing/2014/main" id="{2DAA12D8-49BC-6C6D-28A3-62B4A38FEC55}"/>
              </a:ext>
            </a:extLst>
          </p:cNvPr>
          <p:cNvPicPr>
            <a:picLocks noGrp="1" noChangeAspect="1"/>
          </p:cNvPicPr>
          <p:nvPr>
            <p:ph sz="half" idx="2"/>
          </p:nvPr>
        </p:nvPicPr>
        <p:blipFill>
          <a:blip r:embed="rId3"/>
          <a:stretch>
            <a:fillRect/>
          </a:stretch>
        </p:blipFill>
        <p:spPr>
          <a:xfrm>
            <a:off x="6172200" y="2278411"/>
            <a:ext cx="5181600" cy="3445765"/>
          </a:xfrm>
          <a:prstGeom prst="rect">
            <a:avLst/>
          </a:prstGeom>
          <a:noFill/>
        </p:spPr>
      </p:pic>
    </p:spTree>
    <p:extLst>
      <p:ext uri="{BB962C8B-B14F-4D97-AF65-F5344CB8AC3E}">
        <p14:creationId xmlns:p14="http://schemas.microsoft.com/office/powerpoint/2010/main" val="2339991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04849-98BC-6765-2EBD-97729C60EE48}"/>
              </a:ext>
            </a:extLst>
          </p:cNvPr>
          <p:cNvSpPr>
            <a:spLocks noGrp="1"/>
          </p:cNvSpPr>
          <p:nvPr>
            <p:ph type="title"/>
          </p:nvPr>
        </p:nvSpPr>
        <p:spPr>
          <a:xfrm>
            <a:off x="838200" y="914400"/>
            <a:ext cx="10515600" cy="2116476"/>
          </a:xfrm>
        </p:spPr>
        <p:txBody>
          <a:bodyPr anchor="ctr">
            <a:normAutofit/>
          </a:bodyPr>
          <a:lstStyle/>
          <a:p>
            <a:r>
              <a:rPr lang="en-US" b="1" dirty="0"/>
              <a:t>Volunteer Members Need</a:t>
            </a:r>
          </a:p>
        </p:txBody>
      </p:sp>
      <p:graphicFrame>
        <p:nvGraphicFramePr>
          <p:cNvPr id="5" name="Text Placeholder 2">
            <a:extLst>
              <a:ext uri="{FF2B5EF4-FFF2-40B4-BE49-F238E27FC236}">
                <a16:creationId xmlns:a16="http://schemas.microsoft.com/office/drawing/2014/main" id="{2E2C1EE8-C97C-8BEB-559E-231F1ADDA139}"/>
              </a:ext>
            </a:extLst>
          </p:cNvPr>
          <p:cNvGraphicFramePr/>
          <p:nvPr/>
        </p:nvGraphicFramePr>
        <p:xfrm>
          <a:off x="838200" y="1336431"/>
          <a:ext cx="10515600" cy="4840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86355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46019-B869-AF2D-36B2-38F7CA2B2932}"/>
              </a:ext>
            </a:extLst>
          </p:cNvPr>
          <p:cNvSpPr>
            <a:spLocks noGrp="1"/>
          </p:cNvSpPr>
          <p:nvPr>
            <p:ph type="title"/>
          </p:nvPr>
        </p:nvSpPr>
        <p:spPr>
          <a:xfrm>
            <a:off x="839788" y="457200"/>
            <a:ext cx="9691223" cy="1600200"/>
          </a:xfrm>
        </p:spPr>
        <p:txBody>
          <a:bodyPr>
            <a:normAutofit/>
          </a:bodyPr>
          <a:lstStyle/>
          <a:p>
            <a:pPr algn="ctr"/>
            <a:r>
              <a:rPr lang="en-US" sz="5400" b="1" dirty="0"/>
              <a:t>Board Liaison – Executive Sponsor</a:t>
            </a:r>
          </a:p>
        </p:txBody>
      </p:sp>
      <p:pic>
        <p:nvPicPr>
          <p:cNvPr id="6" name="Picture Placeholder 5">
            <a:extLst>
              <a:ext uri="{FF2B5EF4-FFF2-40B4-BE49-F238E27FC236}">
                <a16:creationId xmlns:a16="http://schemas.microsoft.com/office/drawing/2014/main" id="{606E61C7-C94D-1DAB-019C-186D1E3773F8}"/>
              </a:ext>
            </a:extLst>
          </p:cNvPr>
          <p:cNvPicPr>
            <a:picLocks noGrp="1" noChangeAspect="1"/>
          </p:cNvPicPr>
          <p:nvPr>
            <p:ph type="pic" idx="1"/>
          </p:nvPr>
        </p:nvPicPr>
        <p:blipFill>
          <a:blip r:embed="rId3"/>
          <a:srcRect l="2625" r="2625"/>
          <a:stretch>
            <a:fillRect/>
          </a:stretch>
        </p:blipFill>
        <p:spPr>
          <a:xfrm>
            <a:off x="5511793" y="2057400"/>
            <a:ext cx="4279449" cy="3379092"/>
          </a:xfrm>
          <a:prstGeom prst="rect">
            <a:avLst/>
          </a:prstGeom>
        </p:spPr>
      </p:pic>
      <p:sp>
        <p:nvSpPr>
          <p:cNvPr id="3" name="Text Placeholder 2">
            <a:extLst>
              <a:ext uri="{FF2B5EF4-FFF2-40B4-BE49-F238E27FC236}">
                <a16:creationId xmlns:a16="http://schemas.microsoft.com/office/drawing/2014/main" id="{B95040DA-715C-38B5-4DBA-55CD5603ADA5}"/>
              </a:ext>
            </a:extLst>
          </p:cNvPr>
          <p:cNvSpPr>
            <a:spLocks noGrp="1"/>
          </p:cNvSpPr>
          <p:nvPr>
            <p:ph type="body" sz="half" idx="2"/>
          </p:nvPr>
        </p:nvSpPr>
        <p:spPr>
          <a:xfrm>
            <a:off x="839788" y="2671280"/>
            <a:ext cx="3932237" cy="3197707"/>
          </a:xfr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Strategic oversight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Board alignment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Connector, not manager</a:t>
            </a:r>
            <a:endParaRPr lang="en-US" dirty="0"/>
          </a:p>
        </p:txBody>
      </p:sp>
    </p:spTree>
    <p:extLst>
      <p:ext uri="{BB962C8B-B14F-4D97-AF65-F5344CB8AC3E}">
        <p14:creationId xmlns:p14="http://schemas.microsoft.com/office/powerpoint/2010/main" val="4859958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3037E-1FD3-C72E-2281-19D9FB6199FA}"/>
              </a:ext>
            </a:extLst>
          </p:cNvPr>
          <p:cNvSpPr>
            <a:spLocks noGrp="1"/>
          </p:cNvSpPr>
          <p:nvPr>
            <p:ph type="title"/>
          </p:nvPr>
        </p:nvSpPr>
        <p:spPr>
          <a:xfrm>
            <a:off x="838200" y="1243173"/>
            <a:ext cx="10515600" cy="996593"/>
          </a:xfrm>
        </p:spPr>
        <p:txBody>
          <a:bodyPr anchor="ctr">
            <a:normAutofit/>
          </a:bodyPr>
          <a:lstStyle/>
          <a:p>
            <a:r>
              <a:rPr lang="en-US" b="1" dirty="0"/>
              <a:t>Board Liaison Boundaries</a:t>
            </a:r>
          </a:p>
        </p:txBody>
      </p:sp>
      <p:graphicFrame>
        <p:nvGraphicFramePr>
          <p:cNvPr id="5" name="Content Placeholder 2">
            <a:extLst>
              <a:ext uri="{FF2B5EF4-FFF2-40B4-BE49-F238E27FC236}">
                <a16:creationId xmlns:a16="http://schemas.microsoft.com/office/drawing/2014/main" id="{8DB6CA5B-48C0-88FD-95CA-15DAC3172D2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6881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97F8D-AFD6-B03C-93A4-796954F116F7}"/>
              </a:ext>
            </a:extLst>
          </p:cNvPr>
          <p:cNvSpPr>
            <a:spLocks noGrp="1"/>
          </p:cNvSpPr>
          <p:nvPr>
            <p:ph type="title"/>
          </p:nvPr>
        </p:nvSpPr>
        <p:spPr>
          <a:xfrm>
            <a:off x="-269507" y="534255"/>
            <a:ext cx="11488887" cy="1862435"/>
          </a:xfrm>
        </p:spPr>
        <p:txBody>
          <a:bodyPr>
            <a:normAutofit/>
          </a:bodyPr>
          <a:lstStyle/>
          <a:p>
            <a:pPr algn="ctr"/>
            <a:r>
              <a:rPr lang="en-US" sz="5400" b="1" dirty="0"/>
              <a:t>HQ Staff Liaison – Producer</a:t>
            </a:r>
          </a:p>
        </p:txBody>
      </p:sp>
      <p:pic>
        <p:nvPicPr>
          <p:cNvPr id="6" name="Picture Placeholder 5">
            <a:extLst>
              <a:ext uri="{FF2B5EF4-FFF2-40B4-BE49-F238E27FC236}">
                <a16:creationId xmlns:a16="http://schemas.microsoft.com/office/drawing/2014/main" id="{1E078CE2-25B3-CC61-A76F-ED9556FD5BBD}"/>
              </a:ext>
            </a:extLst>
          </p:cNvPr>
          <p:cNvPicPr>
            <a:picLocks noGrp="1" noChangeAspect="1"/>
          </p:cNvPicPr>
          <p:nvPr>
            <p:ph type="pic" idx="1"/>
          </p:nvPr>
        </p:nvPicPr>
        <p:blipFill>
          <a:blip r:embed="rId3"/>
          <a:srcRect l="1242" r="1242"/>
          <a:stretch>
            <a:fillRect/>
          </a:stretch>
        </p:blipFill>
        <p:spPr>
          <a:xfrm>
            <a:off x="5474936" y="2531443"/>
            <a:ext cx="3557058" cy="2808685"/>
          </a:xfrm>
          <a:prstGeom prst="rect">
            <a:avLst/>
          </a:prstGeom>
        </p:spPr>
      </p:pic>
      <p:sp>
        <p:nvSpPr>
          <p:cNvPr id="3" name="Content Placeholder 2">
            <a:extLst>
              <a:ext uri="{FF2B5EF4-FFF2-40B4-BE49-F238E27FC236}">
                <a16:creationId xmlns:a16="http://schemas.microsoft.com/office/drawing/2014/main" id="{41CC6DFF-91A3-1CD7-EC2C-2B047E961781}"/>
              </a:ext>
            </a:extLst>
          </p:cNvPr>
          <p:cNvSpPr>
            <a:spLocks noGrp="1"/>
          </p:cNvSpPr>
          <p:nvPr>
            <p:ph type="body" sz="half" idx="2"/>
          </p:nvPr>
        </p:nvSpPr>
        <p:spPr>
          <a:xfrm>
            <a:off x="839788" y="2702102"/>
            <a:ext cx="5256212" cy="3166885"/>
          </a:xfrm>
        </p:spPr>
        <p:txBody>
          <a:bodyPr>
            <a:normAutofit/>
          </a:bodyPr>
          <a:lstStyle/>
          <a:p>
            <a:pPr marL="285750" indent="-285750">
              <a:buFont typeface="Arial" panose="020B0604020202020204" pitchFamily="34" charset="0"/>
              <a:buChar char="•"/>
            </a:pPr>
            <a:r>
              <a:rPr lang="en-US" sz="3200" dirty="0"/>
              <a:t>Operational continuity</a:t>
            </a:r>
          </a:p>
          <a:p>
            <a:pPr marL="285750" indent="-285750">
              <a:buFont typeface="Arial" panose="020B0604020202020204" pitchFamily="34" charset="0"/>
              <a:buChar char="•"/>
            </a:pPr>
            <a:r>
              <a:rPr lang="en-US" sz="3200" dirty="0"/>
              <a:t>Institutional knowledge</a:t>
            </a:r>
          </a:p>
          <a:p>
            <a:pPr marL="285750" indent="-285750">
              <a:buFont typeface="Arial" panose="020B0604020202020204" pitchFamily="34" charset="0"/>
              <a:buChar char="•"/>
            </a:pPr>
            <a:r>
              <a:rPr lang="en-US" sz="3200" dirty="0"/>
              <a:t>Policy &amp; budget guidance</a:t>
            </a:r>
          </a:p>
        </p:txBody>
      </p:sp>
    </p:spTree>
    <p:extLst>
      <p:ext uri="{BB962C8B-B14F-4D97-AF65-F5344CB8AC3E}">
        <p14:creationId xmlns:p14="http://schemas.microsoft.com/office/powerpoint/2010/main" val="26666716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A8740-F94E-34B1-ECFC-EFA2AB9738FA}"/>
              </a:ext>
            </a:extLst>
          </p:cNvPr>
          <p:cNvSpPr>
            <a:spLocks noGrp="1"/>
          </p:cNvSpPr>
          <p:nvPr>
            <p:ph type="title"/>
          </p:nvPr>
        </p:nvSpPr>
        <p:spPr>
          <a:xfrm>
            <a:off x="838200" y="365125"/>
            <a:ext cx="10515600" cy="1325563"/>
          </a:xfrm>
        </p:spPr>
        <p:txBody>
          <a:bodyPr anchor="ctr">
            <a:normAutofit/>
          </a:bodyPr>
          <a:lstStyle/>
          <a:p>
            <a:r>
              <a:rPr lang="en-US" b="1"/>
              <a:t>HQ Staff Role</a:t>
            </a:r>
          </a:p>
        </p:txBody>
      </p:sp>
      <p:graphicFrame>
        <p:nvGraphicFramePr>
          <p:cNvPr id="5" name="Content Placeholder 2">
            <a:extLst>
              <a:ext uri="{FF2B5EF4-FFF2-40B4-BE49-F238E27FC236}">
                <a16:creationId xmlns:a16="http://schemas.microsoft.com/office/drawing/2014/main" id="{923ACA21-6F8B-5EC5-C7B6-EFA37FB3753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29976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CF353-E3F4-A96C-373B-9D350A53A1A8}"/>
              </a:ext>
            </a:extLst>
          </p:cNvPr>
          <p:cNvSpPr>
            <a:spLocks noGrp="1"/>
          </p:cNvSpPr>
          <p:nvPr>
            <p:ph type="title"/>
          </p:nvPr>
        </p:nvSpPr>
        <p:spPr>
          <a:xfrm>
            <a:off x="838200" y="1232166"/>
            <a:ext cx="10515600" cy="1511034"/>
          </a:xfrm>
        </p:spPr>
        <p:txBody>
          <a:bodyPr anchor="ctr">
            <a:normAutofit/>
          </a:bodyPr>
          <a:lstStyle/>
          <a:p>
            <a:pPr algn="ctr"/>
            <a:r>
              <a:rPr lang="en-US" b="1" dirty="0"/>
              <a:t>Harmony Check</a:t>
            </a:r>
          </a:p>
        </p:txBody>
      </p:sp>
      <p:sp>
        <p:nvSpPr>
          <p:cNvPr id="3" name="Text Placeholder 2">
            <a:extLst>
              <a:ext uri="{FF2B5EF4-FFF2-40B4-BE49-F238E27FC236}">
                <a16:creationId xmlns:a16="http://schemas.microsoft.com/office/drawing/2014/main" id="{5C287A57-07F4-DE80-E452-4F0608B1C914}"/>
              </a:ext>
            </a:extLst>
          </p:cNvPr>
          <p:cNvSpPr>
            <a:spLocks noGrp="1"/>
          </p:cNvSpPr>
          <p:nvPr>
            <p:ph sz="half" idx="1"/>
          </p:nvPr>
        </p:nvSpPr>
        <p:spPr>
          <a:xfrm>
            <a:off x="838200" y="3092521"/>
            <a:ext cx="5181600" cy="1832397"/>
          </a:xfrm>
        </p:spPr>
        <p:txBody>
          <a:bodyPr>
            <a:normAutofit/>
          </a:bodyPr>
          <a:lstStyle/>
          <a:p>
            <a:pPr marL="342900" marR="0" lvl="0" indent="-342900" defTabSz="457200" rtl="0" eaLnBrk="1" fontAlgn="auto" latinLnBrk="0" hangingPunct="1">
              <a:spcBef>
                <a:spcPct val="20000"/>
              </a:spcBef>
              <a:spcAft>
                <a:spcPts val="0"/>
              </a:spcAft>
              <a:buClrTx/>
              <a:buSzTx/>
              <a:buFont typeface="Arial"/>
              <a:buChar char="•"/>
              <a:tabLst/>
              <a:defRPr/>
            </a:pPr>
            <a:r>
              <a:rPr kumimoji="0" lang="en-US" b="0" i="0" u="none" strike="noStrike" kern="1200" cap="none" spc="0" normalizeH="0" baseline="0" noProof="0" dirty="0">
                <a:ln>
                  <a:noFill/>
                </a:ln>
                <a:effectLst/>
                <a:uLnTx/>
                <a:uFillTx/>
              </a:rPr>
              <a:t>Right people doing the right work prevents conflict</a:t>
            </a:r>
          </a:p>
          <a:p>
            <a:endParaRPr lang="en-US" dirty="0"/>
          </a:p>
        </p:txBody>
      </p:sp>
      <p:pic>
        <p:nvPicPr>
          <p:cNvPr id="4" name="Content Placeholder 3">
            <a:extLst>
              <a:ext uri="{FF2B5EF4-FFF2-40B4-BE49-F238E27FC236}">
                <a16:creationId xmlns:a16="http://schemas.microsoft.com/office/drawing/2014/main" id="{97AF01AE-C0F9-144D-EFBD-0DF2933A81DE}"/>
              </a:ext>
            </a:extLst>
          </p:cNvPr>
          <p:cNvPicPr>
            <a:picLocks noGrp="1" noChangeAspect="1"/>
          </p:cNvPicPr>
          <p:nvPr>
            <p:ph sz="half" idx="2"/>
          </p:nvPr>
        </p:nvPicPr>
        <p:blipFill>
          <a:blip r:embed="rId3"/>
          <a:stretch>
            <a:fillRect/>
          </a:stretch>
        </p:blipFill>
        <p:spPr>
          <a:xfrm>
            <a:off x="6588966" y="2391604"/>
            <a:ext cx="4322981" cy="3234230"/>
          </a:xfrm>
          <a:prstGeom prst="rect">
            <a:avLst/>
          </a:prstGeom>
        </p:spPr>
      </p:pic>
    </p:spTree>
    <p:extLst>
      <p:ext uri="{BB962C8B-B14F-4D97-AF65-F5344CB8AC3E}">
        <p14:creationId xmlns:p14="http://schemas.microsoft.com/office/powerpoint/2010/main" val="2636622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E33B905-EB59-2B4A-FF64-BBF6B0B664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0EE325-F62C-AB69-5669-91881E3B0A00}"/>
              </a:ext>
            </a:extLst>
          </p:cNvPr>
          <p:cNvSpPr>
            <a:spLocks noGrp="1"/>
          </p:cNvSpPr>
          <p:nvPr>
            <p:ph type="title"/>
          </p:nvPr>
        </p:nvSpPr>
        <p:spPr>
          <a:xfrm>
            <a:off x="2145792" y="735675"/>
            <a:ext cx="8970818" cy="1095325"/>
          </a:xfrm>
        </p:spPr>
        <p:txBody>
          <a:bodyPr>
            <a:normAutofit/>
          </a:bodyPr>
          <a:lstStyle/>
          <a:p>
            <a:pPr algn="ctr"/>
            <a:r>
              <a:rPr lang="en-US" sz="3600" b="1" dirty="0">
                <a:effectLst/>
                <a:latin typeface="+mn-lt"/>
                <a:ea typeface="Aptos" panose="020B0004020202020204" pitchFamily="34" charset="0"/>
              </a:rPr>
              <a:t>Updates to the Governance Practice Statements and Policies</a:t>
            </a:r>
            <a:endParaRPr lang="en-US" sz="3600" dirty="0">
              <a:latin typeface="+mn-lt"/>
            </a:endParaRPr>
          </a:p>
        </p:txBody>
      </p:sp>
      <p:sp>
        <p:nvSpPr>
          <p:cNvPr id="3" name="Content Placeholder 2">
            <a:extLst>
              <a:ext uri="{FF2B5EF4-FFF2-40B4-BE49-F238E27FC236}">
                <a16:creationId xmlns:a16="http://schemas.microsoft.com/office/drawing/2014/main" id="{BEA5E150-5494-2910-5A86-EA4C3EDAF88A}"/>
              </a:ext>
            </a:extLst>
          </p:cNvPr>
          <p:cNvSpPr>
            <a:spLocks noGrp="1"/>
          </p:cNvSpPr>
          <p:nvPr>
            <p:ph idx="1"/>
          </p:nvPr>
        </p:nvSpPr>
        <p:spPr>
          <a:xfrm>
            <a:off x="655320" y="2314947"/>
            <a:ext cx="8970818" cy="3551119"/>
          </a:xfrm>
        </p:spPr>
        <p:txBody>
          <a:bodyPr/>
          <a:lstStyle/>
          <a:p>
            <a:pPr lvl="1"/>
            <a:r>
              <a:rPr lang="en-US" b="1" dirty="0"/>
              <a:t>Evaluation of Partnership Proposals (p. 18)</a:t>
            </a:r>
          </a:p>
          <a:p>
            <a:pPr lvl="2">
              <a:buFont typeface="Wingdings" panose="05000000000000000000" pitchFamily="2" charset="2"/>
              <a:buChar char="Ø"/>
            </a:pPr>
            <a:r>
              <a:rPr lang="en-US" sz="1700" dirty="0"/>
              <a:t>The Board of Directors approved specific written guidelines that will be used when evaluating business partner collaboration opportunities.</a:t>
            </a:r>
          </a:p>
          <a:p>
            <a:pPr lvl="2">
              <a:buFont typeface="Wingdings" panose="05000000000000000000" pitchFamily="2" charset="2"/>
              <a:buChar char="Ø"/>
            </a:pPr>
            <a:r>
              <a:rPr lang="en-US" sz="1700" dirty="0"/>
              <a:t>An example from last year was the ALA collaboration with Clio’s virtual conference</a:t>
            </a:r>
          </a:p>
          <a:p>
            <a:pPr marL="914400" lvl="2" indent="0">
              <a:buNone/>
            </a:pPr>
            <a:endParaRPr lang="en-US" sz="1700" dirty="0"/>
          </a:p>
          <a:p>
            <a:pPr lvl="1"/>
            <a:r>
              <a:rPr lang="en-US" b="1" dirty="0"/>
              <a:t>Survey Governance Policy (p. 20)</a:t>
            </a:r>
          </a:p>
          <a:p>
            <a:pPr lvl="2">
              <a:buFont typeface="Wingdings" panose="05000000000000000000" pitchFamily="2" charset="2"/>
              <a:buChar char="Ø"/>
            </a:pPr>
            <a:r>
              <a:rPr lang="en-US" sz="1700" dirty="0"/>
              <a:t>This policy was developed and added to ensure that all surveys are developed, fielded, analyzed, and reported in accordance with best practices for survey research and are aligned with the Association’s vision, mission, and strategic direction.</a:t>
            </a:r>
          </a:p>
          <a:p>
            <a:endParaRPr lang="en-US" dirty="0"/>
          </a:p>
        </p:txBody>
      </p:sp>
    </p:spTree>
    <p:extLst>
      <p:ext uri="{BB962C8B-B14F-4D97-AF65-F5344CB8AC3E}">
        <p14:creationId xmlns:p14="http://schemas.microsoft.com/office/powerpoint/2010/main" val="35320180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11C8-81A4-1FF9-8A03-3BAD9AE398F3}"/>
              </a:ext>
            </a:extLst>
          </p:cNvPr>
          <p:cNvSpPr>
            <a:spLocks noGrp="1"/>
          </p:cNvSpPr>
          <p:nvPr>
            <p:ph type="title"/>
          </p:nvPr>
        </p:nvSpPr>
        <p:spPr>
          <a:xfrm>
            <a:off x="838200" y="365125"/>
            <a:ext cx="10515600" cy="1325563"/>
          </a:xfrm>
        </p:spPr>
        <p:txBody>
          <a:bodyPr anchor="ctr">
            <a:normAutofit/>
          </a:bodyPr>
          <a:lstStyle/>
          <a:p>
            <a:pPr algn="ctr"/>
            <a:r>
              <a:rPr lang="en-US" b="1" dirty="0"/>
              <a:t>I’ll Be There For You</a:t>
            </a:r>
          </a:p>
        </p:txBody>
      </p:sp>
      <p:sp>
        <p:nvSpPr>
          <p:cNvPr id="3" name="Content Placeholder 2">
            <a:extLst>
              <a:ext uri="{FF2B5EF4-FFF2-40B4-BE49-F238E27FC236}">
                <a16:creationId xmlns:a16="http://schemas.microsoft.com/office/drawing/2014/main" id="{10E7A380-04B7-410C-682A-4CBDEDDDA01C}"/>
              </a:ext>
            </a:extLst>
          </p:cNvPr>
          <p:cNvSpPr>
            <a:spLocks noGrp="1"/>
          </p:cNvSpPr>
          <p:nvPr>
            <p:ph sz="half" idx="1"/>
          </p:nvPr>
        </p:nvSpPr>
        <p:spPr>
          <a:xfrm>
            <a:off x="3460954" y="2949677"/>
            <a:ext cx="2558845" cy="1582994"/>
          </a:xfrm>
        </p:spPr>
        <p:txBody>
          <a:bodyPr>
            <a:normAutofit/>
          </a:bodyPr>
          <a:lstStyle/>
          <a:p>
            <a:pPr marL="0" indent="0">
              <a:buNone/>
            </a:pPr>
            <a:r>
              <a:rPr lang="en-US" dirty="0"/>
              <a:t>Support means setting others up to succeed</a:t>
            </a:r>
          </a:p>
          <a:p>
            <a:endParaRPr lang="en-US" dirty="0"/>
          </a:p>
        </p:txBody>
      </p:sp>
      <p:pic>
        <p:nvPicPr>
          <p:cNvPr id="5" name="Content Placeholder 4">
            <a:extLst>
              <a:ext uri="{FF2B5EF4-FFF2-40B4-BE49-F238E27FC236}">
                <a16:creationId xmlns:a16="http://schemas.microsoft.com/office/drawing/2014/main" id="{C649C2BA-4D64-D945-08A3-B04025A972D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16352" y="2515055"/>
            <a:ext cx="3493296" cy="2972477"/>
          </a:xfrm>
        </p:spPr>
      </p:pic>
    </p:spTree>
    <p:extLst>
      <p:ext uri="{BB962C8B-B14F-4D97-AF65-F5344CB8AC3E}">
        <p14:creationId xmlns:p14="http://schemas.microsoft.com/office/powerpoint/2010/main" val="12759204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451CD-D5A7-BD5F-42A1-3D5622B6D045}"/>
              </a:ext>
            </a:extLst>
          </p:cNvPr>
          <p:cNvSpPr>
            <a:spLocks noGrp="1"/>
          </p:cNvSpPr>
          <p:nvPr>
            <p:ph type="title"/>
          </p:nvPr>
        </p:nvSpPr>
        <p:spPr>
          <a:xfrm>
            <a:off x="839788" y="457200"/>
            <a:ext cx="3932237" cy="1600200"/>
          </a:xfrm>
        </p:spPr>
        <p:txBody>
          <a:bodyPr anchor="b">
            <a:normAutofit/>
          </a:bodyPr>
          <a:lstStyle/>
          <a:p>
            <a:r>
              <a:rPr lang="en-US" b="1" i="1" dirty="0"/>
              <a:t>Finale</a:t>
            </a:r>
          </a:p>
        </p:txBody>
      </p:sp>
      <p:pic>
        <p:nvPicPr>
          <p:cNvPr id="5" name="Picture 4">
            <a:extLst>
              <a:ext uri="{FF2B5EF4-FFF2-40B4-BE49-F238E27FC236}">
                <a16:creationId xmlns:a16="http://schemas.microsoft.com/office/drawing/2014/main" id="{6591E2DE-72D7-8ECC-F3C0-94A6FE0A65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9974" y="987425"/>
            <a:ext cx="3932237" cy="4881563"/>
          </a:xfrm>
          <a:prstGeom prst="rect">
            <a:avLst/>
          </a:prstGeom>
          <a:noFill/>
        </p:spPr>
      </p:pic>
      <p:sp>
        <p:nvSpPr>
          <p:cNvPr id="3" name="Content Placeholder 2">
            <a:extLst>
              <a:ext uri="{FF2B5EF4-FFF2-40B4-BE49-F238E27FC236}">
                <a16:creationId xmlns:a16="http://schemas.microsoft.com/office/drawing/2014/main" id="{2BC2B981-5C10-94AC-3A3F-2CBD04197666}"/>
              </a:ext>
            </a:extLst>
          </p:cNvPr>
          <p:cNvSpPr>
            <a:spLocks noGrp="1"/>
          </p:cNvSpPr>
          <p:nvPr>
            <p:ph type="body" sz="half" idx="2"/>
          </p:nvPr>
        </p:nvSpPr>
        <p:spPr>
          <a:xfrm>
            <a:off x="839788" y="2057399"/>
            <a:ext cx="5540971" cy="3994079"/>
          </a:xfrm>
        </p:spPr>
        <p:txBody>
          <a:bodyPr>
            <a:normAutofit/>
          </a:bodyPr>
          <a:lstStyle/>
          <a:p>
            <a:r>
              <a:rPr lang="en-US" sz="2400" dirty="0"/>
              <a:t>When the Conductor (Chair) leads with clarity, the Musicians (Volunteer Members) play with passion, the Executive Sponsor (Board Liaison) provides unwavering support, and the Producer (HQ Staff Liaison) ensures everything runs smoothly – the result is a masterpiece.  </a:t>
            </a:r>
          </a:p>
          <a:p>
            <a:r>
              <a:rPr lang="en-US" sz="2400" dirty="0"/>
              <a:t>When everyone plays their part, excellence follows.</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6390813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4A154B"/>
        </a:solidFill>
        <a:effectLst/>
      </p:bgPr>
    </p:bg>
    <p:spTree>
      <p:nvGrpSpPr>
        <p:cNvPr id="1" name=""/>
        <p:cNvGrpSpPr/>
        <p:nvPr/>
      </p:nvGrpSpPr>
      <p:grpSpPr>
        <a:xfrm>
          <a:off x="0" y="0"/>
          <a:ext cx="0" cy="0"/>
          <a:chOff x="0" y="0"/>
          <a:chExt cx="0" cy="0"/>
        </a:xfrm>
      </p:grpSpPr>
      <p:sp>
        <p:nvSpPr>
          <p:cNvPr id="2" name="Shape 0"/>
          <p:cNvSpPr/>
          <p:nvPr/>
        </p:nvSpPr>
        <p:spPr>
          <a:xfrm>
            <a:off x="365760" y="365760"/>
            <a:ext cx="975360" cy="975360"/>
          </a:xfrm>
          <a:prstGeom prst="ellipse">
            <a:avLst/>
          </a:prstGeom>
          <a:solidFill>
            <a:srgbClr val="E9B949">
              <a:alpha val="70000"/>
            </a:srgbClr>
          </a:solidFill>
        </p:spPr>
        <p:txBody>
          <a:bodyPr/>
          <a:lstStyle/>
          <a:p>
            <a:pPr defTabSz="1219170"/>
            <a:endParaRPr lang="en-US" sz="2400">
              <a:solidFill>
                <a:prstClr val="black"/>
              </a:solidFill>
              <a:latin typeface="Calibri" panose="020F0502020204030204"/>
            </a:endParaRPr>
          </a:p>
        </p:txBody>
      </p:sp>
      <p:sp>
        <p:nvSpPr>
          <p:cNvPr id="3" name="Shape 1"/>
          <p:cNvSpPr/>
          <p:nvPr/>
        </p:nvSpPr>
        <p:spPr>
          <a:xfrm>
            <a:off x="10728960" y="5120640"/>
            <a:ext cx="1219200" cy="1219200"/>
          </a:xfrm>
          <a:prstGeom prst="ellipse">
            <a:avLst/>
          </a:prstGeom>
          <a:solidFill>
            <a:srgbClr val="E9B949">
              <a:alpha val="70000"/>
            </a:srgbClr>
          </a:solidFill>
        </p:spPr>
        <p:txBody>
          <a:bodyPr/>
          <a:lstStyle/>
          <a:p>
            <a:pPr defTabSz="1219170"/>
            <a:endParaRPr lang="en-US" sz="2400">
              <a:solidFill>
                <a:prstClr val="black"/>
              </a:solidFill>
              <a:latin typeface="Calibri" panose="020F0502020204030204"/>
            </a:endParaRPr>
          </a:p>
        </p:txBody>
      </p:sp>
      <p:sp>
        <p:nvSpPr>
          <p:cNvPr id="4" name="Shape 2"/>
          <p:cNvSpPr/>
          <p:nvPr/>
        </p:nvSpPr>
        <p:spPr>
          <a:xfrm>
            <a:off x="11216640" y="487680"/>
            <a:ext cx="609600" cy="609600"/>
          </a:xfrm>
          <a:prstGeom prst="ellipse">
            <a:avLst/>
          </a:prstGeom>
          <a:solidFill>
            <a:srgbClr val="611F69">
              <a:alpha val="60000"/>
            </a:srgbClr>
          </a:solidFill>
        </p:spPr>
        <p:txBody>
          <a:bodyPr/>
          <a:lstStyle/>
          <a:p>
            <a:pPr defTabSz="1219170"/>
            <a:endParaRPr lang="en-US" sz="2400">
              <a:solidFill>
                <a:prstClr val="black"/>
              </a:solidFill>
              <a:latin typeface="Calibri" panose="020F0502020204030204"/>
            </a:endParaRPr>
          </a:p>
        </p:txBody>
      </p:sp>
      <p:sp>
        <p:nvSpPr>
          <p:cNvPr id="5" name="Text 3"/>
          <p:cNvSpPr/>
          <p:nvPr/>
        </p:nvSpPr>
        <p:spPr>
          <a:xfrm>
            <a:off x="548640" y="426720"/>
            <a:ext cx="609600" cy="609600"/>
          </a:xfrm>
          <a:prstGeom prst="rect">
            <a:avLst/>
          </a:prstGeom>
          <a:noFill/>
        </p:spPr>
        <p:txBody>
          <a:bodyPr wrap="square" rtlCol="0" anchor="ctr"/>
          <a:lstStyle/>
          <a:p>
            <a:pPr defTabSz="1219170"/>
            <a:r>
              <a:rPr lang="en-US" sz="3733">
                <a:solidFill>
                  <a:srgbClr val="FFFFFF"/>
                </a:solidFill>
                <a:latin typeface="Calibri" panose="020F0502020204030204"/>
              </a:rPr>
              <a:t>🎵</a:t>
            </a:r>
            <a:endParaRPr lang="en-US" sz="3733">
              <a:solidFill>
                <a:prstClr val="black"/>
              </a:solidFill>
              <a:latin typeface="Calibri" panose="020F0502020204030204"/>
            </a:endParaRPr>
          </a:p>
        </p:txBody>
      </p:sp>
      <p:sp>
        <p:nvSpPr>
          <p:cNvPr id="6" name="Text 4"/>
          <p:cNvSpPr/>
          <p:nvPr/>
        </p:nvSpPr>
        <p:spPr>
          <a:xfrm>
            <a:off x="10972800" y="5303520"/>
            <a:ext cx="609600" cy="609600"/>
          </a:xfrm>
          <a:prstGeom prst="rect">
            <a:avLst/>
          </a:prstGeom>
          <a:noFill/>
        </p:spPr>
        <p:txBody>
          <a:bodyPr wrap="square" rtlCol="0" anchor="ctr"/>
          <a:lstStyle/>
          <a:p>
            <a:pPr defTabSz="1219170"/>
            <a:r>
              <a:rPr lang="en-US" sz="3733">
                <a:solidFill>
                  <a:srgbClr val="FFFFFF"/>
                </a:solidFill>
                <a:latin typeface="Calibri" panose="020F0502020204030204"/>
              </a:rPr>
              <a:t>🎶</a:t>
            </a:r>
            <a:endParaRPr lang="en-US" sz="3733">
              <a:solidFill>
                <a:prstClr val="black"/>
              </a:solidFill>
              <a:latin typeface="Calibri" panose="020F0502020204030204"/>
            </a:endParaRPr>
          </a:p>
        </p:txBody>
      </p:sp>
      <p:sp>
        <p:nvSpPr>
          <p:cNvPr id="7" name="Text 5"/>
          <p:cNvSpPr/>
          <p:nvPr/>
        </p:nvSpPr>
        <p:spPr>
          <a:xfrm>
            <a:off x="609600" y="2194560"/>
            <a:ext cx="10972800" cy="1219200"/>
          </a:xfrm>
          <a:prstGeom prst="rect">
            <a:avLst/>
          </a:prstGeom>
          <a:noFill/>
        </p:spPr>
        <p:txBody>
          <a:bodyPr wrap="square" rtlCol="0" anchor="ctr"/>
          <a:lstStyle/>
          <a:p>
            <a:pPr algn="ctr" defTabSz="1219170"/>
            <a:r>
              <a:rPr lang="en-US" sz="5867" b="1">
                <a:solidFill>
                  <a:srgbClr val="FFFFFF"/>
                </a:solidFill>
                <a:latin typeface="Georgia" pitchFamily="34" charset="0"/>
                <a:ea typeface="Georgia" pitchFamily="34" charset="-122"/>
                <a:cs typeface="Georgia" pitchFamily="34" charset="-120"/>
              </a:rPr>
              <a:t>Charters &amp; Plans of Work</a:t>
            </a:r>
            <a:endParaRPr lang="en-US" sz="5867">
              <a:solidFill>
                <a:prstClr val="black"/>
              </a:solidFill>
              <a:latin typeface="Calibri" panose="020F0502020204030204"/>
            </a:endParaRPr>
          </a:p>
        </p:txBody>
      </p:sp>
      <p:sp>
        <p:nvSpPr>
          <p:cNvPr id="8" name="Text 6"/>
          <p:cNvSpPr/>
          <p:nvPr/>
        </p:nvSpPr>
        <p:spPr>
          <a:xfrm>
            <a:off x="609600" y="3291840"/>
            <a:ext cx="10972800" cy="853440"/>
          </a:xfrm>
          <a:prstGeom prst="rect">
            <a:avLst/>
          </a:prstGeom>
          <a:noFill/>
        </p:spPr>
        <p:txBody>
          <a:bodyPr wrap="square" rtlCol="0" anchor="ctr"/>
          <a:lstStyle/>
          <a:p>
            <a:pPr algn="ctr" defTabSz="1219170"/>
            <a:r>
              <a:rPr lang="en-US" sz="4267" i="1">
                <a:solidFill>
                  <a:srgbClr val="E9B949"/>
                </a:solidFill>
                <a:latin typeface="Calibri" pitchFamily="34" charset="0"/>
                <a:ea typeface="Calibri" pitchFamily="34" charset="-122"/>
                <a:cs typeface="Calibri" pitchFamily="34" charset="-120"/>
              </a:rPr>
              <a:t>Your Volunteer Playlist</a:t>
            </a:r>
            <a:endParaRPr lang="en-US" sz="4267">
              <a:solidFill>
                <a:prstClr val="black"/>
              </a:solidFill>
              <a:latin typeface="Calibri" panose="020F0502020204030204"/>
            </a:endParaRPr>
          </a:p>
        </p:txBody>
      </p:sp>
      <p:sp>
        <p:nvSpPr>
          <p:cNvPr id="9" name="Shape 7"/>
          <p:cNvSpPr/>
          <p:nvPr/>
        </p:nvSpPr>
        <p:spPr>
          <a:xfrm>
            <a:off x="4267200" y="4267200"/>
            <a:ext cx="3657600" cy="24384"/>
          </a:xfrm>
          <a:prstGeom prst="rect">
            <a:avLst/>
          </a:prstGeom>
          <a:solidFill>
            <a:srgbClr val="E9B949"/>
          </a:solidFill>
        </p:spPr>
        <p:txBody>
          <a:bodyPr/>
          <a:lstStyle/>
          <a:p>
            <a:pPr defTabSz="1219170"/>
            <a:endParaRPr lang="en-US" sz="2400">
              <a:solidFill>
                <a:prstClr val="black"/>
              </a:solidFill>
              <a:latin typeface="Calibri" panose="020F0502020204030204"/>
            </a:endParaRPr>
          </a:p>
        </p:txBody>
      </p:sp>
      <p:sp>
        <p:nvSpPr>
          <p:cNvPr id="10" name="Text 8"/>
          <p:cNvSpPr/>
          <p:nvPr/>
        </p:nvSpPr>
        <p:spPr>
          <a:xfrm>
            <a:off x="609600" y="4876800"/>
            <a:ext cx="10972800" cy="487680"/>
          </a:xfrm>
          <a:prstGeom prst="rect">
            <a:avLst/>
          </a:prstGeom>
          <a:noFill/>
        </p:spPr>
        <p:txBody>
          <a:bodyPr wrap="square" rtlCol="0" anchor="ctr"/>
          <a:lstStyle/>
          <a:p>
            <a:pPr algn="ctr" defTabSz="1219170"/>
            <a:r>
              <a:rPr lang="en-US" sz="2400">
                <a:solidFill>
                  <a:srgbClr val="FFFFFF"/>
                </a:solidFill>
                <a:latin typeface="Calibri" pitchFamily="34" charset="0"/>
                <a:ea typeface="Calibri" pitchFamily="34" charset="-122"/>
                <a:cs typeface="Calibri" pitchFamily="34" charset="-120"/>
              </a:rPr>
              <a:t>Association Leadership Institute 2026</a:t>
            </a:r>
            <a:endParaRPr lang="en-US" sz="2400">
              <a:solidFill>
                <a:prstClr val="black"/>
              </a:solidFill>
              <a:latin typeface="Calibri" panose="020F0502020204030204"/>
            </a:endParaRPr>
          </a:p>
        </p:txBody>
      </p:sp>
      <p:sp>
        <p:nvSpPr>
          <p:cNvPr id="11" name="Text 9"/>
          <p:cNvSpPr/>
          <p:nvPr/>
        </p:nvSpPr>
        <p:spPr>
          <a:xfrm>
            <a:off x="609600" y="5364480"/>
            <a:ext cx="10972800" cy="487680"/>
          </a:xfrm>
          <a:prstGeom prst="rect">
            <a:avLst/>
          </a:prstGeom>
          <a:noFill/>
        </p:spPr>
        <p:txBody>
          <a:bodyPr wrap="square" rtlCol="0" anchor="ctr"/>
          <a:lstStyle/>
          <a:p>
            <a:pPr algn="ctr" defTabSz="1219170"/>
            <a:r>
              <a:rPr lang="en-US" sz="2133" dirty="0">
                <a:solidFill>
                  <a:srgbClr val="F8F5F1"/>
                </a:solidFill>
                <a:latin typeface="Calibri" pitchFamily="34" charset="0"/>
                <a:ea typeface="Calibri" pitchFamily="34" charset="-122"/>
                <a:cs typeface="Calibri" pitchFamily="34" charset="-120"/>
              </a:rPr>
              <a:t>Amanda Koplos, CLM, CPA ~ Immediate Past President</a:t>
            </a:r>
          </a:p>
          <a:p>
            <a:pPr algn="ctr" defTabSz="1219170"/>
            <a:r>
              <a:rPr lang="en-US" sz="2133" dirty="0">
                <a:solidFill>
                  <a:srgbClr val="F8F5F1"/>
                </a:solidFill>
                <a:latin typeface="Calibri" pitchFamily="34" charset="0"/>
                <a:ea typeface="Calibri" pitchFamily="34" charset="-122"/>
                <a:cs typeface="Calibri" pitchFamily="34" charset="-120"/>
              </a:rPr>
              <a:t>Kelli Sanders, MSLA, CLM ~ Board of Directors</a:t>
            </a:r>
            <a:endParaRPr lang="en-US" sz="2133" dirty="0">
              <a:solidFill>
                <a:prstClr val="black"/>
              </a:solidFill>
              <a:latin typeface="Calibri" panose="020F0502020204030204"/>
            </a:endParaRPr>
          </a:p>
        </p:txBody>
      </p:sp>
      <p:pic>
        <p:nvPicPr>
          <p:cNvPr id="13" name="Picture 12">
            <a:extLst>
              <a:ext uri="{FF2B5EF4-FFF2-40B4-BE49-F238E27FC236}">
                <a16:creationId xmlns:a16="http://schemas.microsoft.com/office/drawing/2014/main" id="{BD69D682-649F-AAF7-2C77-9F204B892216}"/>
              </a:ext>
            </a:extLst>
          </p:cNvPr>
          <p:cNvPicPr>
            <a:picLocks noChangeAspect="1"/>
          </p:cNvPicPr>
          <p:nvPr/>
        </p:nvPicPr>
        <p:blipFill>
          <a:blip r:embed="rId3"/>
          <a:stretch>
            <a:fillRect/>
          </a:stretch>
        </p:blipFill>
        <p:spPr>
          <a:xfrm>
            <a:off x="9440093" y="136172"/>
            <a:ext cx="2751908" cy="1000693"/>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sp>
        <p:nvSpPr>
          <p:cNvPr id="2" name="Shape 0"/>
          <p:cNvSpPr/>
          <p:nvPr/>
        </p:nvSpPr>
        <p:spPr>
          <a:xfrm>
            <a:off x="0" y="0"/>
            <a:ext cx="12192000" cy="975360"/>
          </a:xfrm>
          <a:prstGeom prst="rect">
            <a:avLst/>
          </a:prstGeom>
          <a:solidFill>
            <a:srgbClr val="4A154B"/>
          </a:solidFill>
        </p:spPr>
        <p:txBody>
          <a:bodyPr/>
          <a:lstStyle/>
          <a:p>
            <a:pPr defTabSz="1219170"/>
            <a:endParaRPr lang="en-US" sz="2400">
              <a:solidFill>
                <a:prstClr val="black"/>
              </a:solidFill>
              <a:latin typeface="Calibri" panose="020F0502020204030204"/>
            </a:endParaRPr>
          </a:p>
        </p:txBody>
      </p:sp>
      <p:sp>
        <p:nvSpPr>
          <p:cNvPr id="3" name="Text 1"/>
          <p:cNvSpPr/>
          <p:nvPr/>
        </p:nvSpPr>
        <p:spPr>
          <a:xfrm>
            <a:off x="609600" y="243840"/>
            <a:ext cx="10972800" cy="609600"/>
          </a:xfrm>
          <a:prstGeom prst="rect">
            <a:avLst/>
          </a:prstGeom>
          <a:noFill/>
        </p:spPr>
        <p:txBody>
          <a:bodyPr wrap="square" rtlCol="0" anchor="ctr"/>
          <a:lstStyle/>
          <a:p>
            <a:pPr defTabSz="1219170"/>
            <a:r>
              <a:rPr lang="en-US" sz="3467" b="1">
                <a:solidFill>
                  <a:srgbClr val="FFFFFF"/>
                </a:solidFill>
                <a:latin typeface="Georgia" pitchFamily="34" charset="0"/>
                <a:ea typeface="Georgia" pitchFamily="34" charset="-122"/>
                <a:cs typeface="Georgia" pitchFamily="34" charset="-120"/>
              </a:rPr>
              <a:t>🎼  Your Charter Is Your Sheet Music</a:t>
            </a:r>
            <a:endParaRPr lang="en-US" sz="3467">
              <a:solidFill>
                <a:prstClr val="black"/>
              </a:solidFill>
              <a:latin typeface="Calibri" panose="020F0502020204030204"/>
            </a:endParaRPr>
          </a:p>
        </p:txBody>
      </p:sp>
      <p:sp>
        <p:nvSpPr>
          <p:cNvPr id="4" name="Shape 2"/>
          <p:cNvSpPr/>
          <p:nvPr/>
        </p:nvSpPr>
        <p:spPr>
          <a:xfrm>
            <a:off x="487680" y="1341120"/>
            <a:ext cx="5364480" cy="4632960"/>
          </a:xfrm>
          <a:prstGeom prst="rect">
            <a:avLst/>
          </a:prstGeom>
          <a:solidFill>
            <a:srgbClr val="FFFFFF"/>
          </a:solidFill>
          <a:effectLst>
            <a:outerShdw blurRad="50800" dist="25400" dir="8100000" algn="bl" rotWithShape="0">
              <a:srgbClr val="000000">
                <a:alpha val="15000"/>
              </a:srgbClr>
            </a:outerShdw>
          </a:effectLst>
        </p:spPr>
        <p:txBody>
          <a:bodyPr/>
          <a:lstStyle/>
          <a:p>
            <a:pPr defTabSz="1219170"/>
            <a:endParaRPr lang="en-US" sz="2400">
              <a:solidFill>
                <a:prstClr val="black"/>
              </a:solidFill>
              <a:latin typeface="Calibri" panose="020F0502020204030204"/>
            </a:endParaRPr>
          </a:p>
        </p:txBody>
      </p:sp>
      <p:sp>
        <p:nvSpPr>
          <p:cNvPr id="5" name="Shape 3"/>
          <p:cNvSpPr/>
          <p:nvPr/>
        </p:nvSpPr>
        <p:spPr>
          <a:xfrm>
            <a:off x="487680" y="1341120"/>
            <a:ext cx="97536" cy="4632960"/>
          </a:xfrm>
          <a:prstGeom prst="rect">
            <a:avLst/>
          </a:prstGeom>
          <a:solidFill>
            <a:srgbClr val="E9B949"/>
          </a:solidFill>
        </p:spPr>
        <p:txBody>
          <a:bodyPr/>
          <a:lstStyle/>
          <a:p>
            <a:pPr defTabSz="1219170"/>
            <a:endParaRPr lang="en-US" sz="2400">
              <a:solidFill>
                <a:prstClr val="black"/>
              </a:solidFill>
              <a:latin typeface="Calibri" panose="020F0502020204030204"/>
            </a:endParaRPr>
          </a:p>
        </p:txBody>
      </p:sp>
      <p:sp>
        <p:nvSpPr>
          <p:cNvPr id="6" name="Text 4"/>
          <p:cNvSpPr/>
          <p:nvPr/>
        </p:nvSpPr>
        <p:spPr>
          <a:xfrm>
            <a:off x="853440" y="1584960"/>
            <a:ext cx="4876800" cy="487680"/>
          </a:xfrm>
          <a:prstGeom prst="rect">
            <a:avLst/>
          </a:prstGeom>
          <a:noFill/>
        </p:spPr>
        <p:txBody>
          <a:bodyPr wrap="square" rtlCol="0" anchor="ctr"/>
          <a:lstStyle/>
          <a:p>
            <a:pPr defTabSz="1219170"/>
            <a:r>
              <a:rPr lang="en-US" sz="2400" b="1">
                <a:solidFill>
                  <a:srgbClr val="4A154B"/>
                </a:solidFill>
                <a:latin typeface="Georgia" pitchFamily="34" charset="0"/>
                <a:ea typeface="Georgia" pitchFamily="34" charset="-122"/>
                <a:cs typeface="Georgia" pitchFamily="34" charset="-120"/>
              </a:rPr>
              <a:t>Without sheet music...</a:t>
            </a:r>
            <a:endParaRPr lang="en-US" sz="2400">
              <a:solidFill>
                <a:prstClr val="black"/>
              </a:solidFill>
              <a:latin typeface="Calibri" panose="020F0502020204030204"/>
            </a:endParaRPr>
          </a:p>
        </p:txBody>
      </p:sp>
      <p:sp>
        <p:nvSpPr>
          <p:cNvPr id="7" name="Text 5"/>
          <p:cNvSpPr/>
          <p:nvPr/>
        </p:nvSpPr>
        <p:spPr>
          <a:xfrm>
            <a:off x="853440" y="2072640"/>
            <a:ext cx="4754880" cy="1097280"/>
          </a:xfrm>
          <a:prstGeom prst="rect">
            <a:avLst/>
          </a:prstGeom>
          <a:noFill/>
        </p:spPr>
        <p:txBody>
          <a:bodyPr wrap="square" rtlCol="0" anchor="ctr"/>
          <a:lstStyle/>
          <a:p>
            <a:pPr defTabSz="1219170"/>
            <a:r>
              <a:rPr lang="en-US" sz="1867" i="1">
                <a:solidFill>
                  <a:srgbClr val="6B7280"/>
                </a:solidFill>
                <a:latin typeface="Calibri" pitchFamily="34" charset="0"/>
                <a:ea typeface="Calibri" pitchFamily="34" charset="-122"/>
                <a:cs typeface="Calibri" pitchFamily="34" charset="-120"/>
              </a:rPr>
              <a:t>One person plays jazz, another plays country, and the triangle player thinks it's a drum solo!</a:t>
            </a:r>
            <a:endParaRPr lang="en-US" sz="1867">
              <a:solidFill>
                <a:prstClr val="black"/>
              </a:solidFill>
              <a:latin typeface="Calibri" panose="020F0502020204030204"/>
            </a:endParaRPr>
          </a:p>
        </p:txBody>
      </p:sp>
      <p:sp>
        <p:nvSpPr>
          <p:cNvPr id="8" name="Text 6"/>
          <p:cNvSpPr/>
          <p:nvPr/>
        </p:nvSpPr>
        <p:spPr>
          <a:xfrm>
            <a:off x="853440" y="3169920"/>
            <a:ext cx="4876800" cy="487680"/>
          </a:xfrm>
          <a:prstGeom prst="rect">
            <a:avLst/>
          </a:prstGeom>
          <a:noFill/>
        </p:spPr>
        <p:txBody>
          <a:bodyPr wrap="square" rtlCol="0" anchor="ctr"/>
          <a:lstStyle/>
          <a:p>
            <a:pPr defTabSz="1219170"/>
            <a:r>
              <a:rPr lang="en-US" sz="2133" b="1">
                <a:solidFill>
                  <a:srgbClr val="1A1A2E"/>
                </a:solidFill>
                <a:latin typeface="Calibri" pitchFamily="34" charset="0"/>
                <a:ea typeface="Calibri" pitchFamily="34" charset="-122"/>
                <a:cs typeface="Calibri" pitchFamily="34" charset="-120"/>
              </a:rPr>
              <a:t>Your charter keeps everyone on the same page:</a:t>
            </a:r>
            <a:endParaRPr lang="en-US" sz="2133">
              <a:solidFill>
                <a:prstClr val="black"/>
              </a:solidFill>
              <a:latin typeface="Calibri" panose="020F0502020204030204"/>
            </a:endParaRPr>
          </a:p>
        </p:txBody>
      </p:sp>
      <p:sp>
        <p:nvSpPr>
          <p:cNvPr id="9" name="Text 7"/>
          <p:cNvSpPr/>
          <p:nvPr/>
        </p:nvSpPr>
        <p:spPr>
          <a:xfrm>
            <a:off x="853440" y="3657600"/>
            <a:ext cx="4754880" cy="2438400"/>
          </a:xfrm>
          <a:prstGeom prst="rect">
            <a:avLst/>
          </a:prstGeom>
          <a:noFill/>
        </p:spPr>
        <p:txBody>
          <a:bodyPr wrap="square" rtlCol="0" anchor="ctr"/>
          <a:lstStyle/>
          <a:p>
            <a:pPr marL="457189" indent="-457189" defTabSz="1219170">
              <a:buFontTx/>
              <a:buChar char="•"/>
            </a:pPr>
            <a:r>
              <a:rPr lang="en-US" sz="1867" b="1">
                <a:solidFill>
                  <a:srgbClr val="1A1A2E"/>
                </a:solidFill>
                <a:latin typeface="Calibri" pitchFamily="34" charset="0"/>
                <a:ea typeface="Calibri" pitchFamily="34" charset="-122"/>
                <a:cs typeface="Calibri" pitchFamily="34" charset="-120"/>
              </a:rPr>
              <a:t>Defines your PURPOSE</a:t>
            </a:r>
            <a:endParaRPr lang="en-US" sz="1867">
              <a:solidFill>
                <a:prstClr val="black"/>
              </a:solidFill>
              <a:latin typeface="Calibri" panose="020F0502020204030204"/>
            </a:endParaRPr>
          </a:p>
          <a:p>
            <a:pPr defTabSz="1219170"/>
            <a:r>
              <a:rPr lang="en-US" sz="1867">
                <a:solidFill>
                  <a:srgbClr val="1A1A2E"/>
                </a:solidFill>
                <a:latin typeface="Calibri" pitchFamily="34" charset="0"/>
                <a:ea typeface="Calibri" pitchFamily="34" charset="-122"/>
                <a:cs typeface="Calibri" pitchFamily="34" charset="-120"/>
              </a:rPr>
              <a:t>— why you exist</a:t>
            </a:r>
            <a:endParaRPr lang="en-US" sz="1867">
              <a:solidFill>
                <a:prstClr val="black"/>
              </a:solidFill>
              <a:latin typeface="Calibri" panose="020F0502020204030204"/>
            </a:endParaRPr>
          </a:p>
          <a:p>
            <a:pPr marL="457189" indent="-457189" defTabSz="1219170">
              <a:buFontTx/>
              <a:buChar char="•"/>
            </a:pPr>
            <a:r>
              <a:rPr lang="en-US" sz="1867" b="1">
                <a:solidFill>
                  <a:srgbClr val="1A1A2E"/>
                </a:solidFill>
                <a:latin typeface="Calibri" pitchFamily="34" charset="0"/>
                <a:ea typeface="Calibri" pitchFamily="34" charset="-122"/>
                <a:cs typeface="Calibri" pitchFamily="34" charset="-120"/>
              </a:rPr>
              <a:t>Outlines your SCOPE</a:t>
            </a:r>
            <a:endParaRPr lang="en-US" sz="1867">
              <a:solidFill>
                <a:prstClr val="black"/>
              </a:solidFill>
              <a:latin typeface="Calibri" panose="020F0502020204030204"/>
            </a:endParaRPr>
          </a:p>
          <a:p>
            <a:pPr defTabSz="1219170"/>
            <a:r>
              <a:rPr lang="en-US" sz="1867">
                <a:solidFill>
                  <a:srgbClr val="1A1A2E"/>
                </a:solidFill>
                <a:latin typeface="Calibri" pitchFamily="34" charset="0"/>
                <a:ea typeface="Calibri" pitchFamily="34" charset="-122"/>
                <a:cs typeface="Calibri" pitchFamily="34" charset="-120"/>
              </a:rPr>
              <a:t>— what you're responsible for</a:t>
            </a:r>
            <a:endParaRPr lang="en-US" sz="1867">
              <a:solidFill>
                <a:prstClr val="black"/>
              </a:solidFill>
              <a:latin typeface="Calibri" panose="020F0502020204030204"/>
            </a:endParaRPr>
          </a:p>
          <a:p>
            <a:pPr marL="457189" indent="-457189" defTabSz="1219170">
              <a:buFontTx/>
              <a:buChar char="•"/>
            </a:pPr>
            <a:r>
              <a:rPr lang="en-US" sz="1867" b="1">
                <a:solidFill>
                  <a:srgbClr val="1A1A2E"/>
                </a:solidFill>
                <a:latin typeface="Calibri" pitchFamily="34" charset="0"/>
                <a:ea typeface="Calibri" pitchFamily="34" charset="-122"/>
                <a:cs typeface="Calibri" pitchFamily="34" charset="-120"/>
              </a:rPr>
              <a:t>Establishes BOUNDARIES</a:t>
            </a:r>
            <a:endParaRPr lang="en-US" sz="1867">
              <a:solidFill>
                <a:prstClr val="black"/>
              </a:solidFill>
              <a:latin typeface="Calibri" panose="020F0502020204030204"/>
            </a:endParaRPr>
          </a:p>
          <a:p>
            <a:pPr defTabSz="1219170"/>
            <a:r>
              <a:rPr lang="en-US" sz="1867">
                <a:solidFill>
                  <a:srgbClr val="1A1A2E"/>
                </a:solidFill>
                <a:latin typeface="Calibri" pitchFamily="34" charset="0"/>
                <a:ea typeface="Calibri" pitchFamily="34" charset="-122"/>
                <a:cs typeface="Calibri" pitchFamily="34" charset="-120"/>
              </a:rPr>
              <a:t>— what's NOT your gig</a:t>
            </a:r>
            <a:endParaRPr lang="en-US" sz="1867">
              <a:solidFill>
                <a:prstClr val="black"/>
              </a:solidFill>
              <a:latin typeface="Calibri" panose="020F0502020204030204"/>
            </a:endParaRPr>
          </a:p>
        </p:txBody>
      </p:sp>
      <p:sp>
        <p:nvSpPr>
          <p:cNvPr id="10" name="Shape 8"/>
          <p:cNvSpPr/>
          <p:nvPr/>
        </p:nvSpPr>
        <p:spPr>
          <a:xfrm>
            <a:off x="6217920" y="1341120"/>
            <a:ext cx="5364480" cy="4632960"/>
          </a:xfrm>
          <a:prstGeom prst="rect">
            <a:avLst/>
          </a:prstGeom>
          <a:solidFill>
            <a:srgbClr val="4A154B"/>
          </a:solidFill>
          <a:effectLst>
            <a:outerShdw blurRad="50800" dist="25400" dir="8100000" algn="bl" rotWithShape="0">
              <a:srgbClr val="000000">
                <a:alpha val="15000"/>
              </a:srgbClr>
            </a:outerShdw>
          </a:effectLst>
        </p:spPr>
        <p:txBody>
          <a:bodyPr/>
          <a:lstStyle/>
          <a:p>
            <a:pPr defTabSz="1219170"/>
            <a:endParaRPr lang="en-US" sz="2400">
              <a:solidFill>
                <a:prstClr val="black"/>
              </a:solidFill>
              <a:latin typeface="Calibri" panose="020F0502020204030204"/>
            </a:endParaRPr>
          </a:p>
        </p:txBody>
      </p:sp>
      <p:sp>
        <p:nvSpPr>
          <p:cNvPr id="11" name="Text 9"/>
          <p:cNvSpPr/>
          <p:nvPr/>
        </p:nvSpPr>
        <p:spPr>
          <a:xfrm>
            <a:off x="8412480" y="1706880"/>
            <a:ext cx="731520" cy="731520"/>
          </a:xfrm>
          <a:prstGeom prst="rect">
            <a:avLst/>
          </a:prstGeom>
          <a:noFill/>
        </p:spPr>
        <p:txBody>
          <a:bodyPr wrap="square" rtlCol="0" anchor="ctr"/>
          <a:lstStyle/>
          <a:p>
            <a:pPr algn="ctr" defTabSz="1219170"/>
            <a:r>
              <a:rPr lang="en-US" sz="5333">
                <a:solidFill>
                  <a:srgbClr val="000000"/>
                </a:solidFill>
                <a:latin typeface="Calibri" panose="020F0502020204030204"/>
              </a:rPr>
              <a:t>⭐</a:t>
            </a:r>
            <a:endParaRPr lang="en-US" sz="5333">
              <a:solidFill>
                <a:prstClr val="black"/>
              </a:solidFill>
              <a:latin typeface="Calibri" panose="020F0502020204030204"/>
            </a:endParaRPr>
          </a:p>
        </p:txBody>
      </p:sp>
      <p:sp>
        <p:nvSpPr>
          <p:cNvPr id="12" name="Text 10"/>
          <p:cNvSpPr/>
          <p:nvPr/>
        </p:nvSpPr>
        <p:spPr>
          <a:xfrm>
            <a:off x="6461760" y="2560320"/>
            <a:ext cx="4876800" cy="487680"/>
          </a:xfrm>
          <a:prstGeom prst="rect">
            <a:avLst/>
          </a:prstGeom>
          <a:noFill/>
        </p:spPr>
        <p:txBody>
          <a:bodyPr wrap="square" rtlCol="0" anchor="ctr"/>
          <a:lstStyle/>
          <a:p>
            <a:pPr algn="ctr" defTabSz="1219170"/>
            <a:r>
              <a:rPr lang="en-US" sz="2667" b="1">
                <a:solidFill>
                  <a:srgbClr val="E9B949"/>
                </a:solidFill>
                <a:latin typeface="Georgia" pitchFamily="34" charset="0"/>
                <a:ea typeface="Georgia" pitchFamily="34" charset="-122"/>
                <a:cs typeface="Georgia" pitchFamily="34" charset="-120"/>
              </a:rPr>
              <a:t>YOUR NORTHSTAR</a:t>
            </a:r>
            <a:endParaRPr lang="en-US" sz="2667">
              <a:solidFill>
                <a:prstClr val="black"/>
              </a:solidFill>
              <a:latin typeface="Calibri" panose="020F0502020204030204"/>
            </a:endParaRPr>
          </a:p>
        </p:txBody>
      </p:sp>
      <p:sp>
        <p:nvSpPr>
          <p:cNvPr id="13" name="Text 11"/>
          <p:cNvSpPr/>
          <p:nvPr/>
        </p:nvSpPr>
        <p:spPr>
          <a:xfrm>
            <a:off x="6461760" y="3169920"/>
            <a:ext cx="4876800" cy="609600"/>
          </a:xfrm>
          <a:prstGeom prst="rect">
            <a:avLst/>
          </a:prstGeom>
          <a:noFill/>
        </p:spPr>
        <p:txBody>
          <a:bodyPr wrap="square" rtlCol="0" anchor="ctr"/>
          <a:lstStyle/>
          <a:p>
            <a:pPr algn="ctr" defTabSz="1219170"/>
            <a:r>
              <a:rPr lang="en-US" sz="1867">
                <a:solidFill>
                  <a:srgbClr val="FFFFFF"/>
                </a:solidFill>
                <a:latin typeface="Calibri" pitchFamily="34" charset="0"/>
                <a:ea typeface="Calibri" pitchFamily="34" charset="-122"/>
                <a:cs typeface="Calibri" pitchFamily="34" charset="-120"/>
              </a:rPr>
              <a:t>The charter is approved by the Board of Directors.</a:t>
            </a:r>
            <a:endParaRPr lang="en-US" sz="1867">
              <a:solidFill>
                <a:prstClr val="black"/>
              </a:solidFill>
              <a:latin typeface="Calibri" panose="020F0502020204030204"/>
            </a:endParaRPr>
          </a:p>
        </p:txBody>
      </p:sp>
      <p:sp>
        <p:nvSpPr>
          <p:cNvPr id="14" name="Text 12"/>
          <p:cNvSpPr/>
          <p:nvPr/>
        </p:nvSpPr>
        <p:spPr>
          <a:xfrm>
            <a:off x="6461760" y="3779520"/>
            <a:ext cx="4876800" cy="487680"/>
          </a:xfrm>
          <a:prstGeom prst="rect">
            <a:avLst/>
          </a:prstGeom>
          <a:noFill/>
        </p:spPr>
        <p:txBody>
          <a:bodyPr wrap="square" rtlCol="0" anchor="ctr"/>
          <a:lstStyle/>
          <a:p>
            <a:pPr algn="ctr" defTabSz="1219170"/>
            <a:r>
              <a:rPr lang="en-US" sz="1867">
                <a:solidFill>
                  <a:srgbClr val="F8F5F1"/>
                </a:solidFill>
                <a:latin typeface="Calibri" pitchFamily="34" charset="0"/>
                <a:ea typeface="Calibri" pitchFamily="34" charset="-122"/>
                <a:cs typeface="Calibri" pitchFamily="34" charset="-120"/>
              </a:rPr>
              <a:t>When you're wondering:</a:t>
            </a:r>
            <a:endParaRPr lang="en-US" sz="1867">
              <a:solidFill>
                <a:prstClr val="black"/>
              </a:solidFill>
              <a:latin typeface="Calibri" panose="020F0502020204030204"/>
            </a:endParaRPr>
          </a:p>
        </p:txBody>
      </p:sp>
      <p:sp>
        <p:nvSpPr>
          <p:cNvPr id="15" name="Text 13"/>
          <p:cNvSpPr/>
          <p:nvPr/>
        </p:nvSpPr>
        <p:spPr>
          <a:xfrm>
            <a:off x="6461760" y="4267200"/>
            <a:ext cx="4876800" cy="487680"/>
          </a:xfrm>
          <a:prstGeom prst="rect">
            <a:avLst/>
          </a:prstGeom>
          <a:noFill/>
        </p:spPr>
        <p:txBody>
          <a:bodyPr wrap="square" rtlCol="0" anchor="ctr"/>
          <a:lstStyle/>
          <a:p>
            <a:pPr algn="ctr" defTabSz="1219170"/>
            <a:r>
              <a:rPr lang="en-US" sz="2133" i="1">
                <a:solidFill>
                  <a:srgbClr val="E9B949"/>
                </a:solidFill>
                <a:latin typeface="Georgia" pitchFamily="34" charset="0"/>
                <a:ea typeface="Georgia" pitchFamily="34" charset="-122"/>
                <a:cs typeface="Georgia" pitchFamily="34" charset="-120"/>
              </a:rPr>
              <a:t>"Should we propose this project?"</a:t>
            </a:r>
            <a:endParaRPr lang="en-US" sz="2133">
              <a:solidFill>
                <a:prstClr val="black"/>
              </a:solidFill>
              <a:latin typeface="Calibri" panose="020F0502020204030204"/>
            </a:endParaRPr>
          </a:p>
        </p:txBody>
      </p:sp>
      <p:sp>
        <p:nvSpPr>
          <p:cNvPr id="16" name="Text 14"/>
          <p:cNvSpPr/>
          <p:nvPr/>
        </p:nvSpPr>
        <p:spPr>
          <a:xfrm>
            <a:off x="6461760" y="4876800"/>
            <a:ext cx="4876800" cy="487680"/>
          </a:xfrm>
          <a:prstGeom prst="rect">
            <a:avLst/>
          </a:prstGeom>
          <a:noFill/>
        </p:spPr>
        <p:txBody>
          <a:bodyPr wrap="square" rtlCol="0" anchor="ctr"/>
          <a:lstStyle/>
          <a:p>
            <a:pPr algn="ctr" defTabSz="1219170"/>
            <a:r>
              <a:rPr lang="en-US" sz="2133" b="1">
                <a:solidFill>
                  <a:srgbClr val="FFFFFF"/>
                </a:solidFill>
                <a:latin typeface="Calibri" pitchFamily="34" charset="0"/>
                <a:ea typeface="Calibri" pitchFamily="34" charset="-122"/>
                <a:cs typeface="Calibri" pitchFamily="34" charset="-120"/>
              </a:rPr>
              <a:t>Look at your charter first.</a:t>
            </a:r>
            <a:endParaRPr lang="en-US" sz="2133">
              <a:solidFill>
                <a:prstClr val="black"/>
              </a:solidFill>
              <a:latin typeface="Calibri" panose="020F0502020204030204"/>
            </a:endParaRPr>
          </a:p>
        </p:txBody>
      </p:sp>
      <p:pic>
        <p:nvPicPr>
          <p:cNvPr id="18" name="Picture 17">
            <a:extLst>
              <a:ext uri="{FF2B5EF4-FFF2-40B4-BE49-F238E27FC236}">
                <a16:creationId xmlns:a16="http://schemas.microsoft.com/office/drawing/2014/main" id="{6CDFEB00-9D36-00D1-5DB6-285EFD6BCB7E}"/>
              </a:ext>
            </a:extLst>
          </p:cNvPr>
          <p:cNvPicPr>
            <a:picLocks noChangeAspect="1"/>
          </p:cNvPicPr>
          <p:nvPr/>
        </p:nvPicPr>
        <p:blipFill>
          <a:blip r:embed="rId3"/>
          <a:stretch>
            <a:fillRect/>
          </a:stretch>
        </p:blipFill>
        <p:spPr>
          <a:xfrm>
            <a:off x="10128067" y="102920"/>
            <a:ext cx="2063933" cy="750521"/>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sp>
        <p:nvSpPr>
          <p:cNvPr id="2" name="Shape 0"/>
          <p:cNvSpPr/>
          <p:nvPr/>
        </p:nvSpPr>
        <p:spPr>
          <a:xfrm>
            <a:off x="0" y="0"/>
            <a:ext cx="12192000" cy="975360"/>
          </a:xfrm>
          <a:prstGeom prst="rect">
            <a:avLst/>
          </a:prstGeom>
          <a:solidFill>
            <a:srgbClr val="4A154B"/>
          </a:solidFill>
        </p:spPr>
        <p:txBody>
          <a:bodyPr/>
          <a:lstStyle/>
          <a:p>
            <a:pPr defTabSz="1219170"/>
            <a:endParaRPr lang="en-US" sz="2400">
              <a:solidFill>
                <a:prstClr val="black"/>
              </a:solidFill>
              <a:latin typeface="Calibri" panose="020F0502020204030204"/>
            </a:endParaRPr>
          </a:p>
        </p:txBody>
      </p:sp>
      <p:sp>
        <p:nvSpPr>
          <p:cNvPr id="3" name="Text 1"/>
          <p:cNvSpPr/>
          <p:nvPr/>
        </p:nvSpPr>
        <p:spPr>
          <a:xfrm>
            <a:off x="609600" y="243840"/>
            <a:ext cx="10972800" cy="609600"/>
          </a:xfrm>
          <a:prstGeom prst="rect">
            <a:avLst/>
          </a:prstGeom>
          <a:noFill/>
        </p:spPr>
        <p:txBody>
          <a:bodyPr wrap="square" rtlCol="0" anchor="ctr"/>
          <a:lstStyle/>
          <a:p>
            <a:pPr defTabSz="1219170"/>
            <a:r>
              <a:rPr lang="en-US" sz="3467" b="1">
                <a:solidFill>
                  <a:srgbClr val="FFFFFF"/>
                </a:solidFill>
                <a:latin typeface="Georgia" pitchFamily="34" charset="0"/>
                <a:ea typeface="Georgia" pitchFamily="34" charset="-122"/>
                <a:cs typeface="Georgia" pitchFamily="34" charset="-120"/>
              </a:rPr>
              <a:t>🔍  Finding Your Sheet Music</a:t>
            </a:r>
            <a:endParaRPr lang="en-US" sz="3467">
              <a:solidFill>
                <a:prstClr val="black"/>
              </a:solidFill>
              <a:latin typeface="Calibri" panose="020F0502020204030204"/>
            </a:endParaRPr>
          </a:p>
        </p:txBody>
      </p:sp>
      <p:sp>
        <p:nvSpPr>
          <p:cNvPr id="4" name="Shape 2"/>
          <p:cNvSpPr/>
          <p:nvPr/>
        </p:nvSpPr>
        <p:spPr>
          <a:xfrm>
            <a:off x="609600" y="1341120"/>
            <a:ext cx="10972800" cy="1219200"/>
          </a:xfrm>
          <a:prstGeom prst="rect">
            <a:avLst/>
          </a:prstGeom>
          <a:solidFill>
            <a:srgbClr val="4A154B"/>
          </a:solidFill>
          <a:effectLst>
            <a:outerShdw blurRad="50800" dist="25400" dir="8100000" algn="bl" rotWithShape="0">
              <a:srgbClr val="000000">
                <a:alpha val="15000"/>
              </a:srgbClr>
            </a:outerShdw>
          </a:effectLst>
        </p:spPr>
        <p:txBody>
          <a:bodyPr/>
          <a:lstStyle/>
          <a:p>
            <a:pPr defTabSz="1219170"/>
            <a:endParaRPr lang="en-US" sz="2400">
              <a:solidFill>
                <a:prstClr val="black"/>
              </a:solidFill>
              <a:latin typeface="Calibri" panose="020F0502020204030204"/>
            </a:endParaRPr>
          </a:p>
        </p:txBody>
      </p:sp>
      <p:sp>
        <p:nvSpPr>
          <p:cNvPr id="5" name="Text 3"/>
          <p:cNvSpPr/>
          <p:nvPr/>
        </p:nvSpPr>
        <p:spPr>
          <a:xfrm>
            <a:off x="609600" y="1584960"/>
            <a:ext cx="10972800" cy="731520"/>
          </a:xfrm>
          <a:prstGeom prst="rect">
            <a:avLst/>
          </a:prstGeom>
          <a:noFill/>
        </p:spPr>
        <p:txBody>
          <a:bodyPr wrap="square" rtlCol="0" anchor="ctr"/>
          <a:lstStyle/>
          <a:p>
            <a:pPr algn="ctr" defTabSz="1219170"/>
            <a:r>
              <a:rPr lang="en-US" sz="3200" b="1">
                <a:solidFill>
                  <a:srgbClr val="E9B949"/>
                </a:solidFill>
                <a:latin typeface="Consolas" pitchFamily="34" charset="0"/>
                <a:ea typeface="Consolas" pitchFamily="34" charset="-122"/>
                <a:cs typeface="Consolas" pitchFamily="34" charset="-120"/>
              </a:rPr>
              <a:t>alanet.org/membership/volunteer-at-ala</a:t>
            </a:r>
            <a:endParaRPr lang="en-US" sz="3200">
              <a:solidFill>
                <a:prstClr val="black"/>
              </a:solidFill>
              <a:latin typeface="Calibri" panose="020F0502020204030204"/>
            </a:endParaRPr>
          </a:p>
        </p:txBody>
      </p:sp>
      <p:sp>
        <p:nvSpPr>
          <p:cNvPr id="6" name="Shape 4"/>
          <p:cNvSpPr/>
          <p:nvPr/>
        </p:nvSpPr>
        <p:spPr>
          <a:xfrm>
            <a:off x="731520" y="2926080"/>
            <a:ext cx="609600" cy="609600"/>
          </a:xfrm>
          <a:prstGeom prst="ellipse">
            <a:avLst/>
          </a:prstGeom>
          <a:solidFill>
            <a:srgbClr val="E9B949"/>
          </a:solidFill>
        </p:spPr>
        <p:txBody>
          <a:bodyPr/>
          <a:lstStyle/>
          <a:p>
            <a:pPr defTabSz="1219170"/>
            <a:endParaRPr lang="en-US" sz="2400">
              <a:solidFill>
                <a:prstClr val="black"/>
              </a:solidFill>
              <a:latin typeface="Calibri" panose="020F0502020204030204"/>
            </a:endParaRPr>
          </a:p>
        </p:txBody>
      </p:sp>
      <p:sp>
        <p:nvSpPr>
          <p:cNvPr id="7" name="Text 5"/>
          <p:cNvSpPr/>
          <p:nvPr/>
        </p:nvSpPr>
        <p:spPr>
          <a:xfrm>
            <a:off x="731520" y="2987040"/>
            <a:ext cx="609600" cy="487680"/>
          </a:xfrm>
          <a:prstGeom prst="rect">
            <a:avLst/>
          </a:prstGeom>
          <a:noFill/>
        </p:spPr>
        <p:txBody>
          <a:bodyPr wrap="square" rtlCol="0" anchor="ctr"/>
          <a:lstStyle/>
          <a:p>
            <a:pPr algn="ctr" defTabSz="1219170"/>
            <a:r>
              <a:rPr lang="en-US" sz="2400" b="1">
                <a:solidFill>
                  <a:srgbClr val="4A154B"/>
                </a:solidFill>
                <a:latin typeface="Calibri" panose="020F0502020204030204"/>
              </a:rPr>
              <a:t>1</a:t>
            </a:r>
            <a:endParaRPr lang="en-US" sz="2400">
              <a:solidFill>
                <a:prstClr val="black"/>
              </a:solidFill>
              <a:latin typeface="Calibri" panose="020F0502020204030204"/>
            </a:endParaRPr>
          </a:p>
        </p:txBody>
      </p:sp>
      <p:sp>
        <p:nvSpPr>
          <p:cNvPr id="8" name="Text 6"/>
          <p:cNvSpPr/>
          <p:nvPr/>
        </p:nvSpPr>
        <p:spPr>
          <a:xfrm>
            <a:off x="1584960" y="2987040"/>
            <a:ext cx="8534400" cy="487680"/>
          </a:xfrm>
          <a:prstGeom prst="rect">
            <a:avLst/>
          </a:prstGeom>
          <a:noFill/>
        </p:spPr>
        <p:txBody>
          <a:bodyPr wrap="square" rtlCol="0" anchor="ctr"/>
          <a:lstStyle/>
          <a:p>
            <a:pPr defTabSz="1219170"/>
            <a:r>
              <a:rPr lang="en-US" sz="2400">
                <a:solidFill>
                  <a:srgbClr val="1A1A2E"/>
                </a:solidFill>
                <a:latin typeface="Calibri" pitchFamily="34" charset="0"/>
                <a:ea typeface="Calibri" pitchFamily="34" charset="-122"/>
                <a:cs typeface="Calibri" pitchFamily="34" charset="-120"/>
              </a:rPr>
              <a:t>Navigate to the Volunteer at ALA page</a:t>
            </a:r>
            <a:endParaRPr lang="en-US" sz="2400">
              <a:solidFill>
                <a:prstClr val="black"/>
              </a:solidFill>
              <a:latin typeface="Calibri" panose="020F0502020204030204"/>
            </a:endParaRPr>
          </a:p>
        </p:txBody>
      </p:sp>
      <p:sp>
        <p:nvSpPr>
          <p:cNvPr id="9" name="Shape 7"/>
          <p:cNvSpPr/>
          <p:nvPr/>
        </p:nvSpPr>
        <p:spPr>
          <a:xfrm>
            <a:off x="731520" y="3779520"/>
            <a:ext cx="609600" cy="609600"/>
          </a:xfrm>
          <a:prstGeom prst="ellipse">
            <a:avLst/>
          </a:prstGeom>
          <a:solidFill>
            <a:srgbClr val="E9B949"/>
          </a:solidFill>
        </p:spPr>
        <p:txBody>
          <a:bodyPr/>
          <a:lstStyle/>
          <a:p>
            <a:pPr defTabSz="1219170"/>
            <a:endParaRPr lang="en-US" sz="2400">
              <a:solidFill>
                <a:prstClr val="black"/>
              </a:solidFill>
              <a:latin typeface="Calibri" panose="020F0502020204030204"/>
            </a:endParaRPr>
          </a:p>
        </p:txBody>
      </p:sp>
      <p:sp>
        <p:nvSpPr>
          <p:cNvPr id="10" name="Text 8"/>
          <p:cNvSpPr/>
          <p:nvPr/>
        </p:nvSpPr>
        <p:spPr>
          <a:xfrm>
            <a:off x="731520" y="3840480"/>
            <a:ext cx="609600" cy="487680"/>
          </a:xfrm>
          <a:prstGeom prst="rect">
            <a:avLst/>
          </a:prstGeom>
          <a:noFill/>
        </p:spPr>
        <p:txBody>
          <a:bodyPr wrap="square" rtlCol="0" anchor="ctr"/>
          <a:lstStyle/>
          <a:p>
            <a:pPr algn="ctr" defTabSz="1219170"/>
            <a:r>
              <a:rPr lang="en-US" sz="2400" b="1">
                <a:solidFill>
                  <a:srgbClr val="4A154B"/>
                </a:solidFill>
                <a:latin typeface="Calibri" panose="020F0502020204030204"/>
              </a:rPr>
              <a:t>2</a:t>
            </a:r>
            <a:endParaRPr lang="en-US" sz="2400">
              <a:solidFill>
                <a:prstClr val="black"/>
              </a:solidFill>
              <a:latin typeface="Calibri" panose="020F0502020204030204"/>
            </a:endParaRPr>
          </a:p>
        </p:txBody>
      </p:sp>
      <p:sp>
        <p:nvSpPr>
          <p:cNvPr id="11" name="Text 9"/>
          <p:cNvSpPr/>
          <p:nvPr/>
        </p:nvSpPr>
        <p:spPr>
          <a:xfrm>
            <a:off x="1584960" y="3840480"/>
            <a:ext cx="9753600" cy="487680"/>
          </a:xfrm>
          <a:prstGeom prst="rect">
            <a:avLst/>
          </a:prstGeom>
          <a:noFill/>
        </p:spPr>
        <p:txBody>
          <a:bodyPr wrap="square" rtlCol="0" anchor="ctr"/>
          <a:lstStyle/>
          <a:p>
            <a:pPr defTabSz="1219170"/>
            <a:r>
              <a:rPr lang="en-US" sz="2400">
                <a:solidFill>
                  <a:srgbClr val="1A1A2E"/>
                </a:solidFill>
                <a:latin typeface="Calibri" pitchFamily="34" charset="0"/>
                <a:ea typeface="Calibri" pitchFamily="34" charset="-122"/>
                <a:cs typeface="Calibri" pitchFamily="34" charset="-120"/>
              </a:rPr>
              <a:t>Scroll to find committees, advisory councils, and project teams</a:t>
            </a:r>
            <a:endParaRPr lang="en-US" sz="2400">
              <a:solidFill>
                <a:prstClr val="black"/>
              </a:solidFill>
              <a:latin typeface="Calibri" panose="020F0502020204030204"/>
            </a:endParaRPr>
          </a:p>
        </p:txBody>
      </p:sp>
      <p:sp>
        <p:nvSpPr>
          <p:cNvPr id="12" name="Shape 10"/>
          <p:cNvSpPr/>
          <p:nvPr/>
        </p:nvSpPr>
        <p:spPr>
          <a:xfrm>
            <a:off x="731520" y="4632960"/>
            <a:ext cx="609600" cy="609600"/>
          </a:xfrm>
          <a:prstGeom prst="ellipse">
            <a:avLst/>
          </a:prstGeom>
          <a:solidFill>
            <a:srgbClr val="E9B949"/>
          </a:solidFill>
        </p:spPr>
        <p:txBody>
          <a:bodyPr/>
          <a:lstStyle/>
          <a:p>
            <a:pPr defTabSz="1219170"/>
            <a:endParaRPr lang="en-US" sz="2400">
              <a:solidFill>
                <a:prstClr val="black"/>
              </a:solidFill>
              <a:latin typeface="Calibri" panose="020F0502020204030204"/>
            </a:endParaRPr>
          </a:p>
        </p:txBody>
      </p:sp>
      <p:sp>
        <p:nvSpPr>
          <p:cNvPr id="13" name="Text 11"/>
          <p:cNvSpPr/>
          <p:nvPr/>
        </p:nvSpPr>
        <p:spPr>
          <a:xfrm>
            <a:off x="731520" y="4693920"/>
            <a:ext cx="609600" cy="487680"/>
          </a:xfrm>
          <a:prstGeom prst="rect">
            <a:avLst/>
          </a:prstGeom>
          <a:noFill/>
        </p:spPr>
        <p:txBody>
          <a:bodyPr wrap="square" rtlCol="0" anchor="ctr"/>
          <a:lstStyle/>
          <a:p>
            <a:pPr algn="ctr" defTabSz="1219170"/>
            <a:r>
              <a:rPr lang="en-US" sz="2400" b="1">
                <a:solidFill>
                  <a:srgbClr val="4A154B"/>
                </a:solidFill>
                <a:latin typeface="Calibri" panose="020F0502020204030204"/>
              </a:rPr>
              <a:t>3</a:t>
            </a:r>
            <a:endParaRPr lang="en-US" sz="2400">
              <a:solidFill>
                <a:prstClr val="black"/>
              </a:solidFill>
              <a:latin typeface="Calibri" panose="020F0502020204030204"/>
            </a:endParaRPr>
          </a:p>
        </p:txBody>
      </p:sp>
      <p:sp>
        <p:nvSpPr>
          <p:cNvPr id="14" name="Text 12"/>
          <p:cNvSpPr/>
          <p:nvPr/>
        </p:nvSpPr>
        <p:spPr>
          <a:xfrm>
            <a:off x="1584960" y="4693920"/>
            <a:ext cx="9753600" cy="487680"/>
          </a:xfrm>
          <a:prstGeom prst="rect">
            <a:avLst/>
          </a:prstGeom>
          <a:noFill/>
        </p:spPr>
        <p:txBody>
          <a:bodyPr wrap="square" rtlCol="0" anchor="ctr"/>
          <a:lstStyle/>
          <a:p>
            <a:pPr defTabSz="1219170"/>
            <a:r>
              <a:rPr lang="en-US" sz="2400">
                <a:solidFill>
                  <a:srgbClr val="1A1A2E"/>
                </a:solidFill>
                <a:latin typeface="Calibri" pitchFamily="34" charset="0"/>
                <a:ea typeface="Calibri" pitchFamily="34" charset="-122"/>
                <a:cs typeface="Calibri" pitchFamily="34" charset="-120"/>
              </a:rPr>
              <a:t>Click on any group name — the charter accordion expands!</a:t>
            </a:r>
            <a:endParaRPr lang="en-US" sz="2400">
              <a:solidFill>
                <a:prstClr val="black"/>
              </a:solidFill>
              <a:latin typeface="Calibri" panose="020F0502020204030204"/>
            </a:endParaRPr>
          </a:p>
        </p:txBody>
      </p:sp>
      <p:sp>
        <p:nvSpPr>
          <p:cNvPr id="15" name="Shape 13"/>
          <p:cNvSpPr/>
          <p:nvPr/>
        </p:nvSpPr>
        <p:spPr>
          <a:xfrm>
            <a:off x="609600" y="5608320"/>
            <a:ext cx="10972800" cy="853440"/>
          </a:xfrm>
          <a:prstGeom prst="rect">
            <a:avLst/>
          </a:prstGeom>
          <a:solidFill>
            <a:srgbClr val="611F69"/>
          </a:solidFill>
          <a:effectLst>
            <a:outerShdw blurRad="50800" dist="25400" dir="8100000" algn="bl" rotWithShape="0">
              <a:srgbClr val="000000">
                <a:alpha val="15000"/>
              </a:srgbClr>
            </a:outerShdw>
          </a:effectLst>
        </p:spPr>
        <p:txBody>
          <a:bodyPr/>
          <a:lstStyle/>
          <a:p>
            <a:pPr defTabSz="1219170"/>
            <a:endParaRPr lang="en-US" sz="2400">
              <a:solidFill>
                <a:prstClr val="black"/>
              </a:solidFill>
              <a:latin typeface="Calibri" panose="020F0502020204030204"/>
            </a:endParaRPr>
          </a:p>
        </p:txBody>
      </p:sp>
      <p:sp>
        <p:nvSpPr>
          <p:cNvPr id="16" name="Text 14"/>
          <p:cNvSpPr/>
          <p:nvPr/>
        </p:nvSpPr>
        <p:spPr>
          <a:xfrm>
            <a:off x="853440" y="5730240"/>
            <a:ext cx="10485120" cy="609600"/>
          </a:xfrm>
          <a:prstGeom prst="rect">
            <a:avLst/>
          </a:prstGeom>
          <a:noFill/>
        </p:spPr>
        <p:txBody>
          <a:bodyPr wrap="square" rtlCol="0" anchor="ctr"/>
          <a:lstStyle/>
          <a:p>
            <a:pPr defTabSz="1219170"/>
            <a:r>
              <a:rPr lang="en-US" sz="2133" i="1">
                <a:solidFill>
                  <a:srgbClr val="FFFFFF"/>
                </a:solidFill>
                <a:latin typeface="Calibri" pitchFamily="34" charset="0"/>
                <a:ea typeface="Calibri" pitchFamily="34" charset="-122"/>
                <a:cs typeface="Calibri" pitchFamily="34" charset="-120"/>
              </a:rPr>
              <a:t>💡 Pro Tip: Bookmark this page. You'll reference it more than you think!</a:t>
            </a:r>
            <a:endParaRPr lang="en-US" sz="2133">
              <a:solidFill>
                <a:prstClr val="black"/>
              </a:solidFill>
              <a:latin typeface="Calibri" panose="020F0502020204030204"/>
            </a:endParaRPr>
          </a:p>
        </p:txBody>
      </p:sp>
      <p:pic>
        <p:nvPicPr>
          <p:cNvPr id="18" name="Picture 17">
            <a:extLst>
              <a:ext uri="{FF2B5EF4-FFF2-40B4-BE49-F238E27FC236}">
                <a16:creationId xmlns:a16="http://schemas.microsoft.com/office/drawing/2014/main" id="{F3BD01AD-7D3A-E1E2-4FDD-AB7B76E11E08}"/>
              </a:ext>
            </a:extLst>
          </p:cNvPr>
          <p:cNvPicPr>
            <a:picLocks noChangeAspect="1"/>
          </p:cNvPicPr>
          <p:nvPr/>
        </p:nvPicPr>
        <p:blipFill>
          <a:blip r:embed="rId3"/>
          <a:srcRect/>
          <a:stretch>
            <a:fillRect/>
          </a:stretch>
        </p:blipFill>
        <p:spPr>
          <a:xfrm>
            <a:off x="9547296" y="3058160"/>
            <a:ext cx="2119488" cy="2119488"/>
          </a:xfrm>
          <a:prstGeom prst="rect">
            <a:avLst/>
          </a:prstGeom>
        </p:spPr>
      </p:pic>
      <p:pic>
        <p:nvPicPr>
          <p:cNvPr id="19" name="Picture 18">
            <a:extLst>
              <a:ext uri="{FF2B5EF4-FFF2-40B4-BE49-F238E27FC236}">
                <a16:creationId xmlns:a16="http://schemas.microsoft.com/office/drawing/2014/main" id="{3D1AED53-17AB-D2F0-2754-60C17F596C49}"/>
              </a:ext>
            </a:extLst>
          </p:cNvPr>
          <p:cNvPicPr>
            <a:picLocks noChangeAspect="1"/>
          </p:cNvPicPr>
          <p:nvPr/>
        </p:nvPicPr>
        <p:blipFill>
          <a:blip r:embed="rId4"/>
          <a:stretch>
            <a:fillRect/>
          </a:stretch>
        </p:blipFill>
        <p:spPr>
          <a:xfrm>
            <a:off x="10128067" y="102920"/>
            <a:ext cx="2063933" cy="750521"/>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sp>
        <p:nvSpPr>
          <p:cNvPr id="2" name="Shape 0"/>
          <p:cNvSpPr/>
          <p:nvPr/>
        </p:nvSpPr>
        <p:spPr>
          <a:xfrm>
            <a:off x="0" y="0"/>
            <a:ext cx="12192000" cy="975360"/>
          </a:xfrm>
          <a:prstGeom prst="rect">
            <a:avLst/>
          </a:prstGeom>
          <a:solidFill>
            <a:srgbClr val="4A154B"/>
          </a:solidFill>
        </p:spPr>
        <p:txBody>
          <a:bodyPr/>
          <a:lstStyle/>
          <a:p>
            <a:pPr defTabSz="1219170"/>
            <a:endParaRPr lang="en-US" sz="2400">
              <a:solidFill>
                <a:prstClr val="black"/>
              </a:solidFill>
              <a:latin typeface="Calibri" panose="020F0502020204030204"/>
            </a:endParaRPr>
          </a:p>
        </p:txBody>
      </p:sp>
      <p:sp>
        <p:nvSpPr>
          <p:cNvPr id="3" name="Text 1"/>
          <p:cNvSpPr/>
          <p:nvPr/>
        </p:nvSpPr>
        <p:spPr>
          <a:xfrm>
            <a:off x="609600" y="243840"/>
            <a:ext cx="10972800" cy="609600"/>
          </a:xfrm>
          <a:prstGeom prst="rect">
            <a:avLst/>
          </a:prstGeom>
          <a:noFill/>
        </p:spPr>
        <p:txBody>
          <a:bodyPr wrap="square" rtlCol="0" anchor="ctr"/>
          <a:lstStyle/>
          <a:p>
            <a:pPr defTabSz="1219170"/>
            <a:r>
              <a:rPr lang="en-US" sz="3200" b="1">
                <a:solidFill>
                  <a:srgbClr val="FFFFFF"/>
                </a:solidFill>
                <a:latin typeface="Georgia" pitchFamily="34" charset="0"/>
                <a:ea typeface="Georgia" pitchFamily="34" charset="-122"/>
                <a:cs typeface="Georgia" pitchFamily="34" charset="-120"/>
              </a:rPr>
              <a:t>📋  Anatomy of a Charter — The Key Signatures</a:t>
            </a:r>
            <a:endParaRPr lang="en-US" sz="3200">
              <a:solidFill>
                <a:prstClr val="black"/>
              </a:solidFill>
              <a:latin typeface="Calibri" panose="020F0502020204030204"/>
            </a:endParaRPr>
          </a:p>
        </p:txBody>
      </p:sp>
      <p:sp>
        <p:nvSpPr>
          <p:cNvPr id="4" name="Shape 2"/>
          <p:cNvSpPr/>
          <p:nvPr/>
        </p:nvSpPr>
        <p:spPr>
          <a:xfrm>
            <a:off x="609600" y="1219200"/>
            <a:ext cx="5242560" cy="2194560"/>
          </a:xfrm>
          <a:prstGeom prst="rect">
            <a:avLst/>
          </a:prstGeom>
          <a:solidFill>
            <a:srgbClr val="FFFFFF"/>
          </a:solidFill>
          <a:effectLst>
            <a:outerShdw blurRad="50800" dist="25400" dir="8100000" algn="bl" rotWithShape="0">
              <a:srgbClr val="000000">
                <a:alpha val="15000"/>
              </a:srgbClr>
            </a:outerShdw>
          </a:effectLst>
        </p:spPr>
        <p:txBody>
          <a:bodyPr/>
          <a:lstStyle/>
          <a:p>
            <a:pPr defTabSz="1219170"/>
            <a:endParaRPr lang="en-US" sz="2400">
              <a:solidFill>
                <a:prstClr val="black"/>
              </a:solidFill>
              <a:latin typeface="Calibri" panose="020F0502020204030204"/>
            </a:endParaRPr>
          </a:p>
        </p:txBody>
      </p:sp>
      <p:sp>
        <p:nvSpPr>
          <p:cNvPr id="5" name="Shape 3"/>
          <p:cNvSpPr/>
          <p:nvPr/>
        </p:nvSpPr>
        <p:spPr>
          <a:xfrm>
            <a:off x="609600" y="1219200"/>
            <a:ext cx="5242560" cy="609600"/>
          </a:xfrm>
          <a:prstGeom prst="rect">
            <a:avLst/>
          </a:prstGeom>
          <a:solidFill>
            <a:srgbClr val="4A154B"/>
          </a:solidFill>
        </p:spPr>
        <p:txBody>
          <a:bodyPr/>
          <a:lstStyle/>
          <a:p>
            <a:pPr defTabSz="1219170"/>
            <a:endParaRPr lang="en-US" sz="2400">
              <a:solidFill>
                <a:prstClr val="black"/>
              </a:solidFill>
              <a:latin typeface="Calibri" panose="020F0502020204030204"/>
            </a:endParaRPr>
          </a:p>
        </p:txBody>
      </p:sp>
      <p:sp>
        <p:nvSpPr>
          <p:cNvPr id="6" name="Text 4"/>
          <p:cNvSpPr/>
          <p:nvPr/>
        </p:nvSpPr>
        <p:spPr>
          <a:xfrm>
            <a:off x="731520" y="1341120"/>
            <a:ext cx="4876800" cy="426720"/>
          </a:xfrm>
          <a:prstGeom prst="rect">
            <a:avLst/>
          </a:prstGeom>
          <a:noFill/>
        </p:spPr>
        <p:txBody>
          <a:bodyPr wrap="square" rtlCol="0" anchor="ctr"/>
          <a:lstStyle/>
          <a:p>
            <a:pPr defTabSz="1219170"/>
            <a:r>
              <a:rPr lang="en-US" sz="2133" b="1">
                <a:solidFill>
                  <a:srgbClr val="FFFFFF"/>
                </a:solidFill>
                <a:latin typeface="Georgia" pitchFamily="34" charset="0"/>
                <a:ea typeface="Georgia" pitchFamily="34" charset="-122"/>
                <a:cs typeface="Georgia" pitchFamily="34" charset="-120"/>
              </a:rPr>
              <a:t>PURPOSE</a:t>
            </a:r>
            <a:endParaRPr lang="en-US" sz="2133">
              <a:solidFill>
                <a:prstClr val="black"/>
              </a:solidFill>
              <a:latin typeface="Calibri" panose="020F0502020204030204"/>
            </a:endParaRPr>
          </a:p>
        </p:txBody>
      </p:sp>
      <p:sp>
        <p:nvSpPr>
          <p:cNvPr id="7" name="Text 5"/>
          <p:cNvSpPr/>
          <p:nvPr/>
        </p:nvSpPr>
        <p:spPr>
          <a:xfrm>
            <a:off x="853440" y="1950720"/>
            <a:ext cx="4876800" cy="1341120"/>
          </a:xfrm>
          <a:prstGeom prst="rect">
            <a:avLst/>
          </a:prstGeom>
          <a:noFill/>
        </p:spPr>
        <p:txBody>
          <a:bodyPr wrap="square" rtlCol="0" anchor="t"/>
          <a:lstStyle/>
          <a:p>
            <a:pPr defTabSz="1219170"/>
            <a:r>
              <a:rPr lang="en-US" sz="1733">
                <a:solidFill>
                  <a:srgbClr val="1A1A2E"/>
                </a:solidFill>
                <a:latin typeface="Calibri" pitchFamily="34" charset="0"/>
                <a:ea typeface="Calibri" pitchFamily="34" charset="-122"/>
                <a:cs typeface="Calibri" pitchFamily="34" charset="-120"/>
              </a:rPr>
              <a:t>Your "why" — the essence of what your group exists to do. If purpose statements were song lyrics, this is the chorus.</a:t>
            </a:r>
            <a:endParaRPr lang="en-US" sz="1733">
              <a:solidFill>
                <a:prstClr val="black"/>
              </a:solidFill>
              <a:latin typeface="Calibri" panose="020F0502020204030204"/>
            </a:endParaRPr>
          </a:p>
        </p:txBody>
      </p:sp>
      <p:sp>
        <p:nvSpPr>
          <p:cNvPr id="8" name="Shape 6"/>
          <p:cNvSpPr/>
          <p:nvPr/>
        </p:nvSpPr>
        <p:spPr>
          <a:xfrm>
            <a:off x="6339840" y="1219200"/>
            <a:ext cx="5242560" cy="2194560"/>
          </a:xfrm>
          <a:prstGeom prst="rect">
            <a:avLst/>
          </a:prstGeom>
          <a:solidFill>
            <a:srgbClr val="FFFFFF"/>
          </a:solidFill>
          <a:effectLst>
            <a:outerShdw blurRad="50800" dist="25400" dir="8100000" algn="bl" rotWithShape="0">
              <a:srgbClr val="000000">
                <a:alpha val="15000"/>
              </a:srgbClr>
            </a:outerShdw>
          </a:effectLst>
        </p:spPr>
        <p:txBody>
          <a:bodyPr/>
          <a:lstStyle/>
          <a:p>
            <a:pPr defTabSz="1219170"/>
            <a:endParaRPr lang="en-US" sz="2400">
              <a:solidFill>
                <a:prstClr val="black"/>
              </a:solidFill>
              <a:latin typeface="Calibri" panose="020F0502020204030204"/>
            </a:endParaRPr>
          </a:p>
        </p:txBody>
      </p:sp>
      <p:sp>
        <p:nvSpPr>
          <p:cNvPr id="9" name="Shape 7"/>
          <p:cNvSpPr/>
          <p:nvPr/>
        </p:nvSpPr>
        <p:spPr>
          <a:xfrm>
            <a:off x="6339840" y="1219200"/>
            <a:ext cx="5242560" cy="609600"/>
          </a:xfrm>
          <a:prstGeom prst="rect">
            <a:avLst/>
          </a:prstGeom>
          <a:solidFill>
            <a:srgbClr val="4A154B"/>
          </a:solidFill>
        </p:spPr>
        <p:txBody>
          <a:bodyPr/>
          <a:lstStyle/>
          <a:p>
            <a:pPr defTabSz="1219170"/>
            <a:endParaRPr lang="en-US" sz="2400">
              <a:solidFill>
                <a:prstClr val="black"/>
              </a:solidFill>
              <a:latin typeface="Calibri" panose="020F0502020204030204"/>
            </a:endParaRPr>
          </a:p>
        </p:txBody>
      </p:sp>
      <p:sp>
        <p:nvSpPr>
          <p:cNvPr id="10" name="Text 8"/>
          <p:cNvSpPr/>
          <p:nvPr/>
        </p:nvSpPr>
        <p:spPr>
          <a:xfrm>
            <a:off x="6461760" y="1341120"/>
            <a:ext cx="4876800" cy="426720"/>
          </a:xfrm>
          <a:prstGeom prst="rect">
            <a:avLst/>
          </a:prstGeom>
          <a:noFill/>
        </p:spPr>
        <p:txBody>
          <a:bodyPr wrap="square" rtlCol="0" anchor="ctr"/>
          <a:lstStyle/>
          <a:p>
            <a:pPr defTabSz="1219170"/>
            <a:r>
              <a:rPr lang="en-US" sz="2133" b="1">
                <a:solidFill>
                  <a:srgbClr val="FFFFFF"/>
                </a:solidFill>
                <a:latin typeface="Georgia" pitchFamily="34" charset="0"/>
                <a:ea typeface="Georgia" pitchFamily="34" charset="-122"/>
                <a:cs typeface="Georgia" pitchFamily="34" charset="-120"/>
              </a:rPr>
              <a:t>CONSTRUCT / SIZE</a:t>
            </a:r>
            <a:endParaRPr lang="en-US" sz="2133">
              <a:solidFill>
                <a:prstClr val="black"/>
              </a:solidFill>
              <a:latin typeface="Calibri" panose="020F0502020204030204"/>
            </a:endParaRPr>
          </a:p>
        </p:txBody>
      </p:sp>
      <p:sp>
        <p:nvSpPr>
          <p:cNvPr id="11" name="Text 9"/>
          <p:cNvSpPr/>
          <p:nvPr/>
        </p:nvSpPr>
        <p:spPr>
          <a:xfrm>
            <a:off x="6583680" y="1950720"/>
            <a:ext cx="4876800" cy="1341120"/>
          </a:xfrm>
          <a:prstGeom prst="rect">
            <a:avLst/>
          </a:prstGeom>
          <a:noFill/>
        </p:spPr>
        <p:txBody>
          <a:bodyPr wrap="square" rtlCol="0" anchor="t"/>
          <a:lstStyle/>
          <a:p>
            <a:pPr defTabSz="1219170"/>
            <a:r>
              <a:rPr lang="en-US" sz="1733">
                <a:solidFill>
                  <a:srgbClr val="1A1A2E"/>
                </a:solidFill>
                <a:latin typeface="Calibri" pitchFamily="34" charset="0"/>
                <a:ea typeface="Calibri" pitchFamily="34" charset="-122"/>
                <a:cs typeface="Calibri" pitchFamily="34" charset="-120"/>
              </a:rPr>
              <a:t>How many musicians in your band? Typical numbers range from 4-22 volunteers including Chair and Vice Chair.</a:t>
            </a:r>
            <a:endParaRPr lang="en-US" sz="1733">
              <a:solidFill>
                <a:prstClr val="black"/>
              </a:solidFill>
              <a:latin typeface="Calibri" panose="020F0502020204030204"/>
            </a:endParaRPr>
          </a:p>
        </p:txBody>
      </p:sp>
      <p:sp>
        <p:nvSpPr>
          <p:cNvPr id="12" name="Shape 10"/>
          <p:cNvSpPr/>
          <p:nvPr/>
        </p:nvSpPr>
        <p:spPr>
          <a:xfrm>
            <a:off x="609600" y="3657600"/>
            <a:ext cx="5242560" cy="2194560"/>
          </a:xfrm>
          <a:prstGeom prst="rect">
            <a:avLst/>
          </a:prstGeom>
          <a:solidFill>
            <a:srgbClr val="FFFFFF"/>
          </a:solidFill>
          <a:effectLst>
            <a:outerShdw blurRad="50800" dist="25400" dir="8100000" algn="bl" rotWithShape="0">
              <a:srgbClr val="000000">
                <a:alpha val="15000"/>
              </a:srgbClr>
            </a:outerShdw>
          </a:effectLst>
        </p:spPr>
        <p:txBody>
          <a:bodyPr/>
          <a:lstStyle/>
          <a:p>
            <a:pPr defTabSz="1219170"/>
            <a:endParaRPr lang="en-US" sz="2400">
              <a:solidFill>
                <a:prstClr val="black"/>
              </a:solidFill>
              <a:latin typeface="Calibri" panose="020F0502020204030204"/>
            </a:endParaRPr>
          </a:p>
        </p:txBody>
      </p:sp>
      <p:sp>
        <p:nvSpPr>
          <p:cNvPr id="13" name="Shape 11"/>
          <p:cNvSpPr/>
          <p:nvPr/>
        </p:nvSpPr>
        <p:spPr>
          <a:xfrm>
            <a:off x="609600" y="3657600"/>
            <a:ext cx="5242560" cy="609600"/>
          </a:xfrm>
          <a:prstGeom prst="rect">
            <a:avLst/>
          </a:prstGeom>
          <a:solidFill>
            <a:srgbClr val="4A154B"/>
          </a:solidFill>
        </p:spPr>
        <p:txBody>
          <a:bodyPr/>
          <a:lstStyle/>
          <a:p>
            <a:pPr defTabSz="1219170"/>
            <a:endParaRPr lang="en-US" sz="2400">
              <a:solidFill>
                <a:prstClr val="black"/>
              </a:solidFill>
              <a:latin typeface="Calibri" panose="020F0502020204030204"/>
            </a:endParaRPr>
          </a:p>
        </p:txBody>
      </p:sp>
      <p:sp>
        <p:nvSpPr>
          <p:cNvPr id="14" name="Text 12"/>
          <p:cNvSpPr/>
          <p:nvPr/>
        </p:nvSpPr>
        <p:spPr>
          <a:xfrm>
            <a:off x="731520" y="3779520"/>
            <a:ext cx="4876800" cy="426720"/>
          </a:xfrm>
          <a:prstGeom prst="rect">
            <a:avLst/>
          </a:prstGeom>
          <a:noFill/>
        </p:spPr>
        <p:txBody>
          <a:bodyPr wrap="square" rtlCol="0" anchor="ctr"/>
          <a:lstStyle/>
          <a:p>
            <a:pPr defTabSz="1219170"/>
            <a:r>
              <a:rPr lang="en-US" sz="2133" b="1">
                <a:solidFill>
                  <a:srgbClr val="FFFFFF"/>
                </a:solidFill>
                <a:latin typeface="Georgia" pitchFamily="34" charset="0"/>
                <a:ea typeface="Georgia" pitchFamily="34" charset="-122"/>
                <a:cs typeface="Georgia" pitchFamily="34" charset="-120"/>
              </a:rPr>
              <a:t>CHAIR EXPECTATIONS</a:t>
            </a:r>
            <a:endParaRPr lang="en-US" sz="2133">
              <a:solidFill>
                <a:prstClr val="black"/>
              </a:solidFill>
              <a:latin typeface="Calibri" panose="020F0502020204030204"/>
            </a:endParaRPr>
          </a:p>
        </p:txBody>
      </p:sp>
      <p:sp>
        <p:nvSpPr>
          <p:cNvPr id="15" name="Text 13"/>
          <p:cNvSpPr/>
          <p:nvPr/>
        </p:nvSpPr>
        <p:spPr>
          <a:xfrm>
            <a:off x="853440" y="4389120"/>
            <a:ext cx="4876800" cy="1341120"/>
          </a:xfrm>
          <a:prstGeom prst="rect">
            <a:avLst/>
          </a:prstGeom>
          <a:noFill/>
        </p:spPr>
        <p:txBody>
          <a:bodyPr wrap="square" rtlCol="0" anchor="t"/>
          <a:lstStyle/>
          <a:p>
            <a:pPr defTabSz="1219170"/>
            <a:r>
              <a:rPr lang="en-US" sz="1733">
                <a:solidFill>
                  <a:srgbClr val="1A1A2E"/>
                </a:solidFill>
                <a:latin typeface="Calibri" pitchFamily="34" charset="0"/>
                <a:ea typeface="Calibri" pitchFamily="34" charset="-122"/>
                <a:cs typeface="Calibri" pitchFamily="34" charset="-120"/>
              </a:rPr>
              <a:t>Specific requirements for who can lead. Some require CLM certification, volunteer experience, or special knowledge.</a:t>
            </a:r>
            <a:endParaRPr lang="en-US" sz="1733">
              <a:solidFill>
                <a:prstClr val="black"/>
              </a:solidFill>
              <a:latin typeface="Calibri" panose="020F0502020204030204"/>
            </a:endParaRPr>
          </a:p>
        </p:txBody>
      </p:sp>
      <p:sp>
        <p:nvSpPr>
          <p:cNvPr id="16" name="Shape 14"/>
          <p:cNvSpPr/>
          <p:nvPr/>
        </p:nvSpPr>
        <p:spPr>
          <a:xfrm>
            <a:off x="6339840" y="3657600"/>
            <a:ext cx="5242560" cy="2194560"/>
          </a:xfrm>
          <a:prstGeom prst="rect">
            <a:avLst/>
          </a:prstGeom>
          <a:solidFill>
            <a:srgbClr val="4A154B"/>
          </a:solidFill>
          <a:effectLst>
            <a:outerShdw blurRad="50800" dist="25400" dir="8100000" algn="bl" rotWithShape="0">
              <a:srgbClr val="000000">
                <a:alpha val="15000"/>
              </a:srgbClr>
            </a:outerShdw>
          </a:effectLst>
        </p:spPr>
        <p:txBody>
          <a:bodyPr/>
          <a:lstStyle/>
          <a:p>
            <a:pPr defTabSz="1219170"/>
            <a:endParaRPr lang="en-US" sz="2400">
              <a:solidFill>
                <a:prstClr val="black"/>
              </a:solidFill>
              <a:latin typeface="Calibri" panose="020F0502020204030204"/>
            </a:endParaRPr>
          </a:p>
        </p:txBody>
      </p:sp>
      <p:sp>
        <p:nvSpPr>
          <p:cNvPr id="17" name="Text 15"/>
          <p:cNvSpPr/>
          <p:nvPr/>
        </p:nvSpPr>
        <p:spPr>
          <a:xfrm>
            <a:off x="6461760" y="3779520"/>
            <a:ext cx="4876800" cy="426720"/>
          </a:xfrm>
          <a:prstGeom prst="rect">
            <a:avLst/>
          </a:prstGeom>
          <a:noFill/>
        </p:spPr>
        <p:txBody>
          <a:bodyPr wrap="square" rtlCol="0" anchor="ctr"/>
          <a:lstStyle/>
          <a:p>
            <a:pPr defTabSz="1219170"/>
            <a:r>
              <a:rPr lang="en-US" sz="2133" b="1">
                <a:solidFill>
                  <a:srgbClr val="E9B949"/>
                </a:solidFill>
                <a:latin typeface="Georgia" pitchFamily="34" charset="0"/>
                <a:ea typeface="Georgia" pitchFamily="34" charset="-122"/>
                <a:cs typeface="Georgia" pitchFamily="34" charset="-120"/>
              </a:rPr>
              <a:t>TERM OF SERVICE</a:t>
            </a:r>
            <a:endParaRPr lang="en-US" sz="2133">
              <a:solidFill>
                <a:prstClr val="black"/>
              </a:solidFill>
              <a:latin typeface="Calibri" panose="020F0502020204030204"/>
            </a:endParaRPr>
          </a:p>
        </p:txBody>
      </p:sp>
      <p:sp>
        <p:nvSpPr>
          <p:cNvPr id="18" name="Text 16"/>
          <p:cNvSpPr/>
          <p:nvPr/>
        </p:nvSpPr>
        <p:spPr>
          <a:xfrm>
            <a:off x="6583680" y="4389120"/>
            <a:ext cx="4876800" cy="1341120"/>
          </a:xfrm>
          <a:prstGeom prst="rect">
            <a:avLst/>
          </a:prstGeom>
          <a:noFill/>
        </p:spPr>
        <p:txBody>
          <a:bodyPr wrap="square" rtlCol="0" anchor="t"/>
          <a:lstStyle/>
          <a:p>
            <a:pPr defTabSz="1219170"/>
            <a:r>
              <a:rPr lang="en-US" sz="1733">
                <a:solidFill>
                  <a:srgbClr val="FFFFFF"/>
                </a:solidFill>
                <a:latin typeface="Calibri" pitchFamily="34" charset="0"/>
                <a:ea typeface="Calibri" pitchFamily="34" charset="-122"/>
                <a:cs typeface="Calibri" pitchFamily="34" charset="-120"/>
              </a:rPr>
              <a:t>How long is your tour? Terms range from 1-4 years. Many are staggered for continuity — there's always someone who knows the melody.</a:t>
            </a:r>
            <a:endParaRPr lang="en-US" sz="1733">
              <a:solidFill>
                <a:prstClr val="black"/>
              </a:solidFill>
              <a:latin typeface="Calibri" panose="020F0502020204030204"/>
            </a:endParaRPr>
          </a:p>
        </p:txBody>
      </p:sp>
      <p:pic>
        <p:nvPicPr>
          <p:cNvPr id="19" name="Picture 18">
            <a:extLst>
              <a:ext uri="{FF2B5EF4-FFF2-40B4-BE49-F238E27FC236}">
                <a16:creationId xmlns:a16="http://schemas.microsoft.com/office/drawing/2014/main" id="{DBEAB7CB-C286-97EE-E346-454CB8D4A25C}"/>
              </a:ext>
            </a:extLst>
          </p:cNvPr>
          <p:cNvPicPr>
            <a:picLocks noChangeAspect="1"/>
          </p:cNvPicPr>
          <p:nvPr/>
        </p:nvPicPr>
        <p:blipFill>
          <a:blip r:embed="rId3"/>
          <a:stretch>
            <a:fillRect/>
          </a:stretch>
        </p:blipFill>
        <p:spPr>
          <a:xfrm>
            <a:off x="10833463" y="213360"/>
            <a:ext cx="1341120" cy="48768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sp>
        <p:nvSpPr>
          <p:cNvPr id="2" name="Shape 0"/>
          <p:cNvSpPr/>
          <p:nvPr/>
        </p:nvSpPr>
        <p:spPr>
          <a:xfrm>
            <a:off x="0" y="0"/>
            <a:ext cx="12192000" cy="975360"/>
          </a:xfrm>
          <a:prstGeom prst="rect">
            <a:avLst/>
          </a:prstGeom>
          <a:solidFill>
            <a:srgbClr val="4A154B"/>
          </a:solidFill>
        </p:spPr>
        <p:txBody>
          <a:bodyPr/>
          <a:lstStyle/>
          <a:p>
            <a:pPr defTabSz="1219170"/>
            <a:endParaRPr lang="en-US" sz="2400">
              <a:solidFill>
                <a:prstClr val="black"/>
              </a:solidFill>
              <a:latin typeface="Calibri" panose="020F0502020204030204"/>
            </a:endParaRPr>
          </a:p>
        </p:txBody>
      </p:sp>
      <p:sp>
        <p:nvSpPr>
          <p:cNvPr id="3" name="Text 1"/>
          <p:cNvSpPr/>
          <p:nvPr/>
        </p:nvSpPr>
        <p:spPr>
          <a:xfrm>
            <a:off x="609600" y="243840"/>
            <a:ext cx="10972800" cy="609600"/>
          </a:xfrm>
          <a:prstGeom prst="rect">
            <a:avLst/>
          </a:prstGeom>
          <a:noFill/>
        </p:spPr>
        <p:txBody>
          <a:bodyPr wrap="square" rtlCol="0" anchor="ctr"/>
          <a:lstStyle/>
          <a:p>
            <a:pPr defTabSz="1219170"/>
            <a:r>
              <a:rPr lang="en-US" sz="3200" b="1">
                <a:solidFill>
                  <a:srgbClr val="FFFFFF"/>
                </a:solidFill>
                <a:latin typeface="Georgia" pitchFamily="34" charset="0"/>
                <a:ea typeface="Georgia" pitchFamily="34" charset="-122"/>
                <a:cs typeface="Georgia" pitchFamily="34" charset="-120"/>
              </a:rPr>
              <a:t>📋  More Charter Elements</a:t>
            </a:r>
            <a:endParaRPr lang="en-US" sz="3200">
              <a:solidFill>
                <a:prstClr val="black"/>
              </a:solidFill>
              <a:latin typeface="Calibri" panose="020F0502020204030204"/>
            </a:endParaRPr>
          </a:p>
        </p:txBody>
      </p:sp>
      <p:sp>
        <p:nvSpPr>
          <p:cNvPr id="4" name="Shape 2"/>
          <p:cNvSpPr/>
          <p:nvPr/>
        </p:nvSpPr>
        <p:spPr>
          <a:xfrm>
            <a:off x="609600" y="1219200"/>
            <a:ext cx="3535680" cy="3048000"/>
          </a:xfrm>
          <a:prstGeom prst="rect">
            <a:avLst/>
          </a:prstGeom>
          <a:solidFill>
            <a:srgbClr val="FFFFFF"/>
          </a:solidFill>
          <a:effectLst>
            <a:outerShdw blurRad="50800" dist="25400" dir="8100000" algn="bl" rotWithShape="0">
              <a:srgbClr val="000000">
                <a:alpha val="15000"/>
              </a:srgbClr>
            </a:outerShdw>
          </a:effectLst>
        </p:spPr>
        <p:txBody>
          <a:bodyPr/>
          <a:lstStyle/>
          <a:p>
            <a:pPr defTabSz="1219170"/>
            <a:endParaRPr lang="en-US" sz="2400">
              <a:solidFill>
                <a:prstClr val="black"/>
              </a:solidFill>
              <a:latin typeface="Calibri" panose="020F0502020204030204"/>
            </a:endParaRPr>
          </a:p>
        </p:txBody>
      </p:sp>
      <p:sp>
        <p:nvSpPr>
          <p:cNvPr id="5" name="Shape 3"/>
          <p:cNvSpPr/>
          <p:nvPr/>
        </p:nvSpPr>
        <p:spPr>
          <a:xfrm>
            <a:off x="609600" y="1219200"/>
            <a:ext cx="97536" cy="3048000"/>
          </a:xfrm>
          <a:prstGeom prst="rect">
            <a:avLst/>
          </a:prstGeom>
          <a:solidFill>
            <a:srgbClr val="E9B949"/>
          </a:solidFill>
        </p:spPr>
        <p:txBody>
          <a:bodyPr/>
          <a:lstStyle/>
          <a:p>
            <a:pPr defTabSz="1219170"/>
            <a:endParaRPr lang="en-US" sz="2400">
              <a:solidFill>
                <a:prstClr val="black"/>
              </a:solidFill>
              <a:latin typeface="Calibri" panose="020F0502020204030204"/>
            </a:endParaRPr>
          </a:p>
        </p:txBody>
      </p:sp>
      <p:sp>
        <p:nvSpPr>
          <p:cNvPr id="6" name="Text 4"/>
          <p:cNvSpPr/>
          <p:nvPr/>
        </p:nvSpPr>
        <p:spPr>
          <a:xfrm>
            <a:off x="853440" y="1341120"/>
            <a:ext cx="609600" cy="487680"/>
          </a:xfrm>
          <a:prstGeom prst="rect">
            <a:avLst/>
          </a:prstGeom>
          <a:noFill/>
        </p:spPr>
        <p:txBody>
          <a:bodyPr wrap="square" rtlCol="0" anchor="ctr"/>
          <a:lstStyle/>
          <a:p>
            <a:pPr defTabSz="1219170"/>
            <a:r>
              <a:rPr lang="en-US" sz="3200">
                <a:solidFill>
                  <a:srgbClr val="000000"/>
                </a:solidFill>
                <a:latin typeface="Calibri" panose="020F0502020204030204"/>
              </a:rPr>
              <a:t>⏱️</a:t>
            </a:r>
            <a:endParaRPr lang="en-US" sz="3200">
              <a:solidFill>
                <a:prstClr val="black"/>
              </a:solidFill>
              <a:latin typeface="Calibri" panose="020F0502020204030204"/>
            </a:endParaRPr>
          </a:p>
        </p:txBody>
      </p:sp>
      <p:sp>
        <p:nvSpPr>
          <p:cNvPr id="7" name="Text 5"/>
          <p:cNvSpPr/>
          <p:nvPr/>
        </p:nvSpPr>
        <p:spPr>
          <a:xfrm>
            <a:off x="853440" y="1828800"/>
            <a:ext cx="3169920" cy="426720"/>
          </a:xfrm>
          <a:prstGeom prst="rect">
            <a:avLst/>
          </a:prstGeom>
          <a:noFill/>
        </p:spPr>
        <p:txBody>
          <a:bodyPr wrap="square" rtlCol="0" anchor="ctr"/>
          <a:lstStyle/>
          <a:p>
            <a:pPr defTabSz="1219170"/>
            <a:r>
              <a:rPr lang="en-US" sz="1867" b="1">
                <a:solidFill>
                  <a:srgbClr val="4A154B"/>
                </a:solidFill>
                <a:latin typeface="Georgia" pitchFamily="34" charset="0"/>
                <a:ea typeface="Georgia" pitchFamily="34" charset="-122"/>
                <a:cs typeface="Georgia" pitchFamily="34" charset="-120"/>
              </a:rPr>
              <a:t>TIME COMMITMENT</a:t>
            </a:r>
            <a:endParaRPr lang="en-US" sz="1867">
              <a:solidFill>
                <a:prstClr val="black"/>
              </a:solidFill>
              <a:latin typeface="Calibri" panose="020F0502020204030204"/>
            </a:endParaRPr>
          </a:p>
        </p:txBody>
      </p:sp>
      <p:sp>
        <p:nvSpPr>
          <p:cNvPr id="8" name="Text 6"/>
          <p:cNvSpPr/>
          <p:nvPr/>
        </p:nvSpPr>
        <p:spPr>
          <a:xfrm>
            <a:off x="853440" y="2316480"/>
            <a:ext cx="3048000" cy="1706880"/>
          </a:xfrm>
          <a:prstGeom prst="rect">
            <a:avLst/>
          </a:prstGeom>
          <a:noFill/>
        </p:spPr>
        <p:txBody>
          <a:bodyPr wrap="square" rtlCol="0" anchor="t"/>
          <a:lstStyle/>
          <a:p>
            <a:pPr defTabSz="1219170"/>
            <a:r>
              <a:rPr lang="en-US" sz="1600">
                <a:solidFill>
                  <a:srgbClr val="1A1A2E"/>
                </a:solidFill>
                <a:latin typeface="Calibri" pitchFamily="34" charset="0"/>
                <a:ea typeface="Calibri" pitchFamily="34" charset="-122"/>
                <a:cs typeface="Calibri" pitchFamily="34" charset="-120"/>
              </a:rPr>
              <a:t>Year-round or seasonal sprint? Some groups work 6 months, others 12. Know what you're signing up for!</a:t>
            </a:r>
            <a:endParaRPr lang="en-US" sz="1600">
              <a:solidFill>
                <a:prstClr val="black"/>
              </a:solidFill>
              <a:latin typeface="Calibri" panose="020F0502020204030204"/>
            </a:endParaRPr>
          </a:p>
        </p:txBody>
      </p:sp>
      <p:sp>
        <p:nvSpPr>
          <p:cNvPr id="9" name="Shape 7"/>
          <p:cNvSpPr/>
          <p:nvPr/>
        </p:nvSpPr>
        <p:spPr>
          <a:xfrm>
            <a:off x="4328160" y="1219200"/>
            <a:ext cx="3535680" cy="3048000"/>
          </a:xfrm>
          <a:prstGeom prst="rect">
            <a:avLst/>
          </a:prstGeom>
          <a:solidFill>
            <a:srgbClr val="FFFFFF"/>
          </a:solidFill>
          <a:effectLst>
            <a:outerShdw blurRad="50800" dist="25400" dir="8100000" algn="bl" rotWithShape="0">
              <a:srgbClr val="000000">
                <a:alpha val="15000"/>
              </a:srgbClr>
            </a:outerShdw>
          </a:effectLst>
        </p:spPr>
        <p:txBody>
          <a:bodyPr/>
          <a:lstStyle/>
          <a:p>
            <a:pPr defTabSz="1219170"/>
            <a:endParaRPr lang="en-US" sz="2400">
              <a:solidFill>
                <a:prstClr val="black"/>
              </a:solidFill>
              <a:latin typeface="Calibri" panose="020F0502020204030204"/>
            </a:endParaRPr>
          </a:p>
        </p:txBody>
      </p:sp>
      <p:sp>
        <p:nvSpPr>
          <p:cNvPr id="10" name="Shape 8"/>
          <p:cNvSpPr/>
          <p:nvPr/>
        </p:nvSpPr>
        <p:spPr>
          <a:xfrm>
            <a:off x="4328160" y="1219200"/>
            <a:ext cx="97536" cy="3048000"/>
          </a:xfrm>
          <a:prstGeom prst="rect">
            <a:avLst/>
          </a:prstGeom>
          <a:solidFill>
            <a:srgbClr val="E9B949"/>
          </a:solidFill>
        </p:spPr>
        <p:txBody>
          <a:bodyPr/>
          <a:lstStyle/>
          <a:p>
            <a:pPr defTabSz="1219170"/>
            <a:endParaRPr lang="en-US" sz="2400">
              <a:solidFill>
                <a:prstClr val="black"/>
              </a:solidFill>
              <a:latin typeface="Calibri" panose="020F0502020204030204"/>
            </a:endParaRPr>
          </a:p>
        </p:txBody>
      </p:sp>
      <p:sp>
        <p:nvSpPr>
          <p:cNvPr id="11" name="Text 9"/>
          <p:cNvSpPr/>
          <p:nvPr/>
        </p:nvSpPr>
        <p:spPr>
          <a:xfrm>
            <a:off x="4572000" y="1341120"/>
            <a:ext cx="609600" cy="487680"/>
          </a:xfrm>
          <a:prstGeom prst="rect">
            <a:avLst/>
          </a:prstGeom>
          <a:noFill/>
        </p:spPr>
        <p:txBody>
          <a:bodyPr wrap="square" rtlCol="0" anchor="ctr"/>
          <a:lstStyle/>
          <a:p>
            <a:pPr defTabSz="1219170"/>
            <a:r>
              <a:rPr lang="en-US" sz="3200">
                <a:solidFill>
                  <a:srgbClr val="000000"/>
                </a:solidFill>
                <a:latin typeface="Calibri" panose="020F0502020204030204"/>
              </a:rPr>
              <a:t>👥</a:t>
            </a:r>
            <a:endParaRPr lang="en-US" sz="3200">
              <a:solidFill>
                <a:prstClr val="black"/>
              </a:solidFill>
              <a:latin typeface="Calibri" panose="020F0502020204030204"/>
            </a:endParaRPr>
          </a:p>
        </p:txBody>
      </p:sp>
      <p:sp>
        <p:nvSpPr>
          <p:cNvPr id="12" name="Text 10"/>
          <p:cNvSpPr/>
          <p:nvPr/>
        </p:nvSpPr>
        <p:spPr>
          <a:xfrm>
            <a:off x="4572000" y="1828800"/>
            <a:ext cx="3169920" cy="426720"/>
          </a:xfrm>
          <a:prstGeom prst="rect">
            <a:avLst/>
          </a:prstGeom>
          <a:noFill/>
        </p:spPr>
        <p:txBody>
          <a:bodyPr wrap="square" rtlCol="0" anchor="ctr"/>
          <a:lstStyle/>
          <a:p>
            <a:pPr defTabSz="1219170"/>
            <a:r>
              <a:rPr lang="en-US" sz="1867" b="1">
                <a:solidFill>
                  <a:srgbClr val="4A154B"/>
                </a:solidFill>
                <a:latin typeface="Georgia" pitchFamily="34" charset="0"/>
                <a:ea typeface="Georgia" pitchFamily="34" charset="-122"/>
                <a:cs typeface="Georgia" pitchFamily="34" charset="-120"/>
              </a:rPr>
              <a:t>MEETINGS</a:t>
            </a:r>
            <a:endParaRPr lang="en-US" sz="1867">
              <a:solidFill>
                <a:prstClr val="black"/>
              </a:solidFill>
              <a:latin typeface="Calibri" panose="020F0502020204030204"/>
            </a:endParaRPr>
          </a:p>
        </p:txBody>
      </p:sp>
      <p:sp>
        <p:nvSpPr>
          <p:cNvPr id="13" name="Text 11"/>
          <p:cNvSpPr/>
          <p:nvPr/>
        </p:nvSpPr>
        <p:spPr>
          <a:xfrm>
            <a:off x="4572000" y="2316480"/>
            <a:ext cx="3048000" cy="1706880"/>
          </a:xfrm>
          <a:prstGeom prst="rect">
            <a:avLst/>
          </a:prstGeom>
          <a:noFill/>
        </p:spPr>
        <p:txBody>
          <a:bodyPr wrap="square" rtlCol="0" anchor="t"/>
          <a:lstStyle/>
          <a:p>
            <a:pPr defTabSz="1219170"/>
            <a:r>
              <a:rPr lang="en-US" sz="1600">
                <a:solidFill>
                  <a:srgbClr val="1A1A2E"/>
                </a:solidFill>
                <a:latin typeface="Calibri" pitchFamily="34" charset="0"/>
                <a:ea typeface="Calibri" pitchFamily="34" charset="-122"/>
                <a:cs typeface="Calibri" pitchFamily="34" charset="-120"/>
              </a:rPr>
              <a:t>When does the band rehearse? Most groups meet virtually + once in-person at Annual Conference.</a:t>
            </a:r>
            <a:endParaRPr lang="en-US" sz="1600">
              <a:solidFill>
                <a:prstClr val="black"/>
              </a:solidFill>
              <a:latin typeface="Calibri" panose="020F0502020204030204"/>
            </a:endParaRPr>
          </a:p>
        </p:txBody>
      </p:sp>
      <p:sp>
        <p:nvSpPr>
          <p:cNvPr id="14" name="Shape 12"/>
          <p:cNvSpPr/>
          <p:nvPr/>
        </p:nvSpPr>
        <p:spPr>
          <a:xfrm>
            <a:off x="8046720" y="1219200"/>
            <a:ext cx="3535680" cy="3048000"/>
          </a:xfrm>
          <a:prstGeom prst="rect">
            <a:avLst/>
          </a:prstGeom>
          <a:solidFill>
            <a:srgbClr val="FFFFFF"/>
          </a:solidFill>
          <a:effectLst>
            <a:outerShdw blurRad="50800" dist="25400" dir="8100000" algn="bl" rotWithShape="0">
              <a:srgbClr val="000000">
                <a:alpha val="15000"/>
              </a:srgbClr>
            </a:outerShdw>
          </a:effectLst>
        </p:spPr>
        <p:txBody>
          <a:bodyPr/>
          <a:lstStyle/>
          <a:p>
            <a:pPr defTabSz="1219170"/>
            <a:endParaRPr lang="en-US" sz="2400">
              <a:solidFill>
                <a:prstClr val="black"/>
              </a:solidFill>
              <a:latin typeface="Calibri" panose="020F0502020204030204"/>
            </a:endParaRPr>
          </a:p>
        </p:txBody>
      </p:sp>
      <p:sp>
        <p:nvSpPr>
          <p:cNvPr id="15" name="Shape 13"/>
          <p:cNvSpPr/>
          <p:nvPr/>
        </p:nvSpPr>
        <p:spPr>
          <a:xfrm>
            <a:off x="8046720" y="1219200"/>
            <a:ext cx="97536" cy="3048000"/>
          </a:xfrm>
          <a:prstGeom prst="rect">
            <a:avLst/>
          </a:prstGeom>
          <a:solidFill>
            <a:srgbClr val="E9B949"/>
          </a:solidFill>
        </p:spPr>
        <p:txBody>
          <a:bodyPr/>
          <a:lstStyle/>
          <a:p>
            <a:pPr defTabSz="1219170"/>
            <a:endParaRPr lang="en-US" sz="2400">
              <a:solidFill>
                <a:prstClr val="black"/>
              </a:solidFill>
              <a:latin typeface="Calibri" panose="020F0502020204030204"/>
            </a:endParaRPr>
          </a:p>
        </p:txBody>
      </p:sp>
      <p:sp>
        <p:nvSpPr>
          <p:cNvPr id="16" name="Text 14"/>
          <p:cNvSpPr/>
          <p:nvPr/>
        </p:nvSpPr>
        <p:spPr>
          <a:xfrm>
            <a:off x="8290560" y="1341120"/>
            <a:ext cx="609600" cy="487680"/>
          </a:xfrm>
          <a:prstGeom prst="rect">
            <a:avLst/>
          </a:prstGeom>
          <a:noFill/>
        </p:spPr>
        <p:txBody>
          <a:bodyPr wrap="square" rtlCol="0" anchor="ctr"/>
          <a:lstStyle/>
          <a:p>
            <a:pPr defTabSz="1219170"/>
            <a:r>
              <a:rPr lang="en-US" sz="3200">
                <a:solidFill>
                  <a:srgbClr val="000000"/>
                </a:solidFill>
                <a:latin typeface="Calibri" panose="020F0502020204030204"/>
              </a:rPr>
              <a:t>📊</a:t>
            </a:r>
            <a:endParaRPr lang="en-US" sz="3200">
              <a:solidFill>
                <a:prstClr val="black"/>
              </a:solidFill>
              <a:latin typeface="Calibri" panose="020F0502020204030204"/>
            </a:endParaRPr>
          </a:p>
        </p:txBody>
      </p:sp>
      <p:sp>
        <p:nvSpPr>
          <p:cNvPr id="17" name="Text 15"/>
          <p:cNvSpPr/>
          <p:nvPr/>
        </p:nvSpPr>
        <p:spPr>
          <a:xfrm>
            <a:off x="8290560" y="1828800"/>
            <a:ext cx="3169920" cy="426720"/>
          </a:xfrm>
          <a:prstGeom prst="rect">
            <a:avLst/>
          </a:prstGeom>
          <a:noFill/>
        </p:spPr>
        <p:txBody>
          <a:bodyPr wrap="square" rtlCol="0" anchor="ctr"/>
          <a:lstStyle/>
          <a:p>
            <a:pPr defTabSz="1219170"/>
            <a:r>
              <a:rPr lang="en-US" sz="1867" b="1">
                <a:solidFill>
                  <a:srgbClr val="4A154B"/>
                </a:solidFill>
                <a:latin typeface="Georgia" pitchFamily="34" charset="0"/>
                <a:ea typeface="Georgia" pitchFamily="34" charset="-122"/>
                <a:cs typeface="Georgia" pitchFamily="34" charset="-120"/>
              </a:rPr>
              <a:t>REPORTING</a:t>
            </a:r>
            <a:endParaRPr lang="en-US" sz="1867">
              <a:solidFill>
                <a:prstClr val="black"/>
              </a:solidFill>
              <a:latin typeface="Calibri" panose="020F0502020204030204"/>
            </a:endParaRPr>
          </a:p>
        </p:txBody>
      </p:sp>
      <p:sp>
        <p:nvSpPr>
          <p:cNvPr id="18" name="Text 16"/>
          <p:cNvSpPr/>
          <p:nvPr/>
        </p:nvSpPr>
        <p:spPr>
          <a:xfrm>
            <a:off x="8290560" y="2316480"/>
            <a:ext cx="3048000" cy="1706880"/>
          </a:xfrm>
          <a:prstGeom prst="rect">
            <a:avLst/>
          </a:prstGeom>
          <a:noFill/>
        </p:spPr>
        <p:txBody>
          <a:bodyPr wrap="square" rtlCol="0" anchor="t"/>
          <a:lstStyle/>
          <a:p>
            <a:pPr defTabSz="1219170"/>
            <a:r>
              <a:rPr lang="en-US" sz="1600">
                <a:solidFill>
                  <a:srgbClr val="1A1A2E"/>
                </a:solidFill>
                <a:latin typeface="Calibri" pitchFamily="34" charset="0"/>
                <a:ea typeface="Calibri" pitchFamily="34" charset="-122"/>
                <a:cs typeface="Calibri" pitchFamily="34" charset="-120"/>
              </a:rPr>
              <a:t>Think of the Board as venue managers — they need to know the show is going well. Regular activity reports keep them informed.</a:t>
            </a:r>
            <a:endParaRPr lang="en-US" sz="1600">
              <a:solidFill>
                <a:prstClr val="black"/>
              </a:solidFill>
              <a:latin typeface="Calibri" panose="020F0502020204030204"/>
            </a:endParaRPr>
          </a:p>
        </p:txBody>
      </p:sp>
      <p:sp>
        <p:nvSpPr>
          <p:cNvPr id="19" name="Shape 17"/>
          <p:cNvSpPr/>
          <p:nvPr/>
        </p:nvSpPr>
        <p:spPr>
          <a:xfrm>
            <a:off x="609600" y="4511040"/>
            <a:ext cx="10972800" cy="1828800"/>
          </a:xfrm>
          <a:prstGeom prst="rect">
            <a:avLst/>
          </a:prstGeom>
          <a:solidFill>
            <a:srgbClr val="611F69"/>
          </a:solidFill>
          <a:effectLst>
            <a:outerShdw blurRad="50800" dist="25400" dir="8100000" algn="bl" rotWithShape="0">
              <a:srgbClr val="000000">
                <a:alpha val="15000"/>
              </a:srgbClr>
            </a:outerShdw>
          </a:effectLst>
        </p:spPr>
        <p:txBody>
          <a:bodyPr/>
          <a:lstStyle/>
          <a:p>
            <a:pPr defTabSz="1219170"/>
            <a:endParaRPr lang="en-US" sz="2400">
              <a:solidFill>
                <a:prstClr val="black"/>
              </a:solidFill>
              <a:latin typeface="Calibri" panose="020F0502020204030204"/>
            </a:endParaRPr>
          </a:p>
        </p:txBody>
      </p:sp>
      <p:sp>
        <p:nvSpPr>
          <p:cNvPr id="20" name="Text 18"/>
          <p:cNvSpPr/>
          <p:nvPr/>
        </p:nvSpPr>
        <p:spPr>
          <a:xfrm>
            <a:off x="853440" y="4693920"/>
            <a:ext cx="10485120" cy="487680"/>
          </a:xfrm>
          <a:prstGeom prst="rect">
            <a:avLst/>
          </a:prstGeom>
          <a:noFill/>
        </p:spPr>
        <p:txBody>
          <a:bodyPr wrap="square" rtlCol="0" anchor="ctr"/>
          <a:lstStyle/>
          <a:p>
            <a:pPr defTabSz="1219170"/>
            <a:r>
              <a:rPr lang="en-US" sz="2133" b="1">
                <a:solidFill>
                  <a:srgbClr val="E9B949"/>
                </a:solidFill>
                <a:latin typeface="Georgia" pitchFamily="34" charset="0"/>
                <a:ea typeface="Georgia" pitchFamily="34" charset="-122"/>
                <a:cs typeface="Georgia" pitchFamily="34" charset="-120"/>
              </a:rPr>
              <a:t>EXPECTATIONS &amp; RESPONSIBILITIES  +  QUALIFICATIONS</a:t>
            </a:r>
            <a:endParaRPr lang="en-US" sz="2133">
              <a:solidFill>
                <a:prstClr val="black"/>
              </a:solidFill>
              <a:latin typeface="Calibri" panose="020F0502020204030204"/>
            </a:endParaRPr>
          </a:p>
        </p:txBody>
      </p:sp>
      <p:sp>
        <p:nvSpPr>
          <p:cNvPr id="21" name="Text 19"/>
          <p:cNvSpPr/>
          <p:nvPr/>
        </p:nvSpPr>
        <p:spPr>
          <a:xfrm>
            <a:off x="853440" y="5242560"/>
            <a:ext cx="10485120" cy="853440"/>
          </a:xfrm>
          <a:prstGeom prst="rect">
            <a:avLst/>
          </a:prstGeom>
          <a:noFill/>
        </p:spPr>
        <p:txBody>
          <a:bodyPr wrap="square" rtlCol="0" anchor="ctr"/>
          <a:lstStyle/>
          <a:p>
            <a:pPr defTabSz="1219170"/>
            <a:r>
              <a:rPr lang="en-US" sz="1867" dirty="0">
                <a:solidFill>
                  <a:srgbClr val="FFFFFF"/>
                </a:solidFill>
                <a:latin typeface="Calibri" pitchFamily="34" charset="0"/>
                <a:ea typeface="Calibri" pitchFamily="34" charset="-122"/>
                <a:cs typeface="Calibri" pitchFamily="34" charset="-120"/>
              </a:rPr>
              <a:t>Your detailed job description — what you'll actually DO, and what credentials/experience you need to participate.</a:t>
            </a:r>
            <a:endParaRPr lang="en-US" sz="1867" dirty="0">
              <a:solidFill>
                <a:prstClr val="black"/>
              </a:solidFill>
              <a:latin typeface="Calibri" panose="020F0502020204030204"/>
            </a:endParaRPr>
          </a:p>
        </p:txBody>
      </p:sp>
      <p:pic>
        <p:nvPicPr>
          <p:cNvPr id="23" name="Picture 22">
            <a:extLst>
              <a:ext uri="{FF2B5EF4-FFF2-40B4-BE49-F238E27FC236}">
                <a16:creationId xmlns:a16="http://schemas.microsoft.com/office/drawing/2014/main" id="{9005004E-5BA1-EBA0-474E-34C329881399}"/>
              </a:ext>
            </a:extLst>
          </p:cNvPr>
          <p:cNvPicPr>
            <a:picLocks noChangeAspect="1"/>
          </p:cNvPicPr>
          <p:nvPr/>
        </p:nvPicPr>
        <p:blipFill>
          <a:blip r:embed="rId3"/>
          <a:stretch>
            <a:fillRect/>
          </a:stretch>
        </p:blipFill>
        <p:spPr>
          <a:xfrm>
            <a:off x="10128067" y="102920"/>
            <a:ext cx="2063933" cy="750521"/>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4A154B"/>
        </a:solidFill>
        <a:effectLst/>
      </p:bgPr>
    </p:bg>
    <p:spTree>
      <p:nvGrpSpPr>
        <p:cNvPr id="1" name=""/>
        <p:cNvGrpSpPr/>
        <p:nvPr/>
      </p:nvGrpSpPr>
      <p:grpSpPr>
        <a:xfrm>
          <a:off x="0" y="0"/>
          <a:ext cx="0" cy="0"/>
          <a:chOff x="0" y="0"/>
          <a:chExt cx="0" cy="0"/>
        </a:xfrm>
      </p:grpSpPr>
      <p:sp>
        <p:nvSpPr>
          <p:cNvPr id="2" name="Text 0"/>
          <p:cNvSpPr/>
          <p:nvPr/>
        </p:nvSpPr>
        <p:spPr>
          <a:xfrm>
            <a:off x="5608320" y="975360"/>
            <a:ext cx="975360" cy="975360"/>
          </a:xfrm>
          <a:prstGeom prst="rect">
            <a:avLst/>
          </a:prstGeom>
          <a:noFill/>
        </p:spPr>
        <p:txBody>
          <a:bodyPr wrap="square" rtlCol="0" anchor="ctr"/>
          <a:lstStyle/>
          <a:p>
            <a:pPr algn="ctr" defTabSz="1219170"/>
            <a:r>
              <a:rPr lang="en-US" sz="6400">
                <a:solidFill>
                  <a:srgbClr val="000000"/>
                </a:solidFill>
                <a:latin typeface="Calibri" panose="020F0502020204030204"/>
              </a:rPr>
              <a:t>⚡</a:t>
            </a:r>
            <a:endParaRPr lang="en-US" sz="6400">
              <a:solidFill>
                <a:prstClr val="black"/>
              </a:solidFill>
              <a:latin typeface="Calibri" panose="020F0502020204030204"/>
            </a:endParaRPr>
          </a:p>
        </p:txBody>
      </p:sp>
      <p:sp>
        <p:nvSpPr>
          <p:cNvPr id="3" name="Text 1"/>
          <p:cNvSpPr/>
          <p:nvPr/>
        </p:nvSpPr>
        <p:spPr>
          <a:xfrm>
            <a:off x="609600" y="1950720"/>
            <a:ext cx="10972800" cy="731520"/>
          </a:xfrm>
          <a:prstGeom prst="rect">
            <a:avLst/>
          </a:prstGeom>
          <a:noFill/>
        </p:spPr>
        <p:txBody>
          <a:bodyPr wrap="square" rtlCol="0" anchor="ctr"/>
          <a:lstStyle/>
          <a:p>
            <a:pPr algn="ctr" defTabSz="1219170"/>
            <a:r>
              <a:rPr lang="en-US" sz="4267" b="1">
                <a:solidFill>
                  <a:srgbClr val="E9B949"/>
                </a:solidFill>
                <a:latin typeface="Georgia" pitchFamily="34" charset="0"/>
                <a:ea typeface="Georgia" pitchFamily="34" charset="-122"/>
                <a:cs typeface="Georgia" pitchFamily="34" charset="-120"/>
              </a:rPr>
              <a:t>THE GOLDEN RULE</a:t>
            </a:r>
            <a:endParaRPr lang="en-US" sz="4267">
              <a:solidFill>
                <a:prstClr val="black"/>
              </a:solidFill>
              <a:latin typeface="Calibri" panose="020F0502020204030204"/>
            </a:endParaRPr>
          </a:p>
        </p:txBody>
      </p:sp>
      <p:sp>
        <p:nvSpPr>
          <p:cNvPr id="4" name="Shape 2"/>
          <p:cNvSpPr/>
          <p:nvPr/>
        </p:nvSpPr>
        <p:spPr>
          <a:xfrm>
            <a:off x="975360" y="2926080"/>
            <a:ext cx="10241280" cy="1706880"/>
          </a:xfrm>
          <a:prstGeom prst="rect">
            <a:avLst/>
          </a:prstGeom>
          <a:solidFill>
            <a:srgbClr val="FFFFFF"/>
          </a:solidFill>
          <a:effectLst>
            <a:outerShdw blurRad="50800" dist="25400" dir="8100000" algn="bl" rotWithShape="0">
              <a:srgbClr val="000000">
                <a:alpha val="15000"/>
              </a:srgbClr>
            </a:outerShdw>
          </a:effectLst>
        </p:spPr>
        <p:txBody>
          <a:bodyPr/>
          <a:lstStyle/>
          <a:p>
            <a:pPr defTabSz="1219170"/>
            <a:endParaRPr lang="en-US" sz="2400">
              <a:solidFill>
                <a:prstClr val="black"/>
              </a:solidFill>
              <a:latin typeface="Calibri" panose="020F0502020204030204"/>
            </a:endParaRPr>
          </a:p>
        </p:txBody>
      </p:sp>
      <p:sp>
        <p:nvSpPr>
          <p:cNvPr id="5" name="Text 3"/>
          <p:cNvSpPr/>
          <p:nvPr/>
        </p:nvSpPr>
        <p:spPr>
          <a:xfrm>
            <a:off x="1219200" y="3048000"/>
            <a:ext cx="9753600" cy="1463040"/>
          </a:xfrm>
          <a:prstGeom prst="rect">
            <a:avLst/>
          </a:prstGeom>
          <a:noFill/>
        </p:spPr>
        <p:txBody>
          <a:bodyPr wrap="square" rtlCol="0" anchor="ctr"/>
          <a:lstStyle/>
          <a:p>
            <a:pPr algn="ctr" defTabSz="1219170"/>
            <a:r>
              <a:rPr lang="en-US" sz="2400" i="1">
                <a:solidFill>
                  <a:srgbClr val="4A154B"/>
                </a:solidFill>
                <a:latin typeface="Georgia" pitchFamily="34" charset="0"/>
                <a:ea typeface="Georgia" pitchFamily="34" charset="-122"/>
                <a:cs typeface="Georgia" pitchFamily="34" charset="-120"/>
              </a:rPr>
              <a:t>"The work of all volunteer groups must align with ALA's Vision Statement, Mission Statement, and Strategic Direction."</a:t>
            </a:r>
            <a:endParaRPr lang="en-US" sz="2400">
              <a:solidFill>
                <a:prstClr val="black"/>
              </a:solidFill>
              <a:latin typeface="Calibri" panose="020F0502020204030204"/>
            </a:endParaRPr>
          </a:p>
        </p:txBody>
      </p:sp>
      <p:sp>
        <p:nvSpPr>
          <p:cNvPr id="6" name="Text 4"/>
          <p:cNvSpPr/>
          <p:nvPr/>
        </p:nvSpPr>
        <p:spPr>
          <a:xfrm>
            <a:off x="609600" y="4876800"/>
            <a:ext cx="10972800" cy="609600"/>
          </a:xfrm>
          <a:prstGeom prst="rect">
            <a:avLst/>
          </a:prstGeom>
          <a:noFill/>
        </p:spPr>
        <p:txBody>
          <a:bodyPr wrap="square" rtlCol="0" anchor="ctr"/>
          <a:lstStyle/>
          <a:p>
            <a:pPr algn="ctr" defTabSz="1219170"/>
            <a:r>
              <a:rPr lang="en-US" sz="2133">
                <a:solidFill>
                  <a:srgbClr val="F8F5F1"/>
                </a:solidFill>
                <a:latin typeface="Calibri" pitchFamily="34" charset="0"/>
                <a:ea typeface="Calibri" pitchFamily="34" charset="-122"/>
                <a:cs typeface="Calibri" pitchFamily="34" charset="-120"/>
              </a:rPr>
              <a:t>This appears at the bottom of EVERY charter.</a:t>
            </a:r>
            <a:endParaRPr lang="en-US" sz="2133">
              <a:solidFill>
                <a:prstClr val="black"/>
              </a:solidFill>
              <a:latin typeface="Calibri" panose="020F0502020204030204"/>
            </a:endParaRPr>
          </a:p>
        </p:txBody>
      </p:sp>
      <p:sp>
        <p:nvSpPr>
          <p:cNvPr id="7" name="Text 5"/>
          <p:cNvSpPr/>
          <p:nvPr/>
        </p:nvSpPr>
        <p:spPr>
          <a:xfrm>
            <a:off x="609600" y="5608320"/>
            <a:ext cx="10972800" cy="731520"/>
          </a:xfrm>
          <a:prstGeom prst="rect">
            <a:avLst/>
          </a:prstGeom>
          <a:noFill/>
        </p:spPr>
        <p:txBody>
          <a:bodyPr wrap="square" rtlCol="0" anchor="ctr"/>
          <a:lstStyle/>
          <a:p>
            <a:pPr algn="ctr" defTabSz="1219170"/>
            <a:r>
              <a:rPr lang="en-US" sz="2400" b="1">
                <a:solidFill>
                  <a:srgbClr val="E9B949"/>
                </a:solidFill>
                <a:latin typeface="Calibri" pitchFamily="34" charset="0"/>
                <a:ea typeface="Calibri" pitchFamily="34" charset="-122"/>
                <a:cs typeface="Calibri" pitchFamily="34" charset="-120"/>
              </a:rPr>
              <a:t>Your charter is your band's sheet music, but ALA's strategic direction is the album you're all contributing to.</a:t>
            </a:r>
            <a:endParaRPr lang="en-US" sz="2400">
              <a:solidFill>
                <a:prstClr val="black"/>
              </a:solidFill>
              <a:latin typeface="Calibri" panose="020F0502020204030204"/>
            </a:endParaRPr>
          </a:p>
        </p:txBody>
      </p:sp>
      <p:pic>
        <p:nvPicPr>
          <p:cNvPr id="8" name="Picture 7">
            <a:extLst>
              <a:ext uri="{FF2B5EF4-FFF2-40B4-BE49-F238E27FC236}">
                <a16:creationId xmlns:a16="http://schemas.microsoft.com/office/drawing/2014/main" id="{3B2E3C19-EF52-D7C1-CF22-AF6B21000BAB}"/>
              </a:ext>
            </a:extLst>
          </p:cNvPr>
          <p:cNvPicPr>
            <a:picLocks noChangeAspect="1"/>
          </p:cNvPicPr>
          <p:nvPr/>
        </p:nvPicPr>
        <p:blipFill>
          <a:blip r:embed="rId3"/>
          <a:stretch>
            <a:fillRect/>
          </a:stretch>
        </p:blipFill>
        <p:spPr>
          <a:xfrm>
            <a:off x="9868985" y="1"/>
            <a:ext cx="2323015" cy="844732"/>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1A1A2E"/>
        </a:solidFill>
        <a:effectLst/>
      </p:bgPr>
    </p:bg>
    <p:spTree>
      <p:nvGrpSpPr>
        <p:cNvPr id="1" name=""/>
        <p:cNvGrpSpPr/>
        <p:nvPr/>
      </p:nvGrpSpPr>
      <p:grpSpPr>
        <a:xfrm>
          <a:off x="0" y="0"/>
          <a:ext cx="0" cy="0"/>
          <a:chOff x="0" y="0"/>
          <a:chExt cx="0" cy="0"/>
        </a:xfrm>
      </p:grpSpPr>
      <p:sp>
        <p:nvSpPr>
          <p:cNvPr id="2" name="Shape 0"/>
          <p:cNvSpPr/>
          <p:nvPr/>
        </p:nvSpPr>
        <p:spPr>
          <a:xfrm>
            <a:off x="1219200" y="1219200"/>
            <a:ext cx="1463040" cy="1463040"/>
          </a:xfrm>
          <a:prstGeom prst="ellipse">
            <a:avLst/>
          </a:prstGeom>
          <a:solidFill>
            <a:srgbClr val="E9B949">
              <a:alpha val="80000"/>
            </a:srgbClr>
          </a:solidFill>
        </p:spPr>
        <p:txBody>
          <a:bodyPr/>
          <a:lstStyle/>
          <a:p>
            <a:pPr defTabSz="1219170"/>
            <a:endParaRPr lang="en-US" sz="2400">
              <a:solidFill>
                <a:prstClr val="black"/>
              </a:solidFill>
              <a:latin typeface="Calibri" panose="020F0502020204030204"/>
            </a:endParaRPr>
          </a:p>
        </p:txBody>
      </p:sp>
      <p:sp>
        <p:nvSpPr>
          <p:cNvPr id="3" name="Shape 1"/>
          <p:cNvSpPr/>
          <p:nvPr/>
        </p:nvSpPr>
        <p:spPr>
          <a:xfrm>
            <a:off x="9144000" y="4632960"/>
            <a:ext cx="1828800" cy="1828800"/>
          </a:xfrm>
          <a:prstGeom prst="ellipse">
            <a:avLst/>
          </a:prstGeom>
          <a:solidFill>
            <a:srgbClr val="4A154B">
              <a:alpha val="70000"/>
            </a:srgbClr>
          </a:solidFill>
        </p:spPr>
        <p:txBody>
          <a:bodyPr/>
          <a:lstStyle/>
          <a:p>
            <a:pPr defTabSz="1219170"/>
            <a:endParaRPr lang="en-US" sz="2400">
              <a:solidFill>
                <a:prstClr val="black"/>
              </a:solidFill>
              <a:latin typeface="Calibri" panose="020F0502020204030204"/>
            </a:endParaRPr>
          </a:p>
        </p:txBody>
      </p:sp>
      <p:sp>
        <p:nvSpPr>
          <p:cNvPr id="4" name="Text 2"/>
          <p:cNvSpPr/>
          <p:nvPr/>
        </p:nvSpPr>
        <p:spPr>
          <a:xfrm>
            <a:off x="609600" y="1828800"/>
            <a:ext cx="10972800" cy="975360"/>
          </a:xfrm>
          <a:prstGeom prst="rect">
            <a:avLst/>
          </a:prstGeom>
          <a:noFill/>
        </p:spPr>
        <p:txBody>
          <a:bodyPr wrap="square" rtlCol="0" anchor="ctr"/>
          <a:lstStyle/>
          <a:p>
            <a:pPr algn="ctr" defTabSz="1219170"/>
            <a:r>
              <a:rPr lang="en-US" sz="6400">
                <a:solidFill>
                  <a:srgbClr val="000000"/>
                </a:solidFill>
                <a:latin typeface="Calibri" panose="020F0502020204030204"/>
              </a:rPr>
              <a:t>🎼 → 🎵</a:t>
            </a:r>
            <a:endParaRPr lang="en-US" sz="6400">
              <a:solidFill>
                <a:prstClr val="black"/>
              </a:solidFill>
              <a:latin typeface="Calibri" panose="020F0502020204030204"/>
            </a:endParaRPr>
          </a:p>
        </p:txBody>
      </p:sp>
      <p:sp>
        <p:nvSpPr>
          <p:cNvPr id="5" name="Text 3"/>
          <p:cNvSpPr/>
          <p:nvPr/>
        </p:nvSpPr>
        <p:spPr>
          <a:xfrm>
            <a:off x="609600" y="2926080"/>
            <a:ext cx="10972800" cy="853440"/>
          </a:xfrm>
          <a:prstGeom prst="rect">
            <a:avLst/>
          </a:prstGeom>
          <a:noFill/>
        </p:spPr>
        <p:txBody>
          <a:bodyPr wrap="square" rtlCol="0" anchor="ctr"/>
          <a:lstStyle/>
          <a:p>
            <a:pPr algn="ctr" defTabSz="1219170"/>
            <a:r>
              <a:rPr lang="en-US" sz="4800" b="1">
                <a:solidFill>
                  <a:srgbClr val="FFFFFF"/>
                </a:solidFill>
                <a:latin typeface="Georgia" pitchFamily="34" charset="0"/>
                <a:ea typeface="Georgia" pitchFamily="34" charset="-122"/>
                <a:cs typeface="Georgia" pitchFamily="34" charset="-120"/>
              </a:rPr>
              <a:t>From Sheet Music to Setlist</a:t>
            </a:r>
            <a:endParaRPr lang="en-US" sz="4800">
              <a:solidFill>
                <a:prstClr val="black"/>
              </a:solidFill>
              <a:latin typeface="Calibri" panose="020F0502020204030204"/>
            </a:endParaRPr>
          </a:p>
        </p:txBody>
      </p:sp>
      <p:sp>
        <p:nvSpPr>
          <p:cNvPr id="6" name="Shape 4"/>
          <p:cNvSpPr/>
          <p:nvPr/>
        </p:nvSpPr>
        <p:spPr>
          <a:xfrm>
            <a:off x="4267200" y="3901440"/>
            <a:ext cx="3657600" cy="24384"/>
          </a:xfrm>
          <a:prstGeom prst="rect">
            <a:avLst/>
          </a:prstGeom>
          <a:solidFill>
            <a:srgbClr val="E9B949"/>
          </a:solidFill>
        </p:spPr>
        <p:txBody>
          <a:bodyPr/>
          <a:lstStyle/>
          <a:p>
            <a:pPr defTabSz="1219170"/>
            <a:endParaRPr lang="en-US" sz="2400">
              <a:solidFill>
                <a:prstClr val="black"/>
              </a:solidFill>
              <a:latin typeface="Calibri" panose="020F0502020204030204"/>
            </a:endParaRPr>
          </a:p>
        </p:txBody>
      </p:sp>
      <p:sp>
        <p:nvSpPr>
          <p:cNvPr id="7" name="Text 5"/>
          <p:cNvSpPr/>
          <p:nvPr/>
        </p:nvSpPr>
        <p:spPr>
          <a:xfrm>
            <a:off x="609600" y="4267200"/>
            <a:ext cx="10972800" cy="609600"/>
          </a:xfrm>
          <a:prstGeom prst="rect">
            <a:avLst/>
          </a:prstGeom>
          <a:noFill/>
        </p:spPr>
        <p:txBody>
          <a:bodyPr wrap="square" rtlCol="0" anchor="ctr"/>
          <a:lstStyle/>
          <a:p>
            <a:pPr algn="ctr" defTabSz="1219170"/>
            <a:r>
              <a:rPr lang="en-US" sz="2400">
                <a:solidFill>
                  <a:srgbClr val="F8F5F1"/>
                </a:solidFill>
                <a:latin typeface="Calibri" pitchFamily="34" charset="0"/>
                <a:ea typeface="Calibri" pitchFamily="34" charset="-122"/>
                <a:cs typeface="Calibri" pitchFamily="34" charset="-120"/>
              </a:rPr>
              <a:t>Your charter tells you WHAT to play.</a:t>
            </a:r>
            <a:endParaRPr lang="en-US" sz="2400">
              <a:solidFill>
                <a:prstClr val="black"/>
              </a:solidFill>
              <a:latin typeface="Calibri" panose="020F0502020204030204"/>
            </a:endParaRPr>
          </a:p>
        </p:txBody>
      </p:sp>
      <p:sp>
        <p:nvSpPr>
          <p:cNvPr id="8" name="Text 6"/>
          <p:cNvSpPr/>
          <p:nvPr/>
        </p:nvSpPr>
        <p:spPr>
          <a:xfrm>
            <a:off x="609600" y="4876800"/>
            <a:ext cx="10972800" cy="609600"/>
          </a:xfrm>
          <a:prstGeom prst="rect">
            <a:avLst/>
          </a:prstGeom>
          <a:noFill/>
        </p:spPr>
        <p:txBody>
          <a:bodyPr wrap="square" rtlCol="0" anchor="ctr"/>
          <a:lstStyle/>
          <a:p>
            <a:pPr algn="ctr" defTabSz="1219170"/>
            <a:r>
              <a:rPr lang="en-US" sz="2400">
                <a:solidFill>
                  <a:srgbClr val="E9B949"/>
                </a:solidFill>
                <a:latin typeface="Calibri" pitchFamily="34" charset="0"/>
                <a:ea typeface="Calibri" pitchFamily="34" charset="-122"/>
                <a:cs typeface="Calibri" pitchFamily="34" charset="-120"/>
              </a:rPr>
              <a:t>Your Plan of Work is the setlist — the specific songs for THIS year.</a:t>
            </a:r>
            <a:endParaRPr lang="en-US" sz="2400">
              <a:solidFill>
                <a:prstClr val="black"/>
              </a:solidFill>
              <a:latin typeface="Calibri" panose="020F0502020204030204"/>
            </a:endParaRPr>
          </a:p>
        </p:txBody>
      </p:sp>
      <p:pic>
        <p:nvPicPr>
          <p:cNvPr id="9" name="Picture 8">
            <a:extLst>
              <a:ext uri="{FF2B5EF4-FFF2-40B4-BE49-F238E27FC236}">
                <a16:creationId xmlns:a16="http://schemas.microsoft.com/office/drawing/2014/main" id="{CECE6556-4CDF-1009-9589-9234AF6EC714}"/>
              </a:ext>
            </a:extLst>
          </p:cNvPr>
          <p:cNvPicPr>
            <a:picLocks noChangeAspect="1"/>
          </p:cNvPicPr>
          <p:nvPr/>
        </p:nvPicPr>
        <p:blipFill>
          <a:blip r:embed="rId3"/>
          <a:stretch>
            <a:fillRect/>
          </a:stretch>
        </p:blipFill>
        <p:spPr>
          <a:xfrm>
            <a:off x="9550037" y="14648"/>
            <a:ext cx="2641963" cy="960713"/>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sp>
        <p:nvSpPr>
          <p:cNvPr id="2" name="Shape 0"/>
          <p:cNvSpPr/>
          <p:nvPr/>
        </p:nvSpPr>
        <p:spPr>
          <a:xfrm>
            <a:off x="0" y="0"/>
            <a:ext cx="12192000" cy="975360"/>
          </a:xfrm>
          <a:prstGeom prst="rect">
            <a:avLst/>
          </a:prstGeom>
          <a:solidFill>
            <a:srgbClr val="4A154B"/>
          </a:solidFill>
        </p:spPr>
        <p:txBody>
          <a:bodyPr/>
          <a:lstStyle/>
          <a:p>
            <a:pPr defTabSz="1219170"/>
            <a:endParaRPr lang="en-US" sz="2400">
              <a:solidFill>
                <a:prstClr val="black"/>
              </a:solidFill>
              <a:latin typeface="Calibri" panose="020F0502020204030204"/>
            </a:endParaRPr>
          </a:p>
        </p:txBody>
      </p:sp>
      <p:sp>
        <p:nvSpPr>
          <p:cNvPr id="3" name="Text 1"/>
          <p:cNvSpPr/>
          <p:nvPr/>
        </p:nvSpPr>
        <p:spPr>
          <a:xfrm>
            <a:off x="609600" y="243840"/>
            <a:ext cx="10972800" cy="609600"/>
          </a:xfrm>
          <a:prstGeom prst="rect">
            <a:avLst/>
          </a:prstGeom>
          <a:noFill/>
        </p:spPr>
        <p:txBody>
          <a:bodyPr wrap="square" rtlCol="0" anchor="ctr"/>
          <a:lstStyle/>
          <a:p>
            <a:pPr defTabSz="1219170"/>
            <a:r>
              <a:rPr lang="en-US" sz="3467" b="1">
                <a:solidFill>
                  <a:srgbClr val="FFFFFF"/>
                </a:solidFill>
                <a:latin typeface="Georgia" pitchFamily="34" charset="0"/>
                <a:ea typeface="Georgia" pitchFamily="34" charset="-122"/>
                <a:cs typeface="Georgia" pitchFamily="34" charset="-120"/>
              </a:rPr>
              <a:t>🎵  What Is a Plan of Work?</a:t>
            </a:r>
            <a:endParaRPr lang="en-US" sz="3467">
              <a:solidFill>
                <a:prstClr val="black"/>
              </a:solidFill>
              <a:latin typeface="Calibri" panose="020F0502020204030204"/>
            </a:endParaRPr>
          </a:p>
        </p:txBody>
      </p:sp>
      <p:sp>
        <p:nvSpPr>
          <p:cNvPr id="4" name="Text 2"/>
          <p:cNvSpPr/>
          <p:nvPr/>
        </p:nvSpPr>
        <p:spPr>
          <a:xfrm>
            <a:off x="609600" y="1219200"/>
            <a:ext cx="10972800" cy="487680"/>
          </a:xfrm>
          <a:prstGeom prst="rect">
            <a:avLst/>
          </a:prstGeom>
          <a:noFill/>
        </p:spPr>
        <p:txBody>
          <a:bodyPr wrap="square" rtlCol="0" anchor="ctr"/>
          <a:lstStyle/>
          <a:p>
            <a:pPr algn="ctr" defTabSz="1219170"/>
            <a:r>
              <a:rPr lang="en-US" sz="2133" i="1">
                <a:solidFill>
                  <a:srgbClr val="6B7280"/>
                </a:solidFill>
                <a:latin typeface="Calibri" pitchFamily="34" charset="0"/>
                <a:ea typeface="Calibri" pitchFamily="34" charset="-122"/>
                <a:cs typeface="Calibri" pitchFamily="34" charset="-120"/>
              </a:rPr>
              <a:t>An annual planning document for committees and advisory councils</a:t>
            </a:r>
            <a:endParaRPr lang="en-US" sz="2133">
              <a:solidFill>
                <a:prstClr val="black"/>
              </a:solidFill>
              <a:latin typeface="Calibri" panose="020F0502020204030204"/>
            </a:endParaRPr>
          </a:p>
        </p:txBody>
      </p:sp>
      <p:sp>
        <p:nvSpPr>
          <p:cNvPr id="5" name="Text 3"/>
          <p:cNvSpPr/>
          <p:nvPr/>
        </p:nvSpPr>
        <p:spPr>
          <a:xfrm>
            <a:off x="609600" y="1645920"/>
            <a:ext cx="10972800" cy="365760"/>
          </a:xfrm>
          <a:prstGeom prst="rect">
            <a:avLst/>
          </a:prstGeom>
          <a:noFill/>
        </p:spPr>
        <p:txBody>
          <a:bodyPr wrap="square" rtlCol="0" anchor="ctr"/>
          <a:lstStyle/>
          <a:p>
            <a:pPr algn="ctr" defTabSz="1219170"/>
            <a:r>
              <a:rPr lang="en-US" sz="1600">
                <a:solidFill>
                  <a:srgbClr val="6B7280"/>
                </a:solidFill>
                <a:latin typeface="Calibri" pitchFamily="34" charset="0"/>
                <a:ea typeface="Calibri" pitchFamily="34" charset="-122"/>
                <a:cs typeface="Calibri" pitchFamily="34" charset="-120"/>
              </a:rPr>
              <a:t>(Note: Event project teams have their own planning process)</a:t>
            </a:r>
            <a:endParaRPr lang="en-US" sz="1600">
              <a:solidFill>
                <a:prstClr val="black"/>
              </a:solidFill>
              <a:latin typeface="Calibri" panose="020F0502020204030204"/>
            </a:endParaRPr>
          </a:p>
        </p:txBody>
      </p:sp>
      <p:sp>
        <p:nvSpPr>
          <p:cNvPr id="6" name="Shape 4"/>
          <p:cNvSpPr/>
          <p:nvPr/>
        </p:nvSpPr>
        <p:spPr>
          <a:xfrm>
            <a:off x="975360" y="2194560"/>
            <a:ext cx="10241280" cy="670560"/>
          </a:xfrm>
          <a:prstGeom prst="rect">
            <a:avLst/>
          </a:prstGeom>
          <a:solidFill>
            <a:srgbClr val="FFFFFF"/>
          </a:solidFill>
          <a:effectLst>
            <a:outerShdw blurRad="50800" dist="25400" dir="8100000" algn="bl" rotWithShape="0">
              <a:srgbClr val="000000">
                <a:alpha val="15000"/>
              </a:srgbClr>
            </a:outerShdw>
          </a:effectLst>
        </p:spPr>
        <p:txBody>
          <a:bodyPr/>
          <a:lstStyle/>
          <a:p>
            <a:pPr defTabSz="1219170"/>
            <a:endParaRPr lang="en-US" sz="2400">
              <a:solidFill>
                <a:prstClr val="black"/>
              </a:solidFill>
              <a:latin typeface="Calibri" panose="020F0502020204030204"/>
            </a:endParaRPr>
          </a:p>
        </p:txBody>
      </p:sp>
      <p:sp>
        <p:nvSpPr>
          <p:cNvPr id="7" name="Shape 5"/>
          <p:cNvSpPr/>
          <p:nvPr/>
        </p:nvSpPr>
        <p:spPr>
          <a:xfrm>
            <a:off x="975360" y="2194560"/>
            <a:ext cx="73152" cy="670560"/>
          </a:xfrm>
          <a:prstGeom prst="rect">
            <a:avLst/>
          </a:prstGeom>
          <a:solidFill>
            <a:srgbClr val="E9B949"/>
          </a:solidFill>
        </p:spPr>
        <p:txBody>
          <a:bodyPr/>
          <a:lstStyle/>
          <a:p>
            <a:pPr defTabSz="1219170"/>
            <a:endParaRPr lang="en-US" sz="2400">
              <a:solidFill>
                <a:prstClr val="black"/>
              </a:solidFill>
              <a:latin typeface="Calibri" panose="020F0502020204030204"/>
            </a:endParaRPr>
          </a:p>
        </p:txBody>
      </p:sp>
      <p:sp>
        <p:nvSpPr>
          <p:cNvPr id="8" name="Text 6"/>
          <p:cNvSpPr/>
          <p:nvPr/>
        </p:nvSpPr>
        <p:spPr>
          <a:xfrm>
            <a:off x="1219200" y="2292096"/>
            <a:ext cx="609600" cy="487680"/>
          </a:xfrm>
          <a:prstGeom prst="rect">
            <a:avLst/>
          </a:prstGeom>
          <a:noFill/>
        </p:spPr>
        <p:txBody>
          <a:bodyPr wrap="square" rtlCol="0" anchor="ctr"/>
          <a:lstStyle/>
          <a:p>
            <a:pPr defTabSz="1219170"/>
            <a:r>
              <a:rPr lang="en-US" sz="2400">
                <a:solidFill>
                  <a:srgbClr val="000000"/>
                </a:solidFill>
                <a:latin typeface="Calibri" panose="020F0502020204030204"/>
              </a:rPr>
              <a:t>🔗</a:t>
            </a:r>
            <a:endParaRPr lang="en-US" sz="2400">
              <a:solidFill>
                <a:prstClr val="black"/>
              </a:solidFill>
              <a:latin typeface="Calibri" panose="020F0502020204030204"/>
            </a:endParaRPr>
          </a:p>
        </p:txBody>
      </p:sp>
      <p:sp>
        <p:nvSpPr>
          <p:cNvPr id="9" name="Text 7"/>
          <p:cNvSpPr/>
          <p:nvPr/>
        </p:nvSpPr>
        <p:spPr>
          <a:xfrm>
            <a:off x="1950720" y="2340864"/>
            <a:ext cx="8534400" cy="426720"/>
          </a:xfrm>
          <a:prstGeom prst="rect">
            <a:avLst/>
          </a:prstGeom>
          <a:noFill/>
        </p:spPr>
        <p:txBody>
          <a:bodyPr wrap="square" rtlCol="0" anchor="ctr"/>
          <a:lstStyle/>
          <a:p>
            <a:pPr defTabSz="1219170"/>
            <a:r>
              <a:rPr lang="en-US" sz="2133">
                <a:solidFill>
                  <a:srgbClr val="1A1A2E"/>
                </a:solidFill>
                <a:latin typeface="Calibri" pitchFamily="34" charset="0"/>
                <a:ea typeface="Calibri" pitchFamily="34" charset="-122"/>
                <a:cs typeface="Calibri" pitchFamily="34" charset="-120"/>
              </a:rPr>
              <a:t>Connects your work to ALA's Strategic Direction</a:t>
            </a:r>
            <a:endParaRPr lang="en-US" sz="2133">
              <a:solidFill>
                <a:prstClr val="black"/>
              </a:solidFill>
              <a:latin typeface="Calibri" panose="020F0502020204030204"/>
            </a:endParaRPr>
          </a:p>
        </p:txBody>
      </p:sp>
      <p:sp>
        <p:nvSpPr>
          <p:cNvPr id="10" name="Shape 8"/>
          <p:cNvSpPr/>
          <p:nvPr/>
        </p:nvSpPr>
        <p:spPr>
          <a:xfrm>
            <a:off x="975360" y="2987040"/>
            <a:ext cx="10241280" cy="670560"/>
          </a:xfrm>
          <a:prstGeom prst="rect">
            <a:avLst/>
          </a:prstGeom>
          <a:solidFill>
            <a:srgbClr val="FFFFFF"/>
          </a:solidFill>
          <a:effectLst>
            <a:outerShdw blurRad="50800" dist="25400" dir="8100000" algn="bl" rotWithShape="0">
              <a:srgbClr val="000000">
                <a:alpha val="15000"/>
              </a:srgbClr>
            </a:outerShdw>
          </a:effectLst>
        </p:spPr>
        <p:txBody>
          <a:bodyPr/>
          <a:lstStyle/>
          <a:p>
            <a:pPr defTabSz="1219170"/>
            <a:endParaRPr lang="en-US" sz="2400">
              <a:solidFill>
                <a:prstClr val="black"/>
              </a:solidFill>
              <a:latin typeface="Calibri" panose="020F0502020204030204"/>
            </a:endParaRPr>
          </a:p>
        </p:txBody>
      </p:sp>
      <p:sp>
        <p:nvSpPr>
          <p:cNvPr id="11" name="Shape 9"/>
          <p:cNvSpPr/>
          <p:nvPr/>
        </p:nvSpPr>
        <p:spPr>
          <a:xfrm>
            <a:off x="975360" y="2987040"/>
            <a:ext cx="73152" cy="670560"/>
          </a:xfrm>
          <a:prstGeom prst="rect">
            <a:avLst/>
          </a:prstGeom>
          <a:solidFill>
            <a:srgbClr val="E9B949"/>
          </a:solidFill>
        </p:spPr>
        <p:txBody>
          <a:bodyPr/>
          <a:lstStyle/>
          <a:p>
            <a:pPr defTabSz="1219170"/>
            <a:endParaRPr lang="en-US" sz="2400">
              <a:solidFill>
                <a:prstClr val="black"/>
              </a:solidFill>
              <a:latin typeface="Calibri" panose="020F0502020204030204"/>
            </a:endParaRPr>
          </a:p>
        </p:txBody>
      </p:sp>
      <p:sp>
        <p:nvSpPr>
          <p:cNvPr id="12" name="Text 10"/>
          <p:cNvSpPr/>
          <p:nvPr/>
        </p:nvSpPr>
        <p:spPr>
          <a:xfrm>
            <a:off x="1219200" y="3084576"/>
            <a:ext cx="609600" cy="487680"/>
          </a:xfrm>
          <a:prstGeom prst="rect">
            <a:avLst/>
          </a:prstGeom>
          <a:noFill/>
        </p:spPr>
        <p:txBody>
          <a:bodyPr wrap="square" rtlCol="0" anchor="ctr"/>
          <a:lstStyle/>
          <a:p>
            <a:pPr defTabSz="1219170"/>
            <a:r>
              <a:rPr lang="en-US" sz="2400">
                <a:solidFill>
                  <a:srgbClr val="000000"/>
                </a:solidFill>
                <a:latin typeface="Calibri" panose="020F0502020204030204"/>
              </a:rPr>
              <a:t>🎯</a:t>
            </a:r>
            <a:endParaRPr lang="en-US" sz="2400">
              <a:solidFill>
                <a:prstClr val="black"/>
              </a:solidFill>
              <a:latin typeface="Calibri" panose="020F0502020204030204"/>
            </a:endParaRPr>
          </a:p>
        </p:txBody>
      </p:sp>
      <p:sp>
        <p:nvSpPr>
          <p:cNvPr id="13" name="Text 11"/>
          <p:cNvSpPr/>
          <p:nvPr/>
        </p:nvSpPr>
        <p:spPr>
          <a:xfrm>
            <a:off x="1950720" y="3133344"/>
            <a:ext cx="8534400" cy="426720"/>
          </a:xfrm>
          <a:prstGeom prst="rect">
            <a:avLst/>
          </a:prstGeom>
          <a:noFill/>
        </p:spPr>
        <p:txBody>
          <a:bodyPr wrap="square" rtlCol="0" anchor="ctr"/>
          <a:lstStyle/>
          <a:p>
            <a:pPr defTabSz="1219170"/>
            <a:r>
              <a:rPr lang="en-US" sz="2133">
                <a:solidFill>
                  <a:srgbClr val="1A1A2E"/>
                </a:solidFill>
                <a:latin typeface="Calibri" pitchFamily="34" charset="0"/>
                <a:ea typeface="Calibri" pitchFamily="34" charset="-122"/>
                <a:cs typeface="Calibri" pitchFamily="34" charset="-120"/>
              </a:rPr>
              <a:t>Identifies specific outcomes you're pursuing</a:t>
            </a:r>
            <a:endParaRPr lang="en-US" sz="2133">
              <a:solidFill>
                <a:prstClr val="black"/>
              </a:solidFill>
              <a:latin typeface="Calibri" panose="020F0502020204030204"/>
            </a:endParaRPr>
          </a:p>
        </p:txBody>
      </p:sp>
      <p:sp>
        <p:nvSpPr>
          <p:cNvPr id="14" name="Shape 12"/>
          <p:cNvSpPr/>
          <p:nvPr/>
        </p:nvSpPr>
        <p:spPr>
          <a:xfrm>
            <a:off x="975360" y="3779520"/>
            <a:ext cx="10241280" cy="670560"/>
          </a:xfrm>
          <a:prstGeom prst="rect">
            <a:avLst/>
          </a:prstGeom>
          <a:solidFill>
            <a:srgbClr val="FFFFFF"/>
          </a:solidFill>
          <a:effectLst>
            <a:outerShdw blurRad="50800" dist="25400" dir="8100000" algn="bl" rotWithShape="0">
              <a:srgbClr val="000000">
                <a:alpha val="15000"/>
              </a:srgbClr>
            </a:outerShdw>
          </a:effectLst>
        </p:spPr>
        <p:txBody>
          <a:bodyPr/>
          <a:lstStyle/>
          <a:p>
            <a:pPr defTabSz="1219170"/>
            <a:endParaRPr lang="en-US" sz="2400">
              <a:solidFill>
                <a:prstClr val="black"/>
              </a:solidFill>
              <a:latin typeface="Calibri" panose="020F0502020204030204"/>
            </a:endParaRPr>
          </a:p>
        </p:txBody>
      </p:sp>
      <p:sp>
        <p:nvSpPr>
          <p:cNvPr id="15" name="Shape 13"/>
          <p:cNvSpPr/>
          <p:nvPr/>
        </p:nvSpPr>
        <p:spPr>
          <a:xfrm>
            <a:off x="975360" y="3779520"/>
            <a:ext cx="73152" cy="670560"/>
          </a:xfrm>
          <a:prstGeom prst="rect">
            <a:avLst/>
          </a:prstGeom>
          <a:solidFill>
            <a:srgbClr val="E9B949"/>
          </a:solidFill>
        </p:spPr>
        <p:txBody>
          <a:bodyPr/>
          <a:lstStyle/>
          <a:p>
            <a:pPr defTabSz="1219170"/>
            <a:endParaRPr lang="en-US" sz="2400">
              <a:solidFill>
                <a:prstClr val="black"/>
              </a:solidFill>
              <a:latin typeface="Calibri" panose="020F0502020204030204"/>
            </a:endParaRPr>
          </a:p>
        </p:txBody>
      </p:sp>
      <p:sp>
        <p:nvSpPr>
          <p:cNvPr id="16" name="Text 14"/>
          <p:cNvSpPr/>
          <p:nvPr/>
        </p:nvSpPr>
        <p:spPr>
          <a:xfrm>
            <a:off x="1219200" y="3877056"/>
            <a:ext cx="609600" cy="487680"/>
          </a:xfrm>
          <a:prstGeom prst="rect">
            <a:avLst/>
          </a:prstGeom>
          <a:noFill/>
        </p:spPr>
        <p:txBody>
          <a:bodyPr wrap="square" rtlCol="0" anchor="ctr"/>
          <a:lstStyle/>
          <a:p>
            <a:pPr defTabSz="1219170"/>
            <a:r>
              <a:rPr lang="en-US" sz="2400">
                <a:solidFill>
                  <a:srgbClr val="000000"/>
                </a:solidFill>
                <a:latin typeface="Calibri" panose="020F0502020204030204"/>
              </a:rPr>
              <a:t>📈</a:t>
            </a:r>
            <a:endParaRPr lang="en-US" sz="2400">
              <a:solidFill>
                <a:prstClr val="black"/>
              </a:solidFill>
              <a:latin typeface="Calibri" panose="020F0502020204030204"/>
            </a:endParaRPr>
          </a:p>
        </p:txBody>
      </p:sp>
      <p:sp>
        <p:nvSpPr>
          <p:cNvPr id="17" name="Text 15"/>
          <p:cNvSpPr/>
          <p:nvPr/>
        </p:nvSpPr>
        <p:spPr>
          <a:xfrm>
            <a:off x="1950720" y="3925824"/>
            <a:ext cx="8534400" cy="426720"/>
          </a:xfrm>
          <a:prstGeom prst="rect">
            <a:avLst/>
          </a:prstGeom>
          <a:noFill/>
        </p:spPr>
        <p:txBody>
          <a:bodyPr wrap="square" rtlCol="0" anchor="ctr"/>
          <a:lstStyle/>
          <a:p>
            <a:pPr defTabSz="1219170"/>
            <a:r>
              <a:rPr lang="en-US" sz="2133">
                <a:solidFill>
                  <a:srgbClr val="1A1A2E"/>
                </a:solidFill>
                <a:latin typeface="Calibri" pitchFamily="34" charset="0"/>
                <a:ea typeface="Calibri" pitchFamily="34" charset="-122"/>
                <a:cs typeface="Calibri" pitchFamily="34" charset="-120"/>
              </a:rPr>
              <a:t>Sets key performance indicators (KPIs)</a:t>
            </a:r>
            <a:endParaRPr lang="en-US" sz="2133">
              <a:solidFill>
                <a:prstClr val="black"/>
              </a:solidFill>
              <a:latin typeface="Calibri" panose="020F0502020204030204"/>
            </a:endParaRPr>
          </a:p>
        </p:txBody>
      </p:sp>
      <p:sp>
        <p:nvSpPr>
          <p:cNvPr id="18" name="Shape 16"/>
          <p:cNvSpPr/>
          <p:nvPr/>
        </p:nvSpPr>
        <p:spPr>
          <a:xfrm>
            <a:off x="975360" y="4572000"/>
            <a:ext cx="10241280" cy="670560"/>
          </a:xfrm>
          <a:prstGeom prst="rect">
            <a:avLst/>
          </a:prstGeom>
          <a:solidFill>
            <a:srgbClr val="FFFFFF"/>
          </a:solidFill>
          <a:effectLst>
            <a:outerShdw blurRad="50800" dist="25400" dir="8100000" algn="bl" rotWithShape="0">
              <a:srgbClr val="000000">
                <a:alpha val="15000"/>
              </a:srgbClr>
            </a:outerShdw>
          </a:effectLst>
        </p:spPr>
        <p:txBody>
          <a:bodyPr/>
          <a:lstStyle/>
          <a:p>
            <a:pPr defTabSz="1219170"/>
            <a:endParaRPr lang="en-US" sz="2400">
              <a:solidFill>
                <a:prstClr val="black"/>
              </a:solidFill>
              <a:latin typeface="Calibri" panose="020F0502020204030204"/>
            </a:endParaRPr>
          </a:p>
        </p:txBody>
      </p:sp>
      <p:sp>
        <p:nvSpPr>
          <p:cNvPr id="19" name="Shape 17"/>
          <p:cNvSpPr/>
          <p:nvPr/>
        </p:nvSpPr>
        <p:spPr>
          <a:xfrm>
            <a:off x="975360" y="4572000"/>
            <a:ext cx="73152" cy="670560"/>
          </a:xfrm>
          <a:prstGeom prst="rect">
            <a:avLst/>
          </a:prstGeom>
          <a:solidFill>
            <a:srgbClr val="E9B949"/>
          </a:solidFill>
        </p:spPr>
        <p:txBody>
          <a:bodyPr/>
          <a:lstStyle/>
          <a:p>
            <a:pPr defTabSz="1219170"/>
            <a:endParaRPr lang="en-US" sz="2400">
              <a:solidFill>
                <a:prstClr val="black"/>
              </a:solidFill>
              <a:latin typeface="Calibri" panose="020F0502020204030204"/>
            </a:endParaRPr>
          </a:p>
        </p:txBody>
      </p:sp>
      <p:sp>
        <p:nvSpPr>
          <p:cNvPr id="20" name="Text 18"/>
          <p:cNvSpPr/>
          <p:nvPr/>
        </p:nvSpPr>
        <p:spPr>
          <a:xfrm>
            <a:off x="1219200" y="4669536"/>
            <a:ext cx="609600" cy="487680"/>
          </a:xfrm>
          <a:prstGeom prst="rect">
            <a:avLst/>
          </a:prstGeom>
          <a:noFill/>
        </p:spPr>
        <p:txBody>
          <a:bodyPr wrap="square" rtlCol="0" anchor="ctr"/>
          <a:lstStyle/>
          <a:p>
            <a:pPr defTabSz="1219170"/>
            <a:r>
              <a:rPr lang="en-US" sz="2400">
                <a:solidFill>
                  <a:srgbClr val="000000"/>
                </a:solidFill>
                <a:latin typeface="Calibri" panose="020F0502020204030204"/>
              </a:rPr>
              <a:t>🤝</a:t>
            </a:r>
            <a:endParaRPr lang="en-US" sz="2400">
              <a:solidFill>
                <a:prstClr val="black"/>
              </a:solidFill>
              <a:latin typeface="Calibri" panose="020F0502020204030204"/>
            </a:endParaRPr>
          </a:p>
        </p:txBody>
      </p:sp>
      <p:sp>
        <p:nvSpPr>
          <p:cNvPr id="21" name="Text 19"/>
          <p:cNvSpPr/>
          <p:nvPr/>
        </p:nvSpPr>
        <p:spPr>
          <a:xfrm>
            <a:off x="1950720" y="4718304"/>
            <a:ext cx="8534400" cy="426720"/>
          </a:xfrm>
          <a:prstGeom prst="rect">
            <a:avLst/>
          </a:prstGeom>
          <a:noFill/>
        </p:spPr>
        <p:txBody>
          <a:bodyPr wrap="square" rtlCol="0" anchor="ctr"/>
          <a:lstStyle/>
          <a:p>
            <a:pPr defTabSz="1219170"/>
            <a:r>
              <a:rPr lang="en-US" sz="2133">
                <a:solidFill>
                  <a:srgbClr val="1A1A2E"/>
                </a:solidFill>
                <a:latin typeface="Calibri" pitchFamily="34" charset="0"/>
                <a:ea typeface="Calibri" pitchFamily="34" charset="-122"/>
                <a:cs typeface="Calibri" pitchFamily="34" charset="-120"/>
              </a:rPr>
              <a:t>Identifies collaboration opportunities</a:t>
            </a:r>
            <a:endParaRPr lang="en-US" sz="2133">
              <a:solidFill>
                <a:prstClr val="black"/>
              </a:solidFill>
              <a:latin typeface="Calibri" panose="020F0502020204030204"/>
            </a:endParaRPr>
          </a:p>
        </p:txBody>
      </p:sp>
      <p:sp>
        <p:nvSpPr>
          <p:cNvPr id="22" name="Shape 20"/>
          <p:cNvSpPr/>
          <p:nvPr/>
        </p:nvSpPr>
        <p:spPr>
          <a:xfrm>
            <a:off x="975360" y="5364480"/>
            <a:ext cx="10241280" cy="670560"/>
          </a:xfrm>
          <a:prstGeom prst="rect">
            <a:avLst/>
          </a:prstGeom>
          <a:solidFill>
            <a:srgbClr val="FFFFFF"/>
          </a:solidFill>
          <a:effectLst>
            <a:outerShdw blurRad="50800" dist="25400" dir="8100000" algn="bl" rotWithShape="0">
              <a:srgbClr val="000000">
                <a:alpha val="15000"/>
              </a:srgbClr>
            </a:outerShdw>
          </a:effectLst>
        </p:spPr>
        <p:txBody>
          <a:bodyPr/>
          <a:lstStyle/>
          <a:p>
            <a:pPr defTabSz="1219170"/>
            <a:endParaRPr lang="en-US" sz="2400">
              <a:solidFill>
                <a:prstClr val="black"/>
              </a:solidFill>
              <a:latin typeface="Calibri" panose="020F0502020204030204"/>
            </a:endParaRPr>
          </a:p>
        </p:txBody>
      </p:sp>
      <p:sp>
        <p:nvSpPr>
          <p:cNvPr id="23" name="Shape 21"/>
          <p:cNvSpPr/>
          <p:nvPr/>
        </p:nvSpPr>
        <p:spPr>
          <a:xfrm>
            <a:off x="975360" y="5364480"/>
            <a:ext cx="73152" cy="670560"/>
          </a:xfrm>
          <a:prstGeom prst="rect">
            <a:avLst/>
          </a:prstGeom>
          <a:solidFill>
            <a:srgbClr val="E9B949"/>
          </a:solidFill>
        </p:spPr>
        <p:txBody>
          <a:bodyPr/>
          <a:lstStyle/>
          <a:p>
            <a:pPr defTabSz="1219170"/>
            <a:endParaRPr lang="en-US" sz="2400">
              <a:solidFill>
                <a:prstClr val="black"/>
              </a:solidFill>
              <a:latin typeface="Calibri" panose="020F0502020204030204"/>
            </a:endParaRPr>
          </a:p>
        </p:txBody>
      </p:sp>
      <p:sp>
        <p:nvSpPr>
          <p:cNvPr id="24" name="Text 22"/>
          <p:cNvSpPr/>
          <p:nvPr/>
        </p:nvSpPr>
        <p:spPr>
          <a:xfrm>
            <a:off x="1219200" y="5462016"/>
            <a:ext cx="609600" cy="487680"/>
          </a:xfrm>
          <a:prstGeom prst="rect">
            <a:avLst/>
          </a:prstGeom>
          <a:noFill/>
        </p:spPr>
        <p:txBody>
          <a:bodyPr wrap="square" rtlCol="0" anchor="ctr"/>
          <a:lstStyle/>
          <a:p>
            <a:pPr defTabSz="1219170"/>
            <a:r>
              <a:rPr lang="en-US" sz="2400">
                <a:solidFill>
                  <a:srgbClr val="000000"/>
                </a:solidFill>
                <a:latin typeface="Calibri" panose="020F0502020204030204"/>
              </a:rPr>
              <a:t>📋</a:t>
            </a:r>
            <a:endParaRPr lang="en-US" sz="2400">
              <a:solidFill>
                <a:prstClr val="black"/>
              </a:solidFill>
              <a:latin typeface="Calibri" panose="020F0502020204030204"/>
            </a:endParaRPr>
          </a:p>
        </p:txBody>
      </p:sp>
      <p:sp>
        <p:nvSpPr>
          <p:cNvPr id="25" name="Text 23"/>
          <p:cNvSpPr/>
          <p:nvPr/>
        </p:nvSpPr>
        <p:spPr>
          <a:xfrm>
            <a:off x="1950720" y="5510784"/>
            <a:ext cx="8534400" cy="426720"/>
          </a:xfrm>
          <a:prstGeom prst="rect">
            <a:avLst/>
          </a:prstGeom>
          <a:noFill/>
        </p:spPr>
        <p:txBody>
          <a:bodyPr wrap="square" rtlCol="0" anchor="ctr"/>
          <a:lstStyle/>
          <a:p>
            <a:pPr defTabSz="1219170"/>
            <a:r>
              <a:rPr lang="en-US" sz="2133">
                <a:solidFill>
                  <a:srgbClr val="1A1A2E"/>
                </a:solidFill>
                <a:latin typeface="Calibri" pitchFamily="34" charset="0"/>
                <a:ea typeface="Calibri" pitchFamily="34" charset="-122"/>
                <a:cs typeface="Calibri" pitchFamily="34" charset="-120"/>
              </a:rPr>
              <a:t>Requests resources from the Board</a:t>
            </a:r>
            <a:endParaRPr lang="en-US" sz="2133">
              <a:solidFill>
                <a:prstClr val="black"/>
              </a:solidFill>
              <a:latin typeface="Calibri" panose="020F0502020204030204"/>
            </a:endParaRPr>
          </a:p>
        </p:txBody>
      </p:sp>
      <p:sp>
        <p:nvSpPr>
          <p:cNvPr id="26" name="Shape 24"/>
          <p:cNvSpPr/>
          <p:nvPr/>
        </p:nvSpPr>
        <p:spPr>
          <a:xfrm>
            <a:off x="975360" y="6217920"/>
            <a:ext cx="10241280" cy="548640"/>
          </a:xfrm>
          <a:prstGeom prst="rect">
            <a:avLst/>
          </a:prstGeom>
          <a:solidFill>
            <a:srgbClr val="4A154B"/>
          </a:solidFill>
        </p:spPr>
        <p:txBody>
          <a:bodyPr/>
          <a:lstStyle/>
          <a:p>
            <a:pPr defTabSz="1219170"/>
            <a:endParaRPr lang="en-US" sz="2400">
              <a:solidFill>
                <a:prstClr val="black"/>
              </a:solidFill>
              <a:latin typeface="Calibri" panose="020F0502020204030204"/>
            </a:endParaRPr>
          </a:p>
        </p:txBody>
      </p:sp>
      <p:sp>
        <p:nvSpPr>
          <p:cNvPr id="27" name="Text 25"/>
          <p:cNvSpPr/>
          <p:nvPr/>
        </p:nvSpPr>
        <p:spPr>
          <a:xfrm>
            <a:off x="1219200" y="6278880"/>
            <a:ext cx="9753600" cy="426720"/>
          </a:xfrm>
          <a:prstGeom prst="rect">
            <a:avLst/>
          </a:prstGeom>
          <a:noFill/>
        </p:spPr>
        <p:txBody>
          <a:bodyPr wrap="square" rtlCol="0" anchor="ctr"/>
          <a:lstStyle/>
          <a:p>
            <a:pPr defTabSz="1219170"/>
            <a:r>
              <a:rPr lang="en-US" sz="2000" b="1">
                <a:solidFill>
                  <a:srgbClr val="FFFFFF"/>
                </a:solidFill>
                <a:latin typeface="Calibri" pitchFamily="34" charset="0"/>
                <a:ea typeface="Calibri" pitchFamily="34" charset="-122"/>
                <a:cs typeface="Calibri" pitchFamily="34" charset="-120"/>
              </a:rPr>
              <a:t>✓  Reviewed, modified, and APPROVED by the Board of Directors</a:t>
            </a:r>
            <a:endParaRPr lang="en-US" sz="2000">
              <a:solidFill>
                <a:prstClr val="black"/>
              </a:solidFill>
              <a:latin typeface="Calibri" panose="020F0502020204030204"/>
            </a:endParaRPr>
          </a:p>
        </p:txBody>
      </p:sp>
      <p:pic>
        <p:nvPicPr>
          <p:cNvPr id="29" name="Picture 28">
            <a:extLst>
              <a:ext uri="{FF2B5EF4-FFF2-40B4-BE49-F238E27FC236}">
                <a16:creationId xmlns:a16="http://schemas.microsoft.com/office/drawing/2014/main" id="{08E153BD-1633-25E4-BBA8-E32401124312}"/>
              </a:ext>
            </a:extLst>
          </p:cNvPr>
          <p:cNvPicPr>
            <a:picLocks noChangeAspect="1"/>
          </p:cNvPicPr>
          <p:nvPr/>
        </p:nvPicPr>
        <p:blipFill>
          <a:blip r:embed="rId3"/>
          <a:stretch>
            <a:fillRect/>
          </a:stretch>
        </p:blipFill>
        <p:spPr>
          <a:xfrm>
            <a:off x="10128067" y="102920"/>
            <a:ext cx="2063933" cy="75052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F52E16A-3F36-52D0-B552-B07ED64D36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F9E18A-E3C7-82D7-6723-D8E62951E719}"/>
              </a:ext>
            </a:extLst>
          </p:cNvPr>
          <p:cNvSpPr>
            <a:spLocks noGrp="1"/>
          </p:cNvSpPr>
          <p:nvPr>
            <p:ph type="title"/>
          </p:nvPr>
        </p:nvSpPr>
        <p:spPr>
          <a:xfrm>
            <a:off x="2173224" y="689955"/>
            <a:ext cx="8970818" cy="1095325"/>
          </a:xfrm>
        </p:spPr>
        <p:txBody>
          <a:bodyPr>
            <a:normAutofit/>
          </a:bodyPr>
          <a:lstStyle/>
          <a:p>
            <a:pPr algn="ctr"/>
            <a:r>
              <a:rPr lang="en-US" sz="3600" b="1" dirty="0">
                <a:effectLst/>
                <a:latin typeface="+mn-lt"/>
                <a:ea typeface="Aptos" panose="020B0004020202020204" pitchFamily="34" charset="0"/>
              </a:rPr>
              <a:t>Updates to the Governance Practice Statements and Policies</a:t>
            </a:r>
            <a:endParaRPr lang="en-US" sz="3600" dirty="0">
              <a:latin typeface="+mn-lt"/>
            </a:endParaRPr>
          </a:p>
        </p:txBody>
      </p:sp>
      <p:sp>
        <p:nvSpPr>
          <p:cNvPr id="3" name="Content Placeholder 2">
            <a:extLst>
              <a:ext uri="{FF2B5EF4-FFF2-40B4-BE49-F238E27FC236}">
                <a16:creationId xmlns:a16="http://schemas.microsoft.com/office/drawing/2014/main" id="{C7A90481-6577-1BAB-CBAE-CD66300F109E}"/>
              </a:ext>
            </a:extLst>
          </p:cNvPr>
          <p:cNvSpPr>
            <a:spLocks noGrp="1"/>
          </p:cNvSpPr>
          <p:nvPr>
            <p:ph idx="1"/>
          </p:nvPr>
        </p:nvSpPr>
        <p:spPr>
          <a:xfrm>
            <a:off x="417576" y="1949187"/>
            <a:ext cx="8970818" cy="3551119"/>
          </a:xfrm>
        </p:spPr>
        <p:txBody>
          <a:bodyPr>
            <a:normAutofit fontScale="25000" lnSpcReduction="20000"/>
          </a:bodyPr>
          <a:lstStyle/>
          <a:p>
            <a:pPr lvl="1"/>
            <a:r>
              <a:rPr lang="en-US" sz="9600" b="1" dirty="0"/>
              <a:t>Volunteer Travel Policy (p. 21)</a:t>
            </a:r>
          </a:p>
          <a:p>
            <a:pPr marL="457200" lvl="1" indent="0">
              <a:buNone/>
            </a:pPr>
            <a:endParaRPr lang="en-US" sz="3100" b="1" dirty="0"/>
          </a:p>
          <a:p>
            <a:pPr lvl="2">
              <a:lnSpc>
                <a:spcPct val="110000"/>
              </a:lnSpc>
              <a:buFont typeface="Wingdings" panose="05000000000000000000" pitchFamily="2" charset="2"/>
              <a:buChar char="Ø"/>
            </a:pPr>
            <a:r>
              <a:rPr lang="en-US" sz="7200" dirty="0"/>
              <a:t>(p. 21) Receipts clarified to note that “itemized” receipts must accompany all reimbursement requests, particularly for meals. [Note that hotel folios are NOT to be submitted in lieu of itemized receipts for in-room dining, as they lack sufficient detail]</a:t>
            </a:r>
          </a:p>
          <a:p>
            <a:pPr marL="914400" lvl="2" indent="0">
              <a:lnSpc>
                <a:spcPct val="110000"/>
              </a:lnSpc>
              <a:buNone/>
            </a:pPr>
            <a:endParaRPr lang="en-US" sz="4000" dirty="0"/>
          </a:p>
          <a:p>
            <a:pPr lvl="2">
              <a:lnSpc>
                <a:spcPct val="110000"/>
              </a:lnSpc>
              <a:buFont typeface="Wingdings" panose="05000000000000000000" pitchFamily="2" charset="2"/>
              <a:buChar char="Ø"/>
            </a:pPr>
            <a:r>
              <a:rPr lang="en-US" sz="7200" dirty="0"/>
              <a:t>(p. 22) Event site visits – volunteer participation in site visits was eliminated since site visits are operational in nature and handled by HQ. Event planning project teams focus on educational content and experience.</a:t>
            </a:r>
          </a:p>
          <a:p>
            <a:pPr marL="914400" lvl="2" indent="0">
              <a:lnSpc>
                <a:spcPct val="110000"/>
              </a:lnSpc>
              <a:buNone/>
            </a:pPr>
            <a:endParaRPr lang="en-US" sz="4000" dirty="0"/>
          </a:p>
          <a:p>
            <a:pPr lvl="2">
              <a:lnSpc>
                <a:spcPct val="110000"/>
              </a:lnSpc>
              <a:buFont typeface="Wingdings" panose="05000000000000000000" pitchFamily="2" charset="2"/>
              <a:buChar char="Ø"/>
            </a:pPr>
            <a:r>
              <a:rPr lang="en-US" sz="7200" dirty="0"/>
              <a:t>(p. 22) ALI attendance – In the event a new standing committee or advisory council is created, and no prior leadership exists, the incoming Chair and Vice Chair are eligible to receive funding for all allowable lodging, travel and meal expenses. Invitations to ALI will only apply to standing committees and advisory councils that will be operational during the Association year immediately following ALI</a:t>
            </a:r>
          </a:p>
        </p:txBody>
      </p:sp>
    </p:spTree>
    <p:extLst>
      <p:ext uri="{BB962C8B-B14F-4D97-AF65-F5344CB8AC3E}">
        <p14:creationId xmlns:p14="http://schemas.microsoft.com/office/powerpoint/2010/main" val="11911363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sp>
        <p:nvSpPr>
          <p:cNvPr id="2" name="Shape 0"/>
          <p:cNvSpPr/>
          <p:nvPr/>
        </p:nvSpPr>
        <p:spPr>
          <a:xfrm>
            <a:off x="0" y="0"/>
            <a:ext cx="12192000" cy="975360"/>
          </a:xfrm>
          <a:prstGeom prst="rect">
            <a:avLst/>
          </a:prstGeom>
          <a:solidFill>
            <a:srgbClr val="4A154B"/>
          </a:solidFill>
        </p:spPr>
        <p:txBody>
          <a:bodyPr/>
          <a:lstStyle/>
          <a:p>
            <a:pPr defTabSz="1219170"/>
            <a:endParaRPr lang="en-US" sz="2400">
              <a:solidFill>
                <a:prstClr val="black"/>
              </a:solidFill>
              <a:latin typeface="Calibri" panose="020F0502020204030204"/>
            </a:endParaRPr>
          </a:p>
        </p:txBody>
      </p:sp>
      <p:sp>
        <p:nvSpPr>
          <p:cNvPr id="3" name="Text 1"/>
          <p:cNvSpPr/>
          <p:nvPr/>
        </p:nvSpPr>
        <p:spPr>
          <a:xfrm>
            <a:off x="609600" y="243840"/>
            <a:ext cx="10972800" cy="609600"/>
          </a:xfrm>
          <a:prstGeom prst="rect">
            <a:avLst/>
          </a:prstGeom>
          <a:noFill/>
        </p:spPr>
        <p:txBody>
          <a:bodyPr wrap="square" rtlCol="0" anchor="ctr"/>
          <a:lstStyle/>
          <a:p>
            <a:pPr defTabSz="1219170"/>
            <a:r>
              <a:rPr lang="en-US" sz="3467" b="1">
                <a:solidFill>
                  <a:srgbClr val="FFFFFF"/>
                </a:solidFill>
                <a:latin typeface="Georgia" pitchFamily="34" charset="0"/>
                <a:ea typeface="Georgia" pitchFamily="34" charset="-122"/>
                <a:cs typeface="Georgia" pitchFamily="34" charset="-120"/>
              </a:rPr>
              <a:t>👥  Who Writes the Setlist?</a:t>
            </a:r>
            <a:endParaRPr lang="en-US" sz="3467">
              <a:solidFill>
                <a:prstClr val="black"/>
              </a:solidFill>
              <a:latin typeface="Calibri" panose="020F0502020204030204"/>
            </a:endParaRPr>
          </a:p>
        </p:txBody>
      </p:sp>
      <p:sp>
        <p:nvSpPr>
          <p:cNvPr id="4" name="Text 2"/>
          <p:cNvSpPr/>
          <p:nvPr/>
        </p:nvSpPr>
        <p:spPr>
          <a:xfrm>
            <a:off x="609600" y="1219200"/>
            <a:ext cx="10972800" cy="487680"/>
          </a:xfrm>
          <a:prstGeom prst="rect">
            <a:avLst/>
          </a:prstGeom>
          <a:noFill/>
        </p:spPr>
        <p:txBody>
          <a:bodyPr wrap="square" rtlCol="0" anchor="ctr"/>
          <a:lstStyle/>
          <a:p>
            <a:pPr algn="ctr" defTabSz="1219170"/>
            <a:r>
              <a:rPr lang="en-US" sz="2133" i="1">
                <a:solidFill>
                  <a:srgbClr val="6B7280"/>
                </a:solidFill>
                <a:latin typeface="Calibri" pitchFamily="34" charset="0"/>
                <a:ea typeface="Calibri" pitchFamily="34" charset="-122"/>
                <a:cs typeface="Calibri" pitchFamily="34" charset="-120"/>
              </a:rPr>
              <a:t>A collaborative effort between four key players:</a:t>
            </a:r>
            <a:endParaRPr lang="en-US" sz="2133">
              <a:solidFill>
                <a:prstClr val="black"/>
              </a:solidFill>
              <a:latin typeface="Calibri" panose="020F0502020204030204"/>
            </a:endParaRPr>
          </a:p>
        </p:txBody>
      </p:sp>
      <p:sp>
        <p:nvSpPr>
          <p:cNvPr id="5" name="Shape 3"/>
          <p:cNvSpPr/>
          <p:nvPr/>
        </p:nvSpPr>
        <p:spPr>
          <a:xfrm>
            <a:off x="609600" y="1828800"/>
            <a:ext cx="2560320" cy="3413760"/>
          </a:xfrm>
          <a:prstGeom prst="rect">
            <a:avLst/>
          </a:prstGeom>
          <a:solidFill>
            <a:srgbClr val="FFFFFF"/>
          </a:solidFill>
          <a:effectLst>
            <a:outerShdw blurRad="50800" dist="25400" dir="8100000" algn="bl" rotWithShape="0">
              <a:srgbClr val="000000">
                <a:alpha val="15000"/>
              </a:srgbClr>
            </a:outerShdw>
          </a:effectLst>
        </p:spPr>
        <p:txBody>
          <a:bodyPr/>
          <a:lstStyle/>
          <a:p>
            <a:pPr defTabSz="1219170"/>
            <a:endParaRPr lang="en-US" sz="2400">
              <a:solidFill>
                <a:prstClr val="black"/>
              </a:solidFill>
              <a:latin typeface="Calibri" panose="020F0502020204030204"/>
            </a:endParaRPr>
          </a:p>
        </p:txBody>
      </p:sp>
      <p:sp>
        <p:nvSpPr>
          <p:cNvPr id="6" name="Shape 4"/>
          <p:cNvSpPr/>
          <p:nvPr/>
        </p:nvSpPr>
        <p:spPr>
          <a:xfrm>
            <a:off x="609600" y="1828800"/>
            <a:ext cx="2560320" cy="731520"/>
          </a:xfrm>
          <a:prstGeom prst="rect">
            <a:avLst/>
          </a:prstGeom>
          <a:solidFill>
            <a:srgbClr val="4A154B"/>
          </a:solidFill>
        </p:spPr>
        <p:txBody>
          <a:bodyPr/>
          <a:lstStyle/>
          <a:p>
            <a:pPr defTabSz="1219170"/>
            <a:endParaRPr lang="en-US" sz="2400">
              <a:solidFill>
                <a:prstClr val="black"/>
              </a:solidFill>
              <a:latin typeface="Calibri" panose="020F0502020204030204"/>
            </a:endParaRPr>
          </a:p>
        </p:txBody>
      </p:sp>
      <p:sp>
        <p:nvSpPr>
          <p:cNvPr id="7" name="Text 5"/>
          <p:cNvSpPr/>
          <p:nvPr/>
        </p:nvSpPr>
        <p:spPr>
          <a:xfrm>
            <a:off x="609600" y="1889760"/>
            <a:ext cx="2560320" cy="609600"/>
          </a:xfrm>
          <a:prstGeom prst="rect">
            <a:avLst/>
          </a:prstGeom>
          <a:noFill/>
        </p:spPr>
        <p:txBody>
          <a:bodyPr wrap="square" rtlCol="0" anchor="ctr"/>
          <a:lstStyle/>
          <a:p>
            <a:pPr algn="ctr" defTabSz="1219170"/>
            <a:r>
              <a:rPr lang="en-US" sz="3733">
                <a:solidFill>
                  <a:srgbClr val="000000"/>
                </a:solidFill>
                <a:latin typeface="Calibri" panose="020F0502020204030204"/>
              </a:rPr>
              <a:t>🎤</a:t>
            </a:r>
            <a:endParaRPr lang="en-US" sz="3733">
              <a:solidFill>
                <a:prstClr val="black"/>
              </a:solidFill>
              <a:latin typeface="Calibri" panose="020F0502020204030204"/>
            </a:endParaRPr>
          </a:p>
        </p:txBody>
      </p:sp>
      <p:sp>
        <p:nvSpPr>
          <p:cNvPr id="8" name="Text 6"/>
          <p:cNvSpPr/>
          <p:nvPr/>
        </p:nvSpPr>
        <p:spPr>
          <a:xfrm>
            <a:off x="731520" y="2682240"/>
            <a:ext cx="2316480" cy="487680"/>
          </a:xfrm>
          <a:prstGeom prst="rect">
            <a:avLst/>
          </a:prstGeom>
          <a:noFill/>
        </p:spPr>
        <p:txBody>
          <a:bodyPr wrap="square" rtlCol="0" anchor="ctr"/>
          <a:lstStyle/>
          <a:p>
            <a:pPr algn="ctr" defTabSz="1219170"/>
            <a:r>
              <a:rPr lang="en-US" sz="1733" b="1">
                <a:solidFill>
                  <a:srgbClr val="4A154B"/>
                </a:solidFill>
                <a:latin typeface="Georgia" pitchFamily="34" charset="0"/>
                <a:ea typeface="Georgia" pitchFamily="34" charset="-122"/>
                <a:cs typeface="Georgia" pitchFamily="34" charset="-120"/>
              </a:rPr>
              <a:t>CHAIR</a:t>
            </a:r>
            <a:endParaRPr lang="en-US" sz="1733">
              <a:solidFill>
                <a:prstClr val="black"/>
              </a:solidFill>
              <a:latin typeface="Calibri" panose="020F0502020204030204"/>
            </a:endParaRPr>
          </a:p>
        </p:txBody>
      </p:sp>
      <p:sp>
        <p:nvSpPr>
          <p:cNvPr id="9" name="Text 7"/>
          <p:cNvSpPr/>
          <p:nvPr/>
        </p:nvSpPr>
        <p:spPr>
          <a:xfrm>
            <a:off x="792480" y="3169920"/>
            <a:ext cx="2194560" cy="1828800"/>
          </a:xfrm>
          <a:prstGeom prst="rect">
            <a:avLst/>
          </a:prstGeom>
          <a:noFill/>
        </p:spPr>
        <p:txBody>
          <a:bodyPr wrap="square" rtlCol="0" anchor="t"/>
          <a:lstStyle/>
          <a:p>
            <a:pPr algn="ctr" defTabSz="1219170"/>
            <a:r>
              <a:rPr lang="en-US" sz="1467">
                <a:solidFill>
                  <a:srgbClr val="1A1A2E"/>
                </a:solidFill>
                <a:latin typeface="Calibri" pitchFamily="34" charset="0"/>
                <a:ea typeface="Calibri" pitchFamily="34" charset="-122"/>
                <a:cs typeface="Calibri" pitchFamily="34" charset="-120"/>
              </a:rPr>
              <a:t>The bandleader. You're driving the vision.</a:t>
            </a:r>
            <a:endParaRPr lang="en-US" sz="1467">
              <a:solidFill>
                <a:prstClr val="black"/>
              </a:solidFill>
              <a:latin typeface="Calibri" panose="020F0502020204030204"/>
            </a:endParaRPr>
          </a:p>
        </p:txBody>
      </p:sp>
      <p:sp>
        <p:nvSpPr>
          <p:cNvPr id="10" name="Shape 8"/>
          <p:cNvSpPr/>
          <p:nvPr/>
        </p:nvSpPr>
        <p:spPr>
          <a:xfrm>
            <a:off x="3474720" y="1828800"/>
            <a:ext cx="2560320" cy="3413760"/>
          </a:xfrm>
          <a:prstGeom prst="rect">
            <a:avLst/>
          </a:prstGeom>
          <a:solidFill>
            <a:srgbClr val="FFFFFF"/>
          </a:solidFill>
          <a:effectLst>
            <a:outerShdw blurRad="50800" dist="25400" dir="8100000" algn="bl" rotWithShape="0">
              <a:srgbClr val="000000">
                <a:alpha val="15000"/>
              </a:srgbClr>
            </a:outerShdw>
          </a:effectLst>
        </p:spPr>
        <p:txBody>
          <a:bodyPr/>
          <a:lstStyle/>
          <a:p>
            <a:pPr defTabSz="1219170"/>
            <a:endParaRPr lang="en-US" sz="2400">
              <a:solidFill>
                <a:prstClr val="black"/>
              </a:solidFill>
              <a:latin typeface="Calibri" panose="020F0502020204030204"/>
            </a:endParaRPr>
          </a:p>
        </p:txBody>
      </p:sp>
      <p:sp>
        <p:nvSpPr>
          <p:cNvPr id="11" name="Shape 9"/>
          <p:cNvSpPr/>
          <p:nvPr/>
        </p:nvSpPr>
        <p:spPr>
          <a:xfrm>
            <a:off x="3474720" y="1828800"/>
            <a:ext cx="2560320" cy="731520"/>
          </a:xfrm>
          <a:prstGeom prst="rect">
            <a:avLst/>
          </a:prstGeom>
          <a:solidFill>
            <a:srgbClr val="611F69"/>
          </a:solidFill>
        </p:spPr>
        <p:txBody>
          <a:bodyPr/>
          <a:lstStyle/>
          <a:p>
            <a:pPr defTabSz="1219170"/>
            <a:endParaRPr lang="en-US" sz="2400">
              <a:solidFill>
                <a:prstClr val="black"/>
              </a:solidFill>
              <a:latin typeface="Calibri" panose="020F0502020204030204"/>
            </a:endParaRPr>
          </a:p>
        </p:txBody>
      </p:sp>
      <p:sp>
        <p:nvSpPr>
          <p:cNvPr id="12" name="Text 10"/>
          <p:cNvSpPr/>
          <p:nvPr/>
        </p:nvSpPr>
        <p:spPr>
          <a:xfrm>
            <a:off x="3474720" y="1889760"/>
            <a:ext cx="2560320" cy="609600"/>
          </a:xfrm>
          <a:prstGeom prst="rect">
            <a:avLst/>
          </a:prstGeom>
          <a:noFill/>
        </p:spPr>
        <p:txBody>
          <a:bodyPr wrap="square" rtlCol="0" anchor="ctr"/>
          <a:lstStyle/>
          <a:p>
            <a:pPr algn="ctr" defTabSz="1219170"/>
            <a:r>
              <a:rPr lang="en-US" sz="3733">
                <a:solidFill>
                  <a:srgbClr val="000000"/>
                </a:solidFill>
                <a:latin typeface="Calibri" panose="020F0502020204030204"/>
              </a:rPr>
              <a:t>🎸</a:t>
            </a:r>
            <a:endParaRPr lang="en-US" sz="3733">
              <a:solidFill>
                <a:prstClr val="black"/>
              </a:solidFill>
              <a:latin typeface="Calibri" panose="020F0502020204030204"/>
            </a:endParaRPr>
          </a:p>
        </p:txBody>
      </p:sp>
      <p:sp>
        <p:nvSpPr>
          <p:cNvPr id="13" name="Text 11"/>
          <p:cNvSpPr/>
          <p:nvPr/>
        </p:nvSpPr>
        <p:spPr>
          <a:xfrm>
            <a:off x="3596640" y="2682240"/>
            <a:ext cx="2316480" cy="487680"/>
          </a:xfrm>
          <a:prstGeom prst="rect">
            <a:avLst/>
          </a:prstGeom>
          <a:noFill/>
        </p:spPr>
        <p:txBody>
          <a:bodyPr wrap="square" rtlCol="0" anchor="ctr"/>
          <a:lstStyle/>
          <a:p>
            <a:pPr algn="ctr" defTabSz="1219170"/>
            <a:r>
              <a:rPr lang="en-US" sz="1733" b="1">
                <a:solidFill>
                  <a:srgbClr val="4A154B"/>
                </a:solidFill>
                <a:latin typeface="Georgia" pitchFamily="34" charset="0"/>
                <a:ea typeface="Georgia" pitchFamily="34" charset="-122"/>
                <a:cs typeface="Georgia" pitchFamily="34" charset="-120"/>
              </a:rPr>
              <a:t>VICE CHAIR</a:t>
            </a:r>
            <a:endParaRPr lang="en-US" sz="1733">
              <a:solidFill>
                <a:prstClr val="black"/>
              </a:solidFill>
              <a:latin typeface="Calibri" panose="020F0502020204030204"/>
            </a:endParaRPr>
          </a:p>
        </p:txBody>
      </p:sp>
      <p:sp>
        <p:nvSpPr>
          <p:cNvPr id="14" name="Text 12"/>
          <p:cNvSpPr/>
          <p:nvPr/>
        </p:nvSpPr>
        <p:spPr>
          <a:xfrm>
            <a:off x="3657600" y="3169920"/>
            <a:ext cx="2194560" cy="1828800"/>
          </a:xfrm>
          <a:prstGeom prst="rect">
            <a:avLst/>
          </a:prstGeom>
          <a:noFill/>
        </p:spPr>
        <p:txBody>
          <a:bodyPr wrap="square" rtlCol="0" anchor="t"/>
          <a:lstStyle/>
          <a:p>
            <a:pPr algn="ctr" defTabSz="1219170"/>
            <a:r>
              <a:rPr lang="en-US" sz="1467">
                <a:solidFill>
                  <a:srgbClr val="1A1A2E"/>
                </a:solidFill>
                <a:latin typeface="Calibri" pitchFamily="34" charset="0"/>
                <a:ea typeface="Calibri" pitchFamily="34" charset="-122"/>
                <a:cs typeface="Calibri" pitchFamily="34" charset="-120"/>
              </a:rPr>
              <a:t>Your co-pilot. Learning the ropes, bringing fresh perspective.</a:t>
            </a:r>
            <a:endParaRPr lang="en-US" sz="1467">
              <a:solidFill>
                <a:prstClr val="black"/>
              </a:solidFill>
              <a:latin typeface="Calibri" panose="020F0502020204030204"/>
            </a:endParaRPr>
          </a:p>
        </p:txBody>
      </p:sp>
      <p:sp>
        <p:nvSpPr>
          <p:cNvPr id="15" name="Shape 13"/>
          <p:cNvSpPr/>
          <p:nvPr/>
        </p:nvSpPr>
        <p:spPr>
          <a:xfrm>
            <a:off x="6339840" y="1828800"/>
            <a:ext cx="2560320" cy="3413760"/>
          </a:xfrm>
          <a:prstGeom prst="rect">
            <a:avLst/>
          </a:prstGeom>
          <a:solidFill>
            <a:srgbClr val="FFFFFF"/>
          </a:solidFill>
          <a:effectLst>
            <a:outerShdw blurRad="50800" dist="25400" dir="8100000" algn="bl" rotWithShape="0">
              <a:srgbClr val="000000">
                <a:alpha val="15000"/>
              </a:srgbClr>
            </a:outerShdw>
          </a:effectLst>
        </p:spPr>
        <p:txBody>
          <a:bodyPr/>
          <a:lstStyle/>
          <a:p>
            <a:pPr defTabSz="1219170"/>
            <a:endParaRPr lang="en-US" sz="2400">
              <a:solidFill>
                <a:prstClr val="black"/>
              </a:solidFill>
              <a:latin typeface="Calibri" panose="020F0502020204030204"/>
            </a:endParaRPr>
          </a:p>
        </p:txBody>
      </p:sp>
      <p:sp>
        <p:nvSpPr>
          <p:cNvPr id="16" name="Shape 14"/>
          <p:cNvSpPr/>
          <p:nvPr/>
        </p:nvSpPr>
        <p:spPr>
          <a:xfrm>
            <a:off x="6339840" y="1828800"/>
            <a:ext cx="2560320" cy="731520"/>
          </a:xfrm>
          <a:prstGeom prst="rect">
            <a:avLst/>
          </a:prstGeom>
          <a:solidFill>
            <a:srgbClr val="4A154B"/>
          </a:solidFill>
        </p:spPr>
        <p:txBody>
          <a:bodyPr/>
          <a:lstStyle/>
          <a:p>
            <a:pPr defTabSz="1219170"/>
            <a:endParaRPr lang="en-US" sz="2400">
              <a:solidFill>
                <a:prstClr val="black"/>
              </a:solidFill>
              <a:latin typeface="Calibri" panose="020F0502020204030204"/>
            </a:endParaRPr>
          </a:p>
        </p:txBody>
      </p:sp>
      <p:sp>
        <p:nvSpPr>
          <p:cNvPr id="17" name="Text 15"/>
          <p:cNvSpPr/>
          <p:nvPr/>
        </p:nvSpPr>
        <p:spPr>
          <a:xfrm>
            <a:off x="6339840" y="1889760"/>
            <a:ext cx="2560320" cy="609600"/>
          </a:xfrm>
          <a:prstGeom prst="rect">
            <a:avLst/>
          </a:prstGeom>
          <a:noFill/>
        </p:spPr>
        <p:txBody>
          <a:bodyPr wrap="square" rtlCol="0" anchor="ctr"/>
          <a:lstStyle/>
          <a:p>
            <a:pPr algn="ctr" defTabSz="1219170"/>
            <a:r>
              <a:rPr lang="en-US" sz="3733">
                <a:solidFill>
                  <a:srgbClr val="000000"/>
                </a:solidFill>
                <a:latin typeface="Calibri" panose="020F0502020204030204"/>
              </a:rPr>
              <a:t>🎹</a:t>
            </a:r>
            <a:endParaRPr lang="en-US" sz="3733">
              <a:solidFill>
                <a:prstClr val="black"/>
              </a:solidFill>
              <a:latin typeface="Calibri" panose="020F0502020204030204"/>
            </a:endParaRPr>
          </a:p>
        </p:txBody>
      </p:sp>
      <p:sp>
        <p:nvSpPr>
          <p:cNvPr id="18" name="Text 16"/>
          <p:cNvSpPr/>
          <p:nvPr/>
        </p:nvSpPr>
        <p:spPr>
          <a:xfrm>
            <a:off x="6461760" y="2682240"/>
            <a:ext cx="2316480" cy="487680"/>
          </a:xfrm>
          <a:prstGeom prst="rect">
            <a:avLst/>
          </a:prstGeom>
          <a:noFill/>
        </p:spPr>
        <p:txBody>
          <a:bodyPr wrap="square" rtlCol="0" anchor="ctr"/>
          <a:lstStyle/>
          <a:p>
            <a:pPr algn="ctr" defTabSz="1219170"/>
            <a:r>
              <a:rPr lang="en-US" sz="1733" b="1">
                <a:solidFill>
                  <a:srgbClr val="4A154B"/>
                </a:solidFill>
                <a:latin typeface="Georgia" pitchFamily="34" charset="0"/>
                <a:ea typeface="Georgia" pitchFamily="34" charset="-122"/>
                <a:cs typeface="Georgia" pitchFamily="34" charset="-120"/>
              </a:rPr>
              <a:t>BOARD LIAISON</a:t>
            </a:r>
            <a:endParaRPr lang="en-US" sz="1733">
              <a:solidFill>
                <a:prstClr val="black"/>
              </a:solidFill>
              <a:latin typeface="Calibri" panose="020F0502020204030204"/>
            </a:endParaRPr>
          </a:p>
        </p:txBody>
      </p:sp>
      <p:sp>
        <p:nvSpPr>
          <p:cNvPr id="19" name="Text 17"/>
          <p:cNvSpPr/>
          <p:nvPr/>
        </p:nvSpPr>
        <p:spPr>
          <a:xfrm>
            <a:off x="6522720" y="3169920"/>
            <a:ext cx="2194560" cy="1828800"/>
          </a:xfrm>
          <a:prstGeom prst="rect">
            <a:avLst/>
          </a:prstGeom>
          <a:noFill/>
        </p:spPr>
        <p:txBody>
          <a:bodyPr wrap="square" rtlCol="0" anchor="t"/>
          <a:lstStyle/>
          <a:p>
            <a:pPr algn="ctr" defTabSz="1219170"/>
            <a:r>
              <a:rPr lang="en-US" sz="1467">
                <a:solidFill>
                  <a:srgbClr val="1A1A2E"/>
                </a:solidFill>
                <a:latin typeface="Calibri" pitchFamily="34" charset="0"/>
                <a:ea typeface="Calibri" pitchFamily="34" charset="-122"/>
                <a:cs typeface="Calibri" pitchFamily="34" charset="-120"/>
              </a:rPr>
              <a:t>Your connection to the Board. Helps align work with strategic priorities.</a:t>
            </a:r>
            <a:endParaRPr lang="en-US" sz="1467">
              <a:solidFill>
                <a:prstClr val="black"/>
              </a:solidFill>
              <a:latin typeface="Calibri" panose="020F0502020204030204"/>
            </a:endParaRPr>
          </a:p>
        </p:txBody>
      </p:sp>
      <p:sp>
        <p:nvSpPr>
          <p:cNvPr id="20" name="Shape 18"/>
          <p:cNvSpPr/>
          <p:nvPr/>
        </p:nvSpPr>
        <p:spPr>
          <a:xfrm>
            <a:off x="9204960" y="1828800"/>
            <a:ext cx="2560320" cy="3413760"/>
          </a:xfrm>
          <a:prstGeom prst="rect">
            <a:avLst/>
          </a:prstGeom>
          <a:solidFill>
            <a:srgbClr val="FFFFFF"/>
          </a:solidFill>
          <a:effectLst>
            <a:outerShdw blurRad="50800" dist="25400" dir="8100000" algn="bl" rotWithShape="0">
              <a:srgbClr val="000000">
                <a:alpha val="15000"/>
              </a:srgbClr>
            </a:outerShdw>
          </a:effectLst>
        </p:spPr>
        <p:txBody>
          <a:bodyPr/>
          <a:lstStyle/>
          <a:p>
            <a:pPr defTabSz="1219170"/>
            <a:endParaRPr lang="en-US" sz="2400">
              <a:solidFill>
                <a:prstClr val="black"/>
              </a:solidFill>
              <a:latin typeface="Calibri" panose="020F0502020204030204"/>
            </a:endParaRPr>
          </a:p>
        </p:txBody>
      </p:sp>
      <p:sp>
        <p:nvSpPr>
          <p:cNvPr id="21" name="Shape 19"/>
          <p:cNvSpPr/>
          <p:nvPr/>
        </p:nvSpPr>
        <p:spPr>
          <a:xfrm>
            <a:off x="9204960" y="1828800"/>
            <a:ext cx="2560320" cy="731520"/>
          </a:xfrm>
          <a:prstGeom prst="rect">
            <a:avLst/>
          </a:prstGeom>
          <a:solidFill>
            <a:srgbClr val="611F69"/>
          </a:solidFill>
        </p:spPr>
        <p:txBody>
          <a:bodyPr/>
          <a:lstStyle/>
          <a:p>
            <a:pPr defTabSz="1219170"/>
            <a:endParaRPr lang="en-US" sz="2400">
              <a:solidFill>
                <a:prstClr val="black"/>
              </a:solidFill>
              <a:latin typeface="Calibri" panose="020F0502020204030204"/>
            </a:endParaRPr>
          </a:p>
        </p:txBody>
      </p:sp>
      <p:sp>
        <p:nvSpPr>
          <p:cNvPr id="22" name="Text 20"/>
          <p:cNvSpPr/>
          <p:nvPr/>
        </p:nvSpPr>
        <p:spPr>
          <a:xfrm>
            <a:off x="9204960" y="1889760"/>
            <a:ext cx="2560320" cy="609600"/>
          </a:xfrm>
          <a:prstGeom prst="rect">
            <a:avLst/>
          </a:prstGeom>
          <a:noFill/>
        </p:spPr>
        <p:txBody>
          <a:bodyPr wrap="square" rtlCol="0" anchor="ctr"/>
          <a:lstStyle/>
          <a:p>
            <a:pPr algn="ctr" defTabSz="1219170"/>
            <a:r>
              <a:rPr lang="en-US" sz="3733">
                <a:solidFill>
                  <a:srgbClr val="000000"/>
                </a:solidFill>
                <a:latin typeface="Calibri" panose="020F0502020204030204"/>
              </a:rPr>
              <a:t>🥁</a:t>
            </a:r>
            <a:endParaRPr lang="en-US" sz="3733">
              <a:solidFill>
                <a:prstClr val="black"/>
              </a:solidFill>
              <a:latin typeface="Calibri" panose="020F0502020204030204"/>
            </a:endParaRPr>
          </a:p>
        </p:txBody>
      </p:sp>
      <p:sp>
        <p:nvSpPr>
          <p:cNvPr id="23" name="Text 21"/>
          <p:cNvSpPr/>
          <p:nvPr/>
        </p:nvSpPr>
        <p:spPr>
          <a:xfrm>
            <a:off x="9326880" y="2682240"/>
            <a:ext cx="2316480" cy="487680"/>
          </a:xfrm>
          <a:prstGeom prst="rect">
            <a:avLst/>
          </a:prstGeom>
          <a:noFill/>
        </p:spPr>
        <p:txBody>
          <a:bodyPr wrap="square" rtlCol="0" anchor="ctr"/>
          <a:lstStyle/>
          <a:p>
            <a:pPr algn="ctr" defTabSz="1219170"/>
            <a:r>
              <a:rPr lang="en-US" sz="1733" b="1">
                <a:solidFill>
                  <a:srgbClr val="4A154B"/>
                </a:solidFill>
                <a:latin typeface="Georgia" pitchFamily="34" charset="0"/>
                <a:ea typeface="Georgia" pitchFamily="34" charset="-122"/>
                <a:cs typeface="Georgia" pitchFamily="34" charset="-120"/>
              </a:rPr>
              <a:t>STAFF LIAISON</a:t>
            </a:r>
            <a:endParaRPr lang="en-US" sz="1733">
              <a:solidFill>
                <a:prstClr val="black"/>
              </a:solidFill>
              <a:latin typeface="Calibri" panose="020F0502020204030204"/>
            </a:endParaRPr>
          </a:p>
        </p:txBody>
      </p:sp>
      <p:sp>
        <p:nvSpPr>
          <p:cNvPr id="24" name="Text 22"/>
          <p:cNvSpPr/>
          <p:nvPr/>
        </p:nvSpPr>
        <p:spPr>
          <a:xfrm>
            <a:off x="9387840" y="3169920"/>
            <a:ext cx="2194560" cy="1828800"/>
          </a:xfrm>
          <a:prstGeom prst="rect">
            <a:avLst/>
          </a:prstGeom>
          <a:noFill/>
        </p:spPr>
        <p:txBody>
          <a:bodyPr wrap="square" rtlCol="0" anchor="t"/>
          <a:lstStyle/>
          <a:p>
            <a:pPr algn="ctr" defTabSz="1219170"/>
            <a:r>
              <a:rPr lang="en-US" sz="1467">
                <a:solidFill>
                  <a:srgbClr val="1A1A2E"/>
                </a:solidFill>
                <a:latin typeface="Calibri" pitchFamily="34" charset="0"/>
                <a:ea typeface="Calibri" pitchFamily="34" charset="-122"/>
                <a:cs typeface="Calibri" pitchFamily="34" charset="-120"/>
              </a:rPr>
              <a:t>Your HQ connection. Knows resources available and what other groups are doing.</a:t>
            </a:r>
            <a:endParaRPr lang="en-US" sz="1467">
              <a:solidFill>
                <a:prstClr val="black"/>
              </a:solidFill>
              <a:latin typeface="Calibri" panose="020F0502020204030204"/>
            </a:endParaRPr>
          </a:p>
        </p:txBody>
      </p:sp>
      <p:sp>
        <p:nvSpPr>
          <p:cNvPr id="25" name="Text 23"/>
          <p:cNvSpPr/>
          <p:nvPr/>
        </p:nvSpPr>
        <p:spPr>
          <a:xfrm>
            <a:off x="609600" y="5486400"/>
            <a:ext cx="10972800" cy="487680"/>
          </a:xfrm>
          <a:prstGeom prst="rect">
            <a:avLst/>
          </a:prstGeom>
          <a:noFill/>
        </p:spPr>
        <p:txBody>
          <a:bodyPr wrap="square" rtlCol="0" anchor="ctr"/>
          <a:lstStyle/>
          <a:p>
            <a:pPr algn="ctr" defTabSz="1219170"/>
            <a:r>
              <a:rPr lang="en-US" sz="1867" i="1">
                <a:solidFill>
                  <a:srgbClr val="6B7280"/>
                </a:solidFill>
                <a:latin typeface="Calibri" pitchFamily="34" charset="0"/>
                <a:ea typeface="Calibri" pitchFamily="34" charset="-122"/>
                <a:cs typeface="Calibri" pitchFamily="34" charset="-120"/>
              </a:rPr>
              <a:t>This isn't a solo performance — the best Plans of Work reflect input from all four!</a:t>
            </a:r>
            <a:endParaRPr lang="en-US" sz="1867">
              <a:solidFill>
                <a:prstClr val="black"/>
              </a:solidFill>
              <a:latin typeface="Calibri" panose="020F0502020204030204"/>
            </a:endParaRPr>
          </a:p>
        </p:txBody>
      </p:sp>
      <p:pic>
        <p:nvPicPr>
          <p:cNvPr id="27" name="Picture 26">
            <a:extLst>
              <a:ext uri="{FF2B5EF4-FFF2-40B4-BE49-F238E27FC236}">
                <a16:creationId xmlns:a16="http://schemas.microsoft.com/office/drawing/2014/main" id="{17AA1B71-3301-D25B-8BF6-50513CEBC6F7}"/>
              </a:ext>
            </a:extLst>
          </p:cNvPr>
          <p:cNvPicPr>
            <a:picLocks noChangeAspect="1"/>
          </p:cNvPicPr>
          <p:nvPr/>
        </p:nvPicPr>
        <p:blipFill>
          <a:blip r:embed="rId3"/>
          <a:stretch>
            <a:fillRect/>
          </a:stretch>
        </p:blipFill>
        <p:spPr>
          <a:xfrm>
            <a:off x="10128067" y="102920"/>
            <a:ext cx="2063933" cy="750521"/>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sp>
        <p:nvSpPr>
          <p:cNvPr id="2" name="Shape 0"/>
          <p:cNvSpPr/>
          <p:nvPr/>
        </p:nvSpPr>
        <p:spPr>
          <a:xfrm>
            <a:off x="0" y="0"/>
            <a:ext cx="12192000" cy="975360"/>
          </a:xfrm>
          <a:prstGeom prst="rect">
            <a:avLst/>
          </a:prstGeom>
          <a:solidFill>
            <a:srgbClr val="4A154B"/>
          </a:solidFill>
        </p:spPr>
        <p:txBody>
          <a:bodyPr/>
          <a:lstStyle/>
          <a:p>
            <a:pPr defTabSz="1219170"/>
            <a:endParaRPr lang="en-US" sz="2400">
              <a:solidFill>
                <a:prstClr val="black"/>
              </a:solidFill>
              <a:latin typeface="Calibri" panose="020F0502020204030204"/>
            </a:endParaRPr>
          </a:p>
        </p:txBody>
      </p:sp>
      <p:sp>
        <p:nvSpPr>
          <p:cNvPr id="3" name="Text 1"/>
          <p:cNvSpPr/>
          <p:nvPr/>
        </p:nvSpPr>
        <p:spPr>
          <a:xfrm>
            <a:off x="609600" y="243840"/>
            <a:ext cx="10972800" cy="609600"/>
          </a:xfrm>
          <a:prstGeom prst="rect">
            <a:avLst/>
          </a:prstGeom>
          <a:noFill/>
        </p:spPr>
        <p:txBody>
          <a:bodyPr wrap="square" rtlCol="0" anchor="ctr"/>
          <a:lstStyle/>
          <a:p>
            <a:pPr defTabSz="1219170"/>
            <a:r>
              <a:rPr lang="en-US" sz="3467" b="1">
                <a:solidFill>
                  <a:srgbClr val="FFFFFF"/>
                </a:solidFill>
                <a:latin typeface="Georgia" pitchFamily="34" charset="0"/>
                <a:ea typeface="Georgia" pitchFamily="34" charset="-122"/>
                <a:cs typeface="Georgia" pitchFamily="34" charset="-120"/>
              </a:rPr>
              <a:t>🎯  Connecting to Strategic Direction</a:t>
            </a:r>
            <a:endParaRPr lang="en-US" sz="3467">
              <a:solidFill>
                <a:prstClr val="black"/>
              </a:solidFill>
              <a:latin typeface="Calibri" panose="020F0502020204030204"/>
            </a:endParaRPr>
          </a:p>
        </p:txBody>
      </p:sp>
      <p:sp>
        <p:nvSpPr>
          <p:cNvPr id="4" name="Text 2"/>
          <p:cNvSpPr/>
          <p:nvPr/>
        </p:nvSpPr>
        <p:spPr>
          <a:xfrm>
            <a:off x="609600" y="1158240"/>
            <a:ext cx="10972800" cy="487680"/>
          </a:xfrm>
          <a:prstGeom prst="rect">
            <a:avLst/>
          </a:prstGeom>
          <a:noFill/>
        </p:spPr>
        <p:txBody>
          <a:bodyPr wrap="square" rtlCol="0" anchor="ctr"/>
          <a:lstStyle/>
          <a:p>
            <a:pPr algn="ctr" defTabSz="1219170"/>
            <a:r>
              <a:rPr lang="en-US" sz="2133">
                <a:solidFill>
                  <a:srgbClr val="6B7280"/>
                </a:solidFill>
                <a:latin typeface="Calibri" pitchFamily="34" charset="0"/>
                <a:ea typeface="Calibri" pitchFamily="34" charset="-122"/>
                <a:cs typeface="Calibri" pitchFamily="34" charset="-120"/>
              </a:rPr>
              <a:t>Show HOW your work ties to ALA's five focus areas:</a:t>
            </a:r>
            <a:endParaRPr lang="en-US" sz="2133">
              <a:solidFill>
                <a:prstClr val="black"/>
              </a:solidFill>
              <a:latin typeface="Calibri" panose="020F0502020204030204"/>
            </a:endParaRPr>
          </a:p>
        </p:txBody>
      </p:sp>
      <p:sp>
        <p:nvSpPr>
          <p:cNvPr id="5" name="Shape 3"/>
          <p:cNvSpPr/>
          <p:nvPr/>
        </p:nvSpPr>
        <p:spPr>
          <a:xfrm>
            <a:off x="609600" y="1767840"/>
            <a:ext cx="2072640" cy="2316480"/>
          </a:xfrm>
          <a:prstGeom prst="rect">
            <a:avLst/>
          </a:prstGeom>
          <a:solidFill>
            <a:srgbClr val="4A154B"/>
          </a:solidFill>
          <a:effectLst>
            <a:outerShdw blurRad="50800" dist="25400" dir="8100000" algn="bl" rotWithShape="0">
              <a:srgbClr val="000000">
                <a:alpha val="15000"/>
              </a:srgbClr>
            </a:outerShdw>
          </a:effectLst>
        </p:spPr>
        <p:txBody>
          <a:bodyPr/>
          <a:lstStyle/>
          <a:p>
            <a:pPr defTabSz="1219170"/>
            <a:endParaRPr lang="en-US" sz="2400">
              <a:solidFill>
                <a:prstClr val="black"/>
              </a:solidFill>
              <a:latin typeface="Calibri" panose="020F0502020204030204"/>
            </a:endParaRPr>
          </a:p>
        </p:txBody>
      </p:sp>
      <p:sp>
        <p:nvSpPr>
          <p:cNvPr id="6" name="Text 4"/>
          <p:cNvSpPr/>
          <p:nvPr/>
        </p:nvSpPr>
        <p:spPr>
          <a:xfrm>
            <a:off x="609600" y="1889760"/>
            <a:ext cx="2072640" cy="609600"/>
          </a:xfrm>
          <a:prstGeom prst="rect">
            <a:avLst/>
          </a:prstGeom>
          <a:noFill/>
        </p:spPr>
        <p:txBody>
          <a:bodyPr wrap="square" rtlCol="0" anchor="ctr"/>
          <a:lstStyle/>
          <a:p>
            <a:pPr algn="ctr" defTabSz="1219170"/>
            <a:r>
              <a:rPr lang="en-US" sz="3733">
                <a:solidFill>
                  <a:srgbClr val="000000"/>
                </a:solidFill>
                <a:latin typeface="Calibri" panose="020F0502020204030204"/>
              </a:rPr>
              <a:t>🌍</a:t>
            </a:r>
            <a:endParaRPr lang="en-US" sz="3733">
              <a:solidFill>
                <a:prstClr val="black"/>
              </a:solidFill>
              <a:latin typeface="Calibri" panose="020F0502020204030204"/>
            </a:endParaRPr>
          </a:p>
        </p:txBody>
      </p:sp>
      <p:sp>
        <p:nvSpPr>
          <p:cNvPr id="7" name="Text 5"/>
          <p:cNvSpPr/>
          <p:nvPr/>
        </p:nvSpPr>
        <p:spPr>
          <a:xfrm>
            <a:off x="731520" y="2560320"/>
            <a:ext cx="1828800" cy="1341120"/>
          </a:xfrm>
          <a:prstGeom prst="rect">
            <a:avLst/>
          </a:prstGeom>
          <a:noFill/>
        </p:spPr>
        <p:txBody>
          <a:bodyPr wrap="square" rtlCol="0" anchor="t"/>
          <a:lstStyle/>
          <a:p>
            <a:pPr algn="ctr" defTabSz="1219170"/>
            <a:r>
              <a:rPr lang="en-US" sz="1467">
                <a:solidFill>
                  <a:srgbClr val="FFFFFF"/>
                </a:solidFill>
                <a:latin typeface="Calibri" pitchFamily="34" charset="0"/>
                <a:ea typeface="Calibri" pitchFamily="34" charset="-122"/>
                <a:cs typeface="Calibri" pitchFamily="34" charset="-120"/>
              </a:rPr>
              <a:t>Diversity, Equity, Inclusion &amp; Accessibility</a:t>
            </a:r>
            <a:endParaRPr lang="en-US" sz="1467">
              <a:solidFill>
                <a:prstClr val="black"/>
              </a:solidFill>
              <a:latin typeface="Calibri" panose="020F0502020204030204"/>
            </a:endParaRPr>
          </a:p>
        </p:txBody>
      </p:sp>
      <p:sp>
        <p:nvSpPr>
          <p:cNvPr id="8" name="Shape 6"/>
          <p:cNvSpPr/>
          <p:nvPr/>
        </p:nvSpPr>
        <p:spPr>
          <a:xfrm>
            <a:off x="2865120" y="1767840"/>
            <a:ext cx="2072640" cy="2316480"/>
          </a:xfrm>
          <a:prstGeom prst="rect">
            <a:avLst/>
          </a:prstGeom>
          <a:solidFill>
            <a:srgbClr val="611F69"/>
          </a:solidFill>
          <a:effectLst>
            <a:outerShdw blurRad="50800" dist="25400" dir="8100000" algn="bl" rotWithShape="0">
              <a:srgbClr val="000000">
                <a:alpha val="15000"/>
              </a:srgbClr>
            </a:outerShdw>
          </a:effectLst>
        </p:spPr>
        <p:txBody>
          <a:bodyPr/>
          <a:lstStyle/>
          <a:p>
            <a:pPr defTabSz="1219170"/>
            <a:endParaRPr lang="en-US" sz="2400">
              <a:solidFill>
                <a:prstClr val="black"/>
              </a:solidFill>
              <a:latin typeface="Calibri" panose="020F0502020204030204"/>
            </a:endParaRPr>
          </a:p>
        </p:txBody>
      </p:sp>
      <p:sp>
        <p:nvSpPr>
          <p:cNvPr id="9" name="Text 7"/>
          <p:cNvSpPr/>
          <p:nvPr/>
        </p:nvSpPr>
        <p:spPr>
          <a:xfrm>
            <a:off x="2865120" y="1889760"/>
            <a:ext cx="2072640" cy="609600"/>
          </a:xfrm>
          <a:prstGeom prst="rect">
            <a:avLst/>
          </a:prstGeom>
          <a:noFill/>
        </p:spPr>
        <p:txBody>
          <a:bodyPr wrap="square" rtlCol="0" anchor="ctr"/>
          <a:lstStyle/>
          <a:p>
            <a:pPr algn="ctr" defTabSz="1219170"/>
            <a:r>
              <a:rPr lang="en-US" sz="3733">
                <a:solidFill>
                  <a:srgbClr val="000000"/>
                </a:solidFill>
                <a:latin typeface="Calibri" panose="020F0502020204030204"/>
              </a:rPr>
              <a:t>📚</a:t>
            </a:r>
            <a:endParaRPr lang="en-US" sz="3733">
              <a:solidFill>
                <a:prstClr val="black"/>
              </a:solidFill>
              <a:latin typeface="Calibri" panose="020F0502020204030204"/>
            </a:endParaRPr>
          </a:p>
        </p:txBody>
      </p:sp>
      <p:sp>
        <p:nvSpPr>
          <p:cNvPr id="10" name="Text 8"/>
          <p:cNvSpPr/>
          <p:nvPr/>
        </p:nvSpPr>
        <p:spPr>
          <a:xfrm>
            <a:off x="2987040" y="2560320"/>
            <a:ext cx="1828800" cy="1341120"/>
          </a:xfrm>
          <a:prstGeom prst="rect">
            <a:avLst/>
          </a:prstGeom>
          <a:noFill/>
        </p:spPr>
        <p:txBody>
          <a:bodyPr wrap="square" rtlCol="0" anchor="t"/>
          <a:lstStyle/>
          <a:p>
            <a:pPr algn="ctr" defTabSz="1219170"/>
            <a:r>
              <a:rPr lang="en-US" sz="1467">
                <a:solidFill>
                  <a:srgbClr val="FFFFFF"/>
                </a:solidFill>
                <a:latin typeface="Calibri" pitchFamily="34" charset="0"/>
                <a:ea typeface="Calibri" pitchFamily="34" charset="-122"/>
                <a:cs typeface="Calibri" pitchFamily="34" charset="-120"/>
              </a:rPr>
              <a:t>Education &amp; Professional Development</a:t>
            </a:r>
            <a:endParaRPr lang="en-US" sz="1467">
              <a:solidFill>
                <a:prstClr val="black"/>
              </a:solidFill>
              <a:latin typeface="Calibri" panose="020F0502020204030204"/>
            </a:endParaRPr>
          </a:p>
        </p:txBody>
      </p:sp>
      <p:sp>
        <p:nvSpPr>
          <p:cNvPr id="11" name="Shape 9"/>
          <p:cNvSpPr/>
          <p:nvPr/>
        </p:nvSpPr>
        <p:spPr>
          <a:xfrm>
            <a:off x="5120640" y="1767840"/>
            <a:ext cx="2072640" cy="2316480"/>
          </a:xfrm>
          <a:prstGeom prst="rect">
            <a:avLst/>
          </a:prstGeom>
          <a:solidFill>
            <a:srgbClr val="4A154B"/>
          </a:solidFill>
          <a:effectLst>
            <a:outerShdw blurRad="50800" dist="25400" dir="8100000" algn="bl" rotWithShape="0">
              <a:srgbClr val="000000">
                <a:alpha val="15000"/>
              </a:srgbClr>
            </a:outerShdw>
          </a:effectLst>
        </p:spPr>
        <p:txBody>
          <a:bodyPr/>
          <a:lstStyle/>
          <a:p>
            <a:pPr defTabSz="1219170"/>
            <a:endParaRPr lang="en-US" sz="2400">
              <a:solidFill>
                <a:prstClr val="black"/>
              </a:solidFill>
              <a:latin typeface="Calibri" panose="020F0502020204030204"/>
            </a:endParaRPr>
          </a:p>
        </p:txBody>
      </p:sp>
      <p:sp>
        <p:nvSpPr>
          <p:cNvPr id="12" name="Text 10"/>
          <p:cNvSpPr/>
          <p:nvPr/>
        </p:nvSpPr>
        <p:spPr>
          <a:xfrm>
            <a:off x="5120640" y="1889760"/>
            <a:ext cx="2072640" cy="609600"/>
          </a:xfrm>
          <a:prstGeom prst="rect">
            <a:avLst/>
          </a:prstGeom>
          <a:noFill/>
        </p:spPr>
        <p:txBody>
          <a:bodyPr wrap="square" rtlCol="0" anchor="ctr"/>
          <a:lstStyle/>
          <a:p>
            <a:pPr algn="ctr" defTabSz="1219170"/>
            <a:r>
              <a:rPr lang="en-US" sz="3733">
                <a:solidFill>
                  <a:srgbClr val="000000"/>
                </a:solidFill>
                <a:latin typeface="Calibri" panose="020F0502020204030204"/>
              </a:rPr>
              <a:t>💪</a:t>
            </a:r>
            <a:endParaRPr lang="en-US" sz="3733">
              <a:solidFill>
                <a:prstClr val="black"/>
              </a:solidFill>
              <a:latin typeface="Calibri" panose="020F0502020204030204"/>
            </a:endParaRPr>
          </a:p>
        </p:txBody>
      </p:sp>
      <p:sp>
        <p:nvSpPr>
          <p:cNvPr id="13" name="Text 11"/>
          <p:cNvSpPr/>
          <p:nvPr/>
        </p:nvSpPr>
        <p:spPr>
          <a:xfrm>
            <a:off x="5242560" y="2560320"/>
            <a:ext cx="1828800" cy="1341120"/>
          </a:xfrm>
          <a:prstGeom prst="rect">
            <a:avLst/>
          </a:prstGeom>
          <a:noFill/>
        </p:spPr>
        <p:txBody>
          <a:bodyPr wrap="square" rtlCol="0" anchor="t"/>
          <a:lstStyle/>
          <a:p>
            <a:pPr algn="ctr" defTabSz="1219170"/>
            <a:r>
              <a:rPr lang="en-US" sz="1467">
                <a:solidFill>
                  <a:srgbClr val="FFFFFF"/>
                </a:solidFill>
                <a:latin typeface="Calibri" pitchFamily="34" charset="0"/>
                <a:ea typeface="Calibri" pitchFamily="34" charset="-122"/>
                <a:cs typeface="Calibri" pitchFamily="34" charset="-120"/>
              </a:rPr>
              <a:t>Impact</a:t>
            </a:r>
            <a:endParaRPr lang="en-US" sz="1467">
              <a:solidFill>
                <a:prstClr val="black"/>
              </a:solidFill>
              <a:latin typeface="Calibri" panose="020F0502020204030204"/>
            </a:endParaRPr>
          </a:p>
        </p:txBody>
      </p:sp>
      <p:sp>
        <p:nvSpPr>
          <p:cNvPr id="14" name="Shape 12"/>
          <p:cNvSpPr/>
          <p:nvPr/>
        </p:nvSpPr>
        <p:spPr>
          <a:xfrm>
            <a:off x="7376160" y="1767840"/>
            <a:ext cx="2072640" cy="2316480"/>
          </a:xfrm>
          <a:prstGeom prst="rect">
            <a:avLst/>
          </a:prstGeom>
          <a:solidFill>
            <a:srgbClr val="611F69"/>
          </a:solidFill>
          <a:effectLst>
            <a:outerShdw blurRad="50800" dist="25400" dir="8100000" algn="bl" rotWithShape="0">
              <a:srgbClr val="000000">
                <a:alpha val="15000"/>
              </a:srgbClr>
            </a:outerShdw>
          </a:effectLst>
        </p:spPr>
        <p:txBody>
          <a:bodyPr/>
          <a:lstStyle/>
          <a:p>
            <a:pPr defTabSz="1219170"/>
            <a:endParaRPr lang="en-US" sz="2400">
              <a:solidFill>
                <a:prstClr val="black"/>
              </a:solidFill>
              <a:latin typeface="Calibri" panose="020F0502020204030204"/>
            </a:endParaRPr>
          </a:p>
        </p:txBody>
      </p:sp>
      <p:sp>
        <p:nvSpPr>
          <p:cNvPr id="15" name="Text 13"/>
          <p:cNvSpPr/>
          <p:nvPr/>
        </p:nvSpPr>
        <p:spPr>
          <a:xfrm>
            <a:off x="7376160" y="1889760"/>
            <a:ext cx="2072640" cy="609600"/>
          </a:xfrm>
          <a:prstGeom prst="rect">
            <a:avLst/>
          </a:prstGeom>
          <a:noFill/>
        </p:spPr>
        <p:txBody>
          <a:bodyPr wrap="square" rtlCol="0" anchor="ctr"/>
          <a:lstStyle/>
          <a:p>
            <a:pPr algn="ctr" defTabSz="1219170"/>
            <a:r>
              <a:rPr lang="en-US" sz="3733">
                <a:solidFill>
                  <a:srgbClr val="000000"/>
                </a:solidFill>
                <a:latin typeface="Calibri" panose="020F0502020204030204"/>
              </a:rPr>
              <a:t>💡</a:t>
            </a:r>
            <a:endParaRPr lang="en-US" sz="3733">
              <a:solidFill>
                <a:prstClr val="black"/>
              </a:solidFill>
              <a:latin typeface="Calibri" panose="020F0502020204030204"/>
            </a:endParaRPr>
          </a:p>
        </p:txBody>
      </p:sp>
      <p:sp>
        <p:nvSpPr>
          <p:cNvPr id="16" name="Text 14"/>
          <p:cNvSpPr/>
          <p:nvPr/>
        </p:nvSpPr>
        <p:spPr>
          <a:xfrm>
            <a:off x="7498080" y="2560320"/>
            <a:ext cx="1828800" cy="1341120"/>
          </a:xfrm>
          <a:prstGeom prst="rect">
            <a:avLst/>
          </a:prstGeom>
          <a:noFill/>
        </p:spPr>
        <p:txBody>
          <a:bodyPr wrap="square" rtlCol="0" anchor="t"/>
          <a:lstStyle/>
          <a:p>
            <a:pPr algn="ctr" defTabSz="1219170"/>
            <a:r>
              <a:rPr lang="en-US" sz="1467">
                <a:solidFill>
                  <a:srgbClr val="FFFFFF"/>
                </a:solidFill>
                <a:latin typeface="Calibri" pitchFamily="34" charset="0"/>
                <a:ea typeface="Calibri" pitchFamily="34" charset="-122"/>
                <a:cs typeface="Calibri" pitchFamily="34" charset="-120"/>
              </a:rPr>
              <a:t>Innovation</a:t>
            </a:r>
            <a:endParaRPr lang="en-US" sz="1467">
              <a:solidFill>
                <a:prstClr val="black"/>
              </a:solidFill>
              <a:latin typeface="Calibri" panose="020F0502020204030204"/>
            </a:endParaRPr>
          </a:p>
        </p:txBody>
      </p:sp>
      <p:sp>
        <p:nvSpPr>
          <p:cNvPr id="17" name="Shape 15"/>
          <p:cNvSpPr/>
          <p:nvPr/>
        </p:nvSpPr>
        <p:spPr>
          <a:xfrm>
            <a:off x="9631680" y="1767840"/>
            <a:ext cx="2072640" cy="2316480"/>
          </a:xfrm>
          <a:prstGeom prst="rect">
            <a:avLst/>
          </a:prstGeom>
          <a:solidFill>
            <a:srgbClr val="4A154B"/>
          </a:solidFill>
          <a:effectLst>
            <a:outerShdw blurRad="50800" dist="25400" dir="8100000" algn="bl" rotWithShape="0">
              <a:srgbClr val="000000">
                <a:alpha val="15000"/>
              </a:srgbClr>
            </a:outerShdw>
          </a:effectLst>
        </p:spPr>
        <p:txBody>
          <a:bodyPr/>
          <a:lstStyle/>
          <a:p>
            <a:pPr defTabSz="1219170"/>
            <a:endParaRPr lang="en-US" sz="2400">
              <a:solidFill>
                <a:prstClr val="black"/>
              </a:solidFill>
              <a:latin typeface="Calibri" panose="020F0502020204030204"/>
            </a:endParaRPr>
          </a:p>
        </p:txBody>
      </p:sp>
      <p:sp>
        <p:nvSpPr>
          <p:cNvPr id="18" name="Text 16"/>
          <p:cNvSpPr/>
          <p:nvPr/>
        </p:nvSpPr>
        <p:spPr>
          <a:xfrm>
            <a:off x="9631680" y="1889760"/>
            <a:ext cx="2072640" cy="609600"/>
          </a:xfrm>
          <a:prstGeom prst="rect">
            <a:avLst/>
          </a:prstGeom>
          <a:noFill/>
        </p:spPr>
        <p:txBody>
          <a:bodyPr wrap="square" rtlCol="0" anchor="ctr"/>
          <a:lstStyle/>
          <a:p>
            <a:pPr algn="ctr" defTabSz="1219170"/>
            <a:r>
              <a:rPr lang="en-US" sz="3733">
                <a:solidFill>
                  <a:srgbClr val="000000"/>
                </a:solidFill>
                <a:latin typeface="Calibri" panose="020F0502020204030204"/>
              </a:rPr>
              <a:t>⭐</a:t>
            </a:r>
            <a:endParaRPr lang="en-US" sz="3733">
              <a:solidFill>
                <a:prstClr val="black"/>
              </a:solidFill>
              <a:latin typeface="Calibri" panose="020F0502020204030204"/>
            </a:endParaRPr>
          </a:p>
        </p:txBody>
      </p:sp>
      <p:sp>
        <p:nvSpPr>
          <p:cNvPr id="19" name="Text 17"/>
          <p:cNvSpPr/>
          <p:nvPr/>
        </p:nvSpPr>
        <p:spPr>
          <a:xfrm>
            <a:off x="9753600" y="2560320"/>
            <a:ext cx="1828800" cy="1341120"/>
          </a:xfrm>
          <a:prstGeom prst="rect">
            <a:avLst/>
          </a:prstGeom>
          <a:noFill/>
        </p:spPr>
        <p:txBody>
          <a:bodyPr wrap="square" rtlCol="0" anchor="t"/>
          <a:lstStyle/>
          <a:p>
            <a:pPr algn="ctr" defTabSz="1219170"/>
            <a:r>
              <a:rPr lang="en-US" sz="1467">
                <a:solidFill>
                  <a:srgbClr val="FFFFFF"/>
                </a:solidFill>
                <a:latin typeface="Calibri" pitchFamily="34" charset="0"/>
                <a:ea typeface="Calibri" pitchFamily="34" charset="-122"/>
                <a:cs typeface="Calibri" pitchFamily="34" charset="-120"/>
              </a:rPr>
              <a:t>Member Experience</a:t>
            </a:r>
            <a:endParaRPr lang="en-US" sz="1467">
              <a:solidFill>
                <a:prstClr val="black"/>
              </a:solidFill>
              <a:latin typeface="Calibri" panose="020F0502020204030204"/>
            </a:endParaRPr>
          </a:p>
        </p:txBody>
      </p:sp>
      <p:sp>
        <p:nvSpPr>
          <p:cNvPr id="20" name="Shape 18"/>
          <p:cNvSpPr/>
          <p:nvPr/>
        </p:nvSpPr>
        <p:spPr>
          <a:xfrm>
            <a:off x="609600" y="4267200"/>
            <a:ext cx="10972800" cy="975360"/>
          </a:xfrm>
          <a:prstGeom prst="rect">
            <a:avLst/>
          </a:prstGeom>
          <a:solidFill>
            <a:srgbClr val="FFFFFF"/>
          </a:solidFill>
          <a:effectLst>
            <a:outerShdw blurRad="50800" dist="25400" dir="8100000" algn="bl" rotWithShape="0">
              <a:srgbClr val="000000">
                <a:alpha val="15000"/>
              </a:srgbClr>
            </a:outerShdw>
          </a:effectLst>
        </p:spPr>
        <p:txBody>
          <a:bodyPr/>
          <a:lstStyle/>
          <a:p>
            <a:pPr defTabSz="1219170"/>
            <a:endParaRPr lang="en-US" sz="2400">
              <a:solidFill>
                <a:prstClr val="black"/>
              </a:solidFill>
              <a:latin typeface="Calibri" panose="020F0502020204030204"/>
            </a:endParaRPr>
          </a:p>
        </p:txBody>
      </p:sp>
      <p:sp>
        <p:nvSpPr>
          <p:cNvPr id="21" name="Shape 19"/>
          <p:cNvSpPr/>
          <p:nvPr/>
        </p:nvSpPr>
        <p:spPr>
          <a:xfrm>
            <a:off x="609600" y="4267200"/>
            <a:ext cx="97536" cy="975360"/>
          </a:xfrm>
          <a:prstGeom prst="rect">
            <a:avLst/>
          </a:prstGeom>
          <a:solidFill>
            <a:srgbClr val="E9B949"/>
          </a:solidFill>
        </p:spPr>
        <p:txBody>
          <a:bodyPr/>
          <a:lstStyle/>
          <a:p>
            <a:pPr defTabSz="1219170"/>
            <a:endParaRPr lang="en-US" sz="2400">
              <a:solidFill>
                <a:prstClr val="black"/>
              </a:solidFill>
              <a:latin typeface="Calibri" panose="020F0502020204030204"/>
            </a:endParaRPr>
          </a:p>
        </p:txBody>
      </p:sp>
      <p:sp>
        <p:nvSpPr>
          <p:cNvPr id="22" name="Text 20"/>
          <p:cNvSpPr/>
          <p:nvPr/>
        </p:nvSpPr>
        <p:spPr>
          <a:xfrm>
            <a:off x="853440" y="4328160"/>
            <a:ext cx="10485120" cy="853440"/>
          </a:xfrm>
          <a:prstGeom prst="rect">
            <a:avLst/>
          </a:prstGeom>
          <a:noFill/>
        </p:spPr>
        <p:txBody>
          <a:bodyPr wrap="square" rtlCol="0" anchor="ctr"/>
          <a:lstStyle/>
          <a:p>
            <a:pPr defTabSz="1219170"/>
            <a:r>
              <a:rPr lang="en-US" sz="2133" i="1">
                <a:solidFill>
                  <a:srgbClr val="4A154B"/>
                </a:solidFill>
                <a:latin typeface="Georgia" pitchFamily="34" charset="0"/>
                <a:ea typeface="Georgia" pitchFamily="34" charset="-122"/>
                <a:cs typeface="Georgia" pitchFamily="34" charset="-120"/>
              </a:rPr>
              <a:t>For each area, answer: "How does our work tie to this focus area?"</a:t>
            </a:r>
            <a:endParaRPr lang="en-US" sz="2133">
              <a:solidFill>
                <a:prstClr val="black"/>
              </a:solidFill>
              <a:latin typeface="Calibri" panose="020F0502020204030204"/>
            </a:endParaRPr>
          </a:p>
        </p:txBody>
      </p:sp>
      <p:sp>
        <p:nvSpPr>
          <p:cNvPr id="23" name="Text 21"/>
          <p:cNvSpPr/>
          <p:nvPr/>
        </p:nvSpPr>
        <p:spPr>
          <a:xfrm>
            <a:off x="609600" y="5486400"/>
            <a:ext cx="10972800" cy="609600"/>
          </a:xfrm>
          <a:prstGeom prst="rect">
            <a:avLst/>
          </a:prstGeom>
          <a:noFill/>
        </p:spPr>
        <p:txBody>
          <a:bodyPr wrap="square" rtlCol="0" anchor="ctr"/>
          <a:lstStyle/>
          <a:p>
            <a:pPr algn="ctr" defTabSz="1219170"/>
            <a:r>
              <a:rPr lang="en-US" sz="1733">
                <a:solidFill>
                  <a:srgbClr val="6B7280"/>
                </a:solidFill>
                <a:latin typeface="Calibri" pitchFamily="34" charset="0"/>
                <a:ea typeface="Calibri" pitchFamily="34" charset="-122"/>
                <a:cs typeface="Calibri" pitchFamily="34" charset="-120"/>
              </a:rPr>
              <a:t>Not every group connects to every focus area — and that's okay. Draw clear lines to the ones that matter for your work.</a:t>
            </a:r>
            <a:endParaRPr lang="en-US" sz="1733">
              <a:solidFill>
                <a:prstClr val="black"/>
              </a:solidFill>
              <a:latin typeface="Calibri" panose="020F0502020204030204"/>
            </a:endParaRPr>
          </a:p>
        </p:txBody>
      </p:sp>
      <p:pic>
        <p:nvPicPr>
          <p:cNvPr id="25" name="Picture 24">
            <a:extLst>
              <a:ext uri="{FF2B5EF4-FFF2-40B4-BE49-F238E27FC236}">
                <a16:creationId xmlns:a16="http://schemas.microsoft.com/office/drawing/2014/main" id="{1DD9E070-E05B-C4FC-E44C-549AD4EC7940}"/>
              </a:ext>
            </a:extLst>
          </p:cNvPr>
          <p:cNvPicPr>
            <a:picLocks noChangeAspect="1"/>
          </p:cNvPicPr>
          <p:nvPr/>
        </p:nvPicPr>
        <p:blipFill>
          <a:blip r:embed="rId3"/>
          <a:stretch>
            <a:fillRect/>
          </a:stretch>
        </p:blipFill>
        <p:spPr>
          <a:xfrm>
            <a:off x="10128067" y="102920"/>
            <a:ext cx="2063933" cy="750521"/>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sp>
        <p:nvSpPr>
          <p:cNvPr id="2" name="Shape 0"/>
          <p:cNvSpPr/>
          <p:nvPr/>
        </p:nvSpPr>
        <p:spPr>
          <a:xfrm>
            <a:off x="0" y="0"/>
            <a:ext cx="12192000" cy="975360"/>
          </a:xfrm>
          <a:prstGeom prst="rect">
            <a:avLst/>
          </a:prstGeom>
          <a:solidFill>
            <a:srgbClr val="4A154B"/>
          </a:solidFill>
        </p:spPr>
        <p:txBody>
          <a:bodyPr/>
          <a:lstStyle/>
          <a:p>
            <a:pPr defTabSz="1219170"/>
            <a:endParaRPr lang="en-US" sz="2400">
              <a:solidFill>
                <a:prstClr val="black"/>
              </a:solidFill>
              <a:latin typeface="Calibri" panose="020F0502020204030204"/>
            </a:endParaRPr>
          </a:p>
        </p:txBody>
      </p:sp>
      <p:sp>
        <p:nvSpPr>
          <p:cNvPr id="3" name="Text 1"/>
          <p:cNvSpPr/>
          <p:nvPr/>
        </p:nvSpPr>
        <p:spPr>
          <a:xfrm>
            <a:off x="609600" y="243840"/>
            <a:ext cx="10972800" cy="609600"/>
          </a:xfrm>
          <a:prstGeom prst="rect">
            <a:avLst/>
          </a:prstGeom>
          <a:noFill/>
        </p:spPr>
        <p:txBody>
          <a:bodyPr wrap="square" rtlCol="0" anchor="ctr"/>
          <a:lstStyle/>
          <a:p>
            <a:pPr defTabSz="1219170"/>
            <a:r>
              <a:rPr lang="en-US" sz="3467" b="1">
                <a:solidFill>
                  <a:srgbClr val="FFFFFF"/>
                </a:solidFill>
                <a:latin typeface="Georgia" pitchFamily="34" charset="0"/>
                <a:ea typeface="Georgia" pitchFamily="34" charset="-122"/>
                <a:cs typeface="Georgia" pitchFamily="34" charset="-120"/>
              </a:rPr>
              <a:t>📈  Setting Your KPIs — Your Hit Singles</a:t>
            </a:r>
            <a:endParaRPr lang="en-US" sz="3467">
              <a:solidFill>
                <a:prstClr val="black"/>
              </a:solidFill>
              <a:latin typeface="Calibri" panose="020F0502020204030204"/>
            </a:endParaRPr>
          </a:p>
        </p:txBody>
      </p:sp>
      <p:sp>
        <p:nvSpPr>
          <p:cNvPr id="4" name="Shape 2"/>
          <p:cNvSpPr/>
          <p:nvPr/>
        </p:nvSpPr>
        <p:spPr>
          <a:xfrm>
            <a:off x="609600" y="1219200"/>
            <a:ext cx="5364480" cy="4023360"/>
          </a:xfrm>
          <a:prstGeom prst="rect">
            <a:avLst/>
          </a:prstGeom>
          <a:solidFill>
            <a:srgbClr val="FFFFFF"/>
          </a:solidFill>
          <a:effectLst>
            <a:outerShdw blurRad="50800" dist="25400" dir="8100000" algn="bl" rotWithShape="0">
              <a:srgbClr val="000000">
                <a:alpha val="15000"/>
              </a:srgbClr>
            </a:outerShdw>
          </a:effectLst>
        </p:spPr>
        <p:txBody>
          <a:bodyPr/>
          <a:lstStyle/>
          <a:p>
            <a:pPr defTabSz="1219170"/>
            <a:endParaRPr lang="en-US" sz="2400">
              <a:solidFill>
                <a:prstClr val="black"/>
              </a:solidFill>
              <a:latin typeface="Calibri" panose="020F0502020204030204"/>
            </a:endParaRPr>
          </a:p>
        </p:txBody>
      </p:sp>
      <p:sp>
        <p:nvSpPr>
          <p:cNvPr id="5" name="Shape 3"/>
          <p:cNvSpPr/>
          <p:nvPr/>
        </p:nvSpPr>
        <p:spPr>
          <a:xfrm>
            <a:off x="609600" y="1219200"/>
            <a:ext cx="5364480" cy="609600"/>
          </a:xfrm>
          <a:prstGeom prst="rect">
            <a:avLst/>
          </a:prstGeom>
          <a:solidFill>
            <a:srgbClr val="4A154B"/>
          </a:solidFill>
        </p:spPr>
        <p:txBody>
          <a:bodyPr/>
          <a:lstStyle/>
          <a:p>
            <a:pPr defTabSz="1219170"/>
            <a:endParaRPr lang="en-US" sz="2400">
              <a:solidFill>
                <a:prstClr val="black"/>
              </a:solidFill>
              <a:latin typeface="Calibri" panose="020F0502020204030204"/>
            </a:endParaRPr>
          </a:p>
        </p:txBody>
      </p:sp>
      <p:sp>
        <p:nvSpPr>
          <p:cNvPr id="6" name="Text 4"/>
          <p:cNvSpPr/>
          <p:nvPr/>
        </p:nvSpPr>
        <p:spPr>
          <a:xfrm>
            <a:off x="731520" y="1341120"/>
            <a:ext cx="5120640" cy="426720"/>
          </a:xfrm>
          <a:prstGeom prst="rect">
            <a:avLst/>
          </a:prstGeom>
          <a:noFill/>
        </p:spPr>
        <p:txBody>
          <a:bodyPr wrap="square" rtlCol="0" anchor="ctr"/>
          <a:lstStyle/>
          <a:p>
            <a:pPr defTabSz="1219170"/>
            <a:r>
              <a:rPr lang="en-US" sz="2000" b="1">
                <a:solidFill>
                  <a:srgbClr val="FFFFFF"/>
                </a:solidFill>
                <a:latin typeface="Georgia" pitchFamily="34" charset="0"/>
                <a:ea typeface="Georgia" pitchFamily="34" charset="-122"/>
                <a:cs typeface="Georgia" pitchFamily="34" charset="-120"/>
              </a:rPr>
              <a:t>Good KPIs should be:</a:t>
            </a:r>
            <a:endParaRPr lang="en-US" sz="2000">
              <a:solidFill>
                <a:prstClr val="black"/>
              </a:solidFill>
              <a:latin typeface="Calibri" panose="020F0502020204030204"/>
            </a:endParaRPr>
          </a:p>
        </p:txBody>
      </p:sp>
      <p:sp>
        <p:nvSpPr>
          <p:cNvPr id="7" name="Text 5"/>
          <p:cNvSpPr/>
          <p:nvPr/>
        </p:nvSpPr>
        <p:spPr>
          <a:xfrm>
            <a:off x="853440" y="1950720"/>
            <a:ext cx="4876800" cy="1828800"/>
          </a:xfrm>
          <a:prstGeom prst="rect">
            <a:avLst/>
          </a:prstGeom>
          <a:noFill/>
        </p:spPr>
        <p:txBody>
          <a:bodyPr wrap="square" rtlCol="0" anchor="ctr"/>
          <a:lstStyle/>
          <a:p>
            <a:pPr defTabSz="1219170">
              <a:spcAft>
                <a:spcPts val="1067"/>
              </a:spcAft>
            </a:pPr>
            <a:r>
              <a:rPr lang="en-US" sz="1867">
                <a:solidFill>
                  <a:srgbClr val="1A1A2E"/>
                </a:solidFill>
                <a:latin typeface="Calibri" pitchFamily="34" charset="0"/>
                <a:ea typeface="Calibri" pitchFamily="34" charset="-122"/>
                <a:cs typeface="Calibri" pitchFamily="34" charset="-120"/>
              </a:rPr>
              <a:t>✓ Aligned with focus areas</a:t>
            </a:r>
            <a:endParaRPr lang="en-US" sz="1867">
              <a:solidFill>
                <a:prstClr val="black"/>
              </a:solidFill>
              <a:latin typeface="Calibri" panose="020F0502020204030204"/>
            </a:endParaRPr>
          </a:p>
          <a:p>
            <a:pPr defTabSz="1219170">
              <a:spcAft>
                <a:spcPts val="1067"/>
              </a:spcAft>
            </a:pPr>
            <a:r>
              <a:rPr lang="en-US" sz="1867">
                <a:solidFill>
                  <a:srgbClr val="1A1A2E"/>
                </a:solidFill>
                <a:latin typeface="Calibri" pitchFamily="34" charset="0"/>
                <a:ea typeface="Calibri" pitchFamily="34" charset="-122"/>
                <a:cs typeface="Calibri" pitchFamily="34" charset="-120"/>
              </a:rPr>
              <a:t>✓ Demonstrate achievement AND progress</a:t>
            </a:r>
            <a:endParaRPr lang="en-US" sz="1867">
              <a:solidFill>
                <a:prstClr val="black"/>
              </a:solidFill>
              <a:latin typeface="Calibri" panose="020F0502020204030204"/>
            </a:endParaRPr>
          </a:p>
          <a:p>
            <a:pPr defTabSz="1219170">
              <a:spcAft>
                <a:spcPts val="1067"/>
              </a:spcAft>
            </a:pPr>
            <a:r>
              <a:rPr lang="en-US" sz="1867">
                <a:solidFill>
                  <a:srgbClr val="1A1A2E"/>
                </a:solidFill>
                <a:latin typeface="Calibri" pitchFamily="34" charset="0"/>
                <a:ea typeface="Calibri" pitchFamily="34" charset="-122"/>
                <a:cs typeface="Calibri" pitchFamily="34" charset="-120"/>
              </a:rPr>
              <a:t>✓ Active yet manageable</a:t>
            </a:r>
            <a:endParaRPr lang="en-US" sz="1867">
              <a:solidFill>
                <a:prstClr val="black"/>
              </a:solidFill>
              <a:latin typeface="Calibri" panose="020F0502020204030204"/>
            </a:endParaRPr>
          </a:p>
          <a:p>
            <a:pPr defTabSz="1219170">
              <a:spcAft>
                <a:spcPts val="1067"/>
              </a:spcAft>
            </a:pPr>
            <a:r>
              <a:rPr lang="en-US" sz="1867">
                <a:solidFill>
                  <a:srgbClr val="1A1A2E"/>
                </a:solidFill>
                <a:latin typeface="Calibri" pitchFamily="34" charset="0"/>
                <a:ea typeface="Calibri" pitchFamily="34" charset="-122"/>
                <a:cs typeface="Calibri" pitchFamily="34" charset="-120"/>
              </a:rPr>
              <a:t>✓ Measurable and specific</a:t>
            </a:r>
            <a:endParaRPr lang="en-US" sz="1867">
              <a:solidFill>
                <a:prstClr val="black"/>
              </a:solidFill>
              <a:latin typeface="Calibri" panose="020F0502020204030204"/>
            </a:endParaRPr>
          </a:p>
        </p:txBody>
      </p:sp>
      <p:sp>
        <p:nvSpPr>
          <p:cNvPr id="8" name="Text 6"/>
          <p:cNvSpPr/>
          <p:nvPr/>
        </p:nvSpPr>
        <p:spPr>
          <a:xfrm>
            <a:off x="853440" y="4023360"/>
            <a:ext cx="4876800" cy="609600"/>
          </a:xfrm>
          <a:prstGeom prst="rect">
            <a:avLst/>
          </a:prstGeom>
          <a:noFill/>
        </p:spPr>
        <p:txBody>
          <a:bodyPr wrap="square" rtlCol="0" anchor="ctr"/>
          <a:lstStyle/>
          <a:p>
            <a:pPr defTabSz="1219170"/>
            <a:r>
              <a:rPr lang="en-US" sz="1733" i="1">
                <a:solidFill>
                  <a:srgbClr val="6B7280"/>
                </a:solidFill>
                <a:latin typeface="Calibri" pitchFamily="34" charset="0"/>
                <a:ea typeface="Calibri" pitchFamily="34" charset="-122"/>
                <a:cs typeface="Calibri" pitchFamily="34" charset="-120"/>
              </a:rPr>
              <a:t>Pick goals that are ambitious but realistic.</a:t>
            </a:r>
            <a:endParaRPr lang="en-US" sz="1733">
              <a:solidFill>
                <a:prstClr val="black"/>
              </a:solidFill>
              <a:latin typeface="Calibri" panose="020F0502020204030204"/>
            </a:endParaRPr>
          </a:p>
        </p:txBody>
      </p:sp>
      <p:sp>
        <p:nvSpPr>
          <p:cNvPr id="9" name="Text 7"/>
          <p:cNvSpPr/>
          <p:nvPr/>
        </p:nvSpPr>
        <p:spPr>
          <a:xfrm>
            <a:off x="853440" y="4450080"/>
            <a:ext cx="4876800" cy="609600"/>
          </a:xfrm>
          <a:prstGeom prst="rect">
            <a:avLst/>
          </a:prstGeom>
          <a:noFill/>
        </p:spPr>
        <p:txBody>
          <a:bodyPr wrap="square" rtlCol="0" anchor="ctr"/>
          <a:lstStyle/>
          <a:p>
            <a:pPr defTabSz="1219170"/>
            <a:r>
              <a:rPr lang="en-US" sz="1600" i="1">
                <a:solidFill>
                  <a:srgbClr val="6B7280"/>
                </a:solidFill>
                <a:latin typeface="Calibri" pitchFamily="34" charset="0"/>
                <a:ea typeface="Calibri" pitchFamily="34" charset="-122"/>
                <a:cs typeface="Calibri" pitchFamily="34" charset="-120"/>
              </a:rPr>
              <a:t>Better to knock out 3 meaningful KPIs than set 10 and accomplish 2.</a:t>
            </a:r>
            <a:endParaRPr lang="en-US" sz="1600">
              <a:solidFill>
                <a:prstClr val="black"/>
              </a:solidFill>
              <a:latin typeface="Calibri" panose="020F0502020204030204"/>
            </a:endParaRPr>
          </a:p>
        </p:txBody>
      </p:sp>
      <p:sp>
        <p:nvSpPr>
          <p:cNvPr id="10" name="Shape 8"/>
          <p:cNvSpPr/>
          <p:nvPr/>
        </p:nvSpPr>
        <p:spPr>
          <a:xfrm>
            <a:off x="6217920" y="1219200"/>
            <a:ext cx="5364480" cy="4023360"/>
          </a:xfrm>
          <a:prstGeom prst="rect">
            <a:avLst/>
          </a:prstGeom>
          <a:solidFill>
            <a:srgbClr val="611F69"/>
          </a:solidFill>
          <a:effectLst>
            <a:outerShdw blurRad="50800" dist="25400" dir="8100000" algn="bl" rotWithShape="0">
              <a:srgbClr val="000000">
                <a:alpha val="15000"/>
              </a:srgbClr>
            </a:outerShdw>
          </a:effectLst>
        </p:spPr>
        <p:txBody>
          <a:bodyPr/>
          <a:lstStyle/>
          <a:p>
            <a:pPr defTabSz="1219170"/>
            <a:endParaRPr lang="en-US" sz="2400">
              <a:solidFill>
                <a:prstClr val="black"/>
              </a:solidFill>
              <a:latin typeface="Calibri" panose="020F0502020204030204"/>
            </a:endParaRPr>
          </a:p>
        </p:txBody>
      </p:sp>
      <p:sp>
        <p:nvSpPr>
          <p:cNvPr id="11" name="Text 9"/>
          <p:cNvSpPr/>
          <p:nvPr/>
        </p:nvSpPr>
        <p:spPr>
          <a:xfrm>
            <a:off x="6339840" y="1341120"/>
            <a:ext cx="5120640" cy="487680"/>
          </a:xfrm>
          <a:prstGeom prst="rect">
            <a:avLst/>
          </a:prstGeom>
          <a:noFill/>
        </p:spPr>
        <p:txBody>
          <a:bodyPr wrap="square" rtlCol="0" anchor="ctr"/>
          <a:lstStyle/>
          <a:p>
            <a:pPr defTabSz="1219170"/>
            <a:r>
              <a:rPr lang="en-US" sz="2000" b="1">
                <a:solidFill>
                  <a:srgbClr val="E9B949"/>
                </a:solidFill>
                <a:latin typeface="Georgia" pitchFamily="34" charset="0"/>
                <a:ea typeface="Georgia" pitchFamily="34" charset="-122"/>
                <a:cs typeface="Georgia" pitchFamily="34" charset="-120"/>
              </a:rPr>
              <a:t>💡 Example KPIs:</a:t>
            </a:r>
            <a:endParaRPr lang="en-US" sz="2000">
              <a:solidFill>
                <a:prstClr val="black"/>
              </a:solidFill>
              <a:latin typeface="Calibri" panose="020F0502020204030204"/>
            </a:endParaRPr>
          </a:p>
        </p:txBody>
      </p:sp>
      <p:sp>
        <p:nvSpPr>
          <p:cNvPr id="12" name="Text 10"/>
          <p:cNvSpPr/>
          <p:nvPr/>
        </p:nvSpPr>
        <p:spPr>
          <a:xfrm>
            <a:off x="6461760" y="1950720"/>
            <a:ext cx="4876800" cy="2438400"/>
          </a:xfrm>
          <a:prstGeom prst="rect">
            <a:avLst/>
          </a:prstGeom>
          <a:noFill/>
        </p:spPr>
        <p:txBody>
          <a:bodyPr wrap="square" rtlCol="0" anchor="ctr"/>
          <a:lstStyle/>
          <a:p>
            <a:pPr defTabSz="1219170">
              <a:spcAft>
                <a:spcPts val="533"/>
              </a:spcAft>
            </a:pPr>
            <a:r>
              <a:rPr lang="en-US" sz="1733">
                <a:solidFill>
                  <a:srgbClr val="FFFFFF"/>
                </a:solidFill>
                <a:latin typeface="Calibri" pitchFamily="34" charset="0"/>
                <a:ea typeface="Calibri" pitchFamily="34" charset="-122"/>
                <a:cs typeface="Calibri" pitchFamily="34" charset="-120"/>
              </a:rPr>
              <a:t>"Increase Ambassador program mentee satisfaction by 10%"</a:t>
            </a:r>
            <a:endParaRPr lang="en-US" sz="1733">
              <a:solidFill>
                <a:prstClr val="black"/>
              </a:solidFill>
              <a:latin typeface="Calibri" panose="020F0502020204030204"/>
            </a:endParaRPr>
          </a:p>
          <a:p>
            <a:pPr defTabSz="1219170">
              <a:spcAft>
                <a:spcPts val="533"/>
              </a:spcAft>
            </a:pPr>
            <a:endParaRPr lang="en-US" sz="1733">
              <a:solidFill>
                <a:prstClr val="black"/>
              </a:solidFill>
              <a:latin typeface="Calibri" panose="020F0502020204030204"/>
            </a:endParaRPr>
          </a:p>
          <a:p>
            <a:pPr defTabSz="1219170">
              <a:spcAft>
                <a:spcPts val="533"/>
              </a:spcAft>
            </a:pPr>
            <a:r>
              <a:rPr lang="en-US" sz="1733">
                <a:solidFill>
                  <a:srgbClr val="FFFFFF"/>
                </a:solidFill>
                <a:latin typeface="Calibri" pitchFamily="34" charset="0"/>
                <a:ea typeface="Calibri" pitchFamily="34" charset="-122"/>
                <a:cs typeface="Calibri" pitchFamily="34" charset="-120"/>
              </a:rPr>
              <a:t>"Publish findings report by Q3"</a:t>
            </a:r>
            <a:endParaRPr lang="en-US" sz="1733">
              <a:solidFill>
                <a:prstClr val="black"/>
              </a:solidFill>
              <a:latin typeface="Calibri" panose="020F0502020204030204"/>
            </a:endParaRPr>
          </a:p>
          <a:p>
            <a:pPr defTabSz="1219170">
              <a:spcAft>
                <a:spcPts val="533"/>
              </a:spcAft>
            </a:pPr>
            <a:endParaRPr lang="en-US" sz="1733">
              <a:solidFill>
                <a:prstClr val="black"/>
              </a:solidFill>
              <a:latin typeface="Calibri" panose="020F0502020204030204"/>
            </a:endParaRPr>
          </a:p>
          <a:p>
            <a:pPr defTabSz="1219170">
              <a:spcAft>
                <a:spcPts val="533"/>
              </a:spcAft>
            </a:pPr>
            <a:r>
              <a:rPr lang="en-US" sz="1733">
                <a:solidFill>
                  <a:srgbClr val="FFFFFF"/>
                </a:solidFill>
                <a:latin typeface="Calibri" pitchFamily="34" charset="0"/>
                <a:ea typeface="Calibri" pitchFamily="34" charset="-122"/>
                <a:cs typeface="Calibri" pitchFamily="34" charset="-120"/>
              </a:rPr>
              <a:t>"Host 4 virtual roundtables with min. 15 attendees each"</a:t>
            </a:r>
            <a:endParaRPr lang="en-US" sz="1733">
              <a:solidFill>
                <a:prstClr val="black"/>
              </a:solidFill>
              <a:latin typeface="Calibri" panose="020F0502020204030204"/>
            </a:endParaRPr>
          </a:p>
        </p:txBody>
      </p:sp>
      <p:sp>
        <p:nvSpPr>
          <p:cNvPr id="13" name="Shape 11"/>
          <p:cNvSpPr/>
          <p:nvPr/>
        </p:nvSpPr>
        <p:spPr>
          <a:xfrm>
            <a:off x="609600" y="5486400"/>
            <a:ext cx="10972800" cy="731520"/>
          </a:xfrm>
          <a:prstGeom prst="rect">
            <a:avLst/>
          </a:prstGeom>
          <a:solidFill>
            <a:srgbClr val="E9B949"/>
          </a:solidFill>
        </p:spPr>
        <p:txBody>
          <a:bodyPr/>
          <a:lstStyle/>
          <a:p>
            <a:pPr defTabSz="1219170"/>
            <a:endParaRPr lang="en-US" sz="2400">
              <a:solidFill>
                <a:prstClr val="black"/>
              </a:solidFill>
              <a:latin typeface="Calibri" panose="020F0502020204030204"/>
            </a:endParaRPr>
          </a:p>
        </p:txBody>
      </p:sp>
      <p:sp>
        <p:nvSpPr>
          <p:cNvPr id="14" name="Text 12"/>
          <p:cNvSpPr/>
          <p:nvPr/>
        </p:nvSpPr>
        <p:spPr>
          <a:xfrm>
            <a:off x="853440" y="5547360"/>
            <a:ext cx="10485120" cy="609600"/>
          </a:xfrm>
          <a:prstGeom prst="rect">
            <a:avLst/>
          </a:prstGeom>
          <a:noFill/>
        </p:spPr>
        <p:txBody>
          <a:bodyPr wrap="square" rtlCol="0" anchor="ctr"/>
          <a:lstStyle/>
          <a:p>
            <a:pPr defTabSz="1219170"/>
            <a:r>
              <a:rPr lang="en-US" sz="2000" b="1">
                <a:solidFill>
                  <a:srgbClr val="4A154B"/>
                </a:solidFill>
                <a:latin typeface="Calibri" pitchFamily="34" charset="0"/>
                <a:ea typeface="Calibri" pitchFamily="34" charset="-122"/>
                <a:cs typeface="Calibri" pitchFamily="34" charset="-120"/>
              </a:rPr>
              <a:t>⚠️  "Do good work" is NOT a KPI. "Train 20 new Ambassadors" IS.</a:t>
            </a:r>
            <a:endParaRPr lang="en-US" sz="2000">
              <a:solidFill>
                <a:prstClr val="black"/>
              </a:solidFill>
              <a:latin typeface="Calibri" panose="020F0502020204030204"/>
            </a:endParaRPr>
          </a:p>
        </p:txBody>
      </p:sp>
      <p:pic>
        <p:nvPicPr>
          <p:cNvPr id="15" name="Picture 14">
            <a:extLst>
              <a:ext uri="{FF2B5EF4-FFF2-40B4-BE49-F238E27FC236}">
                <a16:creationId xmlns:a16="http://schemas.microsoft.com/office/drawing/2014/main" id="{A44C324F-38D7-75BA-24BD-51879A7CEFBE}"/>
              </a:ext>
            </a:extLst>
          </p:cNvPr>
          <p:cNvPicPr>
            <a:picLocks noChangeAspect="1"/>
          </p:cNvPicPr>
          <p:nvPr/>
        </p:nvPicPr>
        <p:blipFill>
          <a:blip r:embed="rId3"/>
          <a:stretch>
            <a:fillRect/>
          </a:stretch>
        </p:blipFill>
        <p:spPr>
          <a:xfrm>
            <a:off x="10454637" y="121921"/>
            <a:ext cx="1676404" cy="609601"/>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sp>
        <p:nvSpPr>
          <p:cNvPr id="2" name="Shape 0"/>
          <p:cNvSpPr/>
          <p:nvPr/>
        </p:nvSpPr>
        <p:spPr>
          <a:xfrm>
            <a:off x="0" y="0"/>
            <a:ext cx="12192000" cy="975360"/>
          </a:xfrm>
          <a:prstGeom prst="rect">
            <a:avLst/>
          </a:prstGeom>
          <a:solidFill>
            <a:srgbClr val="4A154B"/>
          </a:solidFill>
        </p:spPr>
        <p:txBody>
          <a:bodyPr/>
          <a:lstStyle/>
          <a:p>
            <a:pPr defTabSz="1219170"/>
            <a:endParaRPr lang="en-US" sz="2400">
              <a:solidFill>
                <a:prstClr val="black"/>
              </a:solidFill>
              <a:latin typeface="Calibri" panose="020F0502020204030204"/>
            </a:endParaRPr>
          </a:p>
        </p:txBody>
      </p:sp>
      <p:sp>
        <p:nvSpPr>
          <p:cNvPr id="3" name="Text 1"/>
          <p:cNvSpPr/>
          <p:nvPr/>
        </p:nvSpPr>
        <p:spPr>
          <a:xfrm>
            <a:off x="609600" y="243840"/>
            <a:ext cx="10972800" cy="609600"/>
          </a:xfrm>
          <a:prstGeom prst="rect">
            <a:avLst/>
          </a:prstGeom>
          <a:noFill/>
        </p:spPr>
        <p:txBody>
          <a:bodyPr wrap="square" rtlCol="0" anchor="ctr"/>
          <a:lstStyle/>
          <a:p>
            <a:pPr defTabSz="1219170"/>
            <a:r>
              <a:rPr lang="en-US" sz="3467" b="1">
                <a:solidFill>
                  <a:srgbClr val="FFFFFF"/>
                </a:solidFill>
                <a:latin typeface="Georgia" pitchFamily="34" charset="0"/>
                <a:ea typeface="Georgia" pitchFamily="34" charset="-122"/>
                <a:cs typeface="Georgia" pitchFamily="34" charset="-120"/>
              </a:rPr>
              <a:t>🤝  Resources &amp; Collaboration</a:t>
            </a:r>
            <a:endParaRPr lang="en-US" sz="3467">
              <a:solidFill>
                <a:prstClr val="black"/>
              </a:solidFill>
              <a:latin typeface="Calibri" panose="020F0502020204030204"/>
            </a:endParaRPr>
          </a:p>
        </p:txBody>
      </p:sp>
      <p:sp>
        <p:nvSpPr>
          <p:cNvPr id="4" name="Shape 2"/>
          <p:cNvSpPr/>
          <p:nvPr/>
        </p:nvSpPr>
        <p:spPr>
          <a:xfrm>
            <a:off x="609600" y="1219200"/>
            <a:ext cx="5364480" cy="3657600"/>
          </a:xfrm>
          <a:prstGeom prst="rect">
            <a:avLst/>
          </a:prstGeom>
          <a:solidFill>
            <a:srgbClr val="FFFFFF"/>
          </a:solidFill>
          <a:effectLst>
            <a:outerShdw blurRad="50800" dist="25400" dir="8100000" algn="bl" rotWithShape="0">
              <a:srgbClr val="000000">
                <a:alpha val="15000"/>
              </a:srgbClr>
            </a:outerShdw>
          </a:effectLst>
        </p:spPr>
        <p:txBody>
          <a:bodyPr/>
          <a:lstStyle/>
          <a:p>
            <a:pPr defTabSz="1219170"/>
            <a:endParaRPr lang="en-US" sz="2400">
              <a:solidFill>
                <a:prstClr val="black"/>
              </a:solidFill>
              <a:latin typeface="Calibri" panose="020F0502020204030204"/>
            </a:endParaRPr>
          </a:p>
        </p:txBody>
      </p:sp>
      <p:sp>
        <p:nvSpPr>
          <p:cNvPr id="5" name="Shape 3"/>
          <p:cNvSpPr/>
          <p:nvPr/>
        </p:nvSpPr>
        <p:spPr>
          <a:xfrm>
            <a:off x="609600" y="1219200"/>
            <a:ext cx="97536" cy="3657600"/>
          </a:xfrm>
          <a:prstGeom prst="rect">
            <a:avLst/>
          </a:prstGeom>
          <a:solidFill>
            <a:srgbClr val="E9B949"/>
          </a:solidFill>
        </p:spPr>
        <p:txBody>
          <a:bodyPr/>
          <a:lstStyle/>
          <a:p>
            <a:pPr defTabSz="1219170"/>
            <a:endParaRPr lang="en-US" sz="2400">
              <a:solidFill>
                <a:prstClr val="black"/>
              </a:solidFill>
              <a:latin typeface="Calibri" panose="020F0502020204030204"/>
            </a:endParaRPr>
          </a:p>
        </p:txBody>
      </p:sp>
      <p:sp>
        <p:nvSpPr>
          <p:cNvPr id="6" name="Text 4"/>
          <p:cNvSpPr/>
          <p:nvPr/>
        </p:nvSpPr>
        <p:spPr>
          <a:xfrm>
            <a:off x="853440" y="1341120"/>
            <a:ext cx="4876800" cy="487680"/>
          </a:xfrm>
          <a:prstGeom prst="rect">
            <a:avLst/>
          </a:prstGeom>
          <a:noFill/>
        </p:spPr>
        <p:txBody>
          <a:bodyPr wrap="square" rtlCol="0" anchor="ctr"/>
          <a:lstStyle/>
          <a:p>
            <a:pPr defTabSz="1219170"/>
            <a:r>
              <a:rPr lang="en-US" sz="2133" b="1">
                <a:solidFill>
                  <a:srgbClr val="4A154B"/>
                </a:solidFill>
                <a:latin typeface="Georgia" pitchFamily="34" charset="0"/>
                <a:ea typeface="Georgia" pitchFamily="34" charset="-122"/>
                <a:cs typeface="Georgia" pitchFamily="34" charset="-120"/>
              </a:rPr>
              <a:t>📋 BOARD RESOURCES</a:t>
            </a:r>
            <a:endParaRPr lang="en-US" sz="2133">
              <a:solidFill>
                <a:prstClr val="black"/>
              </a:solidFill>
              <a:latin typeface="Calibri" panose="020F0502020204030204"/>
            </a:endParaRPr>
          </a:p>
        </p:txBody>
      </p:sp>
      <p:sp>
        <p:nvSpPr>
          <p:cNvPr id="7" name="Text 5"/>
          <p:cNvSpPr/>
          <p:nvPr/>
        </p:nvSpPr>
        <p:spPr>
          <a:xfrm>
            <a:off x="853440" y="1828800"/>
            <a:ext cx="4876800" cy="731520"/>
          </a:xfrm>
          <a:prstGeom prst="rect">
            <a:avLst/>
          </a:prstGeom>
          <a:noFill/>
        </p:spPr>
        <p:txBody>
          <a:bodyPr wrap="square" rtlCol="0" anchor="ctr"/>
          <a:lstStyle/>
          <a:p>
            <a:pPr defTabSz="1219170"/>
            <a:r>
              <a:rPr lang="en-US" sz="1867">
                <a:solidFill>
                  <a:srgbClr val="1A1A2E"/>
                </a:solidFill>
                <a:latin typeface="Calibri" pitchFamily="34" charset="0"/>
                <a:ea typeface="Calibri" pitchFamily="34" charset="-122"/>
                <a:cs typeface="Calibri" pitchFamily="34" charset="-120"/>
              </a:rPr>
              <a:t>What assistance can the Board provide to support your work?</a:t>
            </a:r>
            <a:endParaRPr lang="en-US" sz="1867">
              <a:solidFill>
                <a:prstClr val="black"/>
              </a:solidFill>
              <a:latin typeface="Calibri" panose="020F0502020204030204"/>
            </a:endParaRPr>
          </a:p>
        </p:txBody>
      </p:sp>
      <p:sp>
        <p:nvSpPr>
          <p:cNvPr id="8" name="Text 6"/>
          <p:cNvSpPr/>
          <p:nvPr/>
        </p:nvSpPr>
        <p:spPr>
          <a:xfrm>
            <a:off x="853440" y="2560320"/>
            <a:ext cx="4876800" cy="1584960"/>
          </a:xfrm>
          <a:prstGeom prst="rect">
            <a:avLst/>
          </a:prstGeom>
          <a:noFill/>
        </p:spPr>
        <p:txBody>
          <a:bodyPr wrap="square" rtlCol="0" anchor="ctr"/>
          <a:lstStyle/>
          <a:p>
            <a:pPr defTabSz="1219170"/>
            <a:r>
              <a:rPr lang="en-US" sz="1733">
                <a:solidFill>
                  <a:srgbClr val="6B7280"/>
                </a:solidFill>
                <a:latin typeface="Calibri" pitchFamily="34" charset="0"/>
                <a:ea typeface="Calibri" pitchFamily="34" charset="-122"/>
                <a:cs typeface="Calibri" pitchFamily="34" charset="-120"/>
              </a:rPr>
              <a:t>• Budget for special projects</a:t>
            </a:r>
            <a:endParaRPr lang="en-US" sz="1733">
              <a:solidFill>
                <a:prstClr val="black"/>
              </a:solidFill>
              <a:latin typeface="Calibri" panose="020F0502020204030204"/>
            </a:endParaRPr>
          </a:p>
          <a:p>
            <a:pPr defTabSz="1219170"/>
            <a:r>
              <a:rPr lang="en-US" sz="1733">
                <a:solidFill>
                  <a:srgbClr val="6B7280"/>
                </a:solidFill>
                <a:latin typeface="Calibri" pitchFamily="34" charset="0"/>
                <a:ea typeface="Calibri" pitchFamily="34" charset="-122"/>
                <a:cs typeface="Calibri" pitchFamily="34" charset="-120"/>
              </a:rPr>
              <a:t>• Access to specific data</a:t>
            </a:r>
            <a:endParaRPr lang="en-US" sz="1733">
              <a:solidFill>
                <a:prstClr val="black"/>
              </a:solidFill>
              <a:latin typeface="Calibri" panose="020F0502020204030204"/>
            </a:endParaRPr>
          </a:p>
          <a:p>
            <a:pPr defTabSz="1219170"/>
            <a:r>
              <a:rPr lang="en-US" sz="1733">
                <a:solidFill>
                  <a:srgbClr val="6B7280"/>
                </a:solidFill>
                <a:latin typeface="Calibri" pitchFamily="34" charset="0"/>
                <a:ea typeface="Calibri" pitchFamily="34" charset="-122"/>
                <a:cs typeface="Calibri" pitchFamily="34" charset="-120"/>
              </a:rPr>
              <a:t>• Help removing obstacles</a:t>
            </a:r>
            <a:endParaRPr lang="en-US" sz="1733">
              <a:solidFill>
                <a:prstClr val="black"/>
              </a:solidFill>
              <a:latin typeface="Calibri" panose="020F0502020204030204"/>
            </a:endParaRPr>
          </a:p>
          <a:p>
            <a:pPr defTabSz="1219170"/>
            <a:r>
              <a:rPr lang="en-US" sz="1733">
                <a:solidFill>
                  <a:srgbClr val="6B7280"/>
                </a:solidFill>
                <a:latin typeface="Calibri" pitchFamily="34" charset="0"/>
                <a:ea typeface="Calibri" pitchFamily="34" charset="-122"/>
                <a:cs typeface="Calibri" pitchFamily="34" charset="-120"/>
              </a:rPr>
              <a:t>• Cross-group coordination</a:t>
            </a:r>
            <a:endParaRPr lang="en-US" sz="1733">
              <a:solidFill>
                <a:prstClr val="black"/>
              </a:solidFill>
              <a:latin typeface="Calibri" panose="020F0502020204030204"/>
            </a:endParaRPr>
          </a:p>
        </p:txBody>
      </p:sp>
      <p:sp>
        <p:nvSpPr>
          <p:cNvPr id="9" name="Text 7"/>
          <p:cNvSpPr/>
          <p:nvPr/>
        </p:nvSpPr>
        <p:spPr>
          <a:xfrm>
            <a:off x="853440" y="4267200"/>
            <a:ext cx="4876800" cy="487680"/>
          </a:xfrm>
          <a:prstGeom prst="rect">
            <a:avLst/>
          </a:prstGeom>
          <a:noFill/>
        </p:spPr>
        <p:txBody>
          <a:bodyPr wrap="square" rtlCol="0" anchor="ctr"/>
          <a:lstStyle/>
          <a:p>
            <a:pPr defTabSz="1219170"/>
            <a:r>
              <a:rPr lang="en-US" sz="1600" b="1" i="1">
                <a:solidFill>
                  <a:srgbClr val="4A154B"/>
                </a:solidFill>
                <a:latin typeface="Calibri" pitchFamily="34" charset="0"/>
                <a:ea typeface="Calibri" pitchFamily="34" charset="-122"/>
                <a:cs typeface="Calibri" pitchFamily="34" charset="-120"/>
              </a:rPr>
              <a:t>Don't be shy — if you don't ask, they can't help!</a:t>
            </a:r>
            <a:endParaRPr lang="en-US" sz="1600">
              <a:solidFill>
                <a:prstClr val="black"/>
              </a:solidFill>
              <a:latin typeface="Calibri" panose="020F0502020204030204"/>
            </a:endParaRPr>
          </a:p>
        </p:txBody>
      </p:sp>
      <p:sp>
        <p:nvSpPr>
          <p:cNvPr id="10" name="Shape 8"/>
          <p:cNvSpPr/>
          <p:nvPr/>
        </p:nvSpPr>
        <p:spPr>
          <a:xfrm>
            <a:off x="6217920" y="1219200"/>
            <a:ext cx="5364480" cy="3657600"/>
          </a:xfrm>
          <a:prstGeom prst="rect">
            <a:avLst/>
          </a:prstGeom>
          <a:solidFill>
            <a:srgbClr val="FFFFFF"/>
          </a:solidFill>
          <a:effectLst>
            <a:outerShdw blurRad="50800" dist="25400" dir="8100000" algn="bl" rotWithShape="0">
              <a:srgbClr val="000000">
                <a:alpha val="15000"/>
              </a:srgbClr>
            </a:outerShdw>
          </a:effectLst>
        </p:spPr>
        <p:txBody>
          <a:bodyPr/>
          <a:lstStyle/>
          <a:p>
            <a:pPr defTabSz="1219170"/>
            <a:endParaRPr lang="en-US" sz="2400">
              <a:solidFill>
                <a:prstClr val="black"/>
              </a:solidFill>
              <a:latin typeface="Calibri" panose="020F0502020204030204"/>
            </a:endParaRPr>
          </a:p>
        </p:txBody>
      </p:sp>
      <p:sp>
        <p:nvSpPr>
          <p:cNvPr id="11" name="Shape 9"/>
          <p:cNvSpPr/>
          <p:nvPr/>
        </p:nvSpPr>
        <p:spPr>
          <a:xfrm>
            <a:off x="6217920" y="1219200"/>
            <a:ext cx="97536" cy="3657600"/>
          </a:xfrm>
          <a:prstGeom prst="rect">
            <a:avLst/>
          </a:prstGeom>
          <a:solidFill>
            <a:srgbClr val="E9B949"/>
          </a:solidFill>
        </p:spPr>
        <p:txBody>
          <a:bodyPr/>
          <a:lstStyle/>
          <a:p>
            <a:pPr defTabSz="1219170"/>
            <a:endParaRPr lang="en-US" sz="2400">
              <a:solidFill>
                <a:prstClr val="black"/>
              </a:solidFill>
              <a:latin typeface="Calibri" panose="020F0502020204030204"/>
            </a:endParaRPr>
          </a:p>
        </p:txBody>
      </p:sp>
      <p:sp>
        <p:nvSpPr>
          <p:cNvPr id="12" name="Text 10"/>
          <p:cNvSpPr/>
          <p:nvPr/>
        </p:nvSpPr>
        <p:spPr>
          <a:xfrm>
            <a:off x="6461760" y="1341120"/>
            <a:ext cx="4876800" cy="487680"/>
          </a:xfrm>
          <a:prstGeom prst="rect">
            <a:avLst/>
          </a:prstGeom>
          <a:noFill/>
        </p:spPr>
        <p:txBody>
          <a:bodyPr wrap="square" rtlCol="0" anchor="ctr"/>
          <a:lstStyle/>
          <a:p>
            <a:pPr defTabSz="1219170"/>
            <a:r>
              <a:rPr lang="en-US" sz="2133" b="1">
                <a:solidFill>
                  <a:srgbClr val="4A154B"/>
                </a:solidFill>
                <a:latin typeface="Georgia" pitchFamily="34" charset="0"/>
                <a:ea typeface="Georgia" pitchFamily="34" charset="-122"/>
                <a:cs typeface="Georgia" pitchFamily="34" charset="-120"/>
              </a:rPr>
              <a:t>🎵 COLLABORATION</a:t>
            </a:r>
            <a:endParaRPr lang="en-US" sz="2133">
              <a:solidFill>
                <a:prstClr val="black"/>
              </a:solidFill>
              <a:latin typeface="Calibri" panose="020F0502020204030204"/>
            </a:endParaRPr>
          </a:p>
        </p:txBody>
      </p:sp>
      <p:sp>
        <p:nvSpPr>
          <p:cNvPr id="13" name="Text 11"/>
          <p:cNvSpPr/>
          <p:nvPr/>
        </p:nvSpPr>
        <p:spPr>
          <a:xfrm>
            <a:off x="6461760" y="1828800"/>
            <a:ext cx="4876800" cy="487680"/>
          </a:xfrm>
          <a:prstGeom prst="rect">
            <a:avLst/>
          </a:prstGeom>
          <a:noFill/>
        </p:spPr>
        <p:txBody>
          <a:bodyPr wrap="square" rtlCol="0" anchor="ctr"/>
          <a:lstStyle/>
          <a:p>
            <a:pPr defTabSz="1219170"/>
            <a:r>
              <a:rPr lang="en-US" sz="1867">
                <a:solidFill>
                  <a:srgbClr val="1A1A2E"/>
                </a:solidFill>
                <a:latin typeface="Calibri" pitchFamily="34" charset="0"/>
                <a:ea typeface="Calibri" pitchFamily="34" charset="-122"/>
                <a:cs typeface="Calibri" pitchFamily="34" charset="-120"/>
              </a:rPr>
              <a:t>Which other groups work in similar areas?</a:t>
            </a:r>
            <a:endParaRPr lang="en-US" sz="1867">
              <a:solidFill>
                <a:prstClr val="black"/>
              </a:solidFill>
              <a:latin typeface="Calibri" panose="020F0502020204030204"/>
            </a:endParaRPr>
          </a:p>
        </p:txBody>
      </p:sp>
      <p:sp>
        <p:nvSpPr>
          <p:cNvPr id="14" name="Text 12"/>
          <p:cNvSpPr/>
          <p:nvPr/>
        </p:nvSpPr>
        <p:spPr>
          <a:xfrm>
            <a:off x="6461760" y="2316480"/>
            <a:ext cx="4876800" cy="731520"/>
          </a:xfrm>
          <a:prstGeom prst="rect">
            <a:avLst/>
          </a:prstGeom>
          <a:noFill/>
        </p:spPr>
        <p:txBody>
          <a:bodyPr wrap="square" rtlCol="0" anchor="ctr"/>
          <a:lstStyle/>
          <a:p>
            <a:pPr defTabSz="1219170"/>
            <a:r>
              <a:rPr lang="en-US" sz="1733">
                <a:solidFill>
                  <a:srgbClr val="6B7280"/>
                </a:solidFill>
                <a:latin typeface="Calibri" pitchFamily="34" charset="0"/>
                <a:ea typeface="Calibri" pitchFamily="34" charset="-122"/>
                <a:cs typeface="Calibri" pitchFamily="34" charset="-120"/>
              </a:rPr>
              <a:t>The template lists all committees, advisory councils, and other groups.</a:t>
            </a:r>
            <a:endParaRPr lang="en-US" sz="1733">
              <a:solidFill>
                <a:prstClr val="black"/>
              </a:solidFill>
              <a:latin typeface="Calibri" panose="020F0502020204030204"/>
            </a:endParaRPr>
          </a:p>
        </p:txBody>
      </p:sp>
      <p:sp>
        <p:nvSpPr>
          <p:cNvPr id="15" name="Text 13"/>
          <p:cNvSpPr/>
          <p:nvPr/>
        </p:nvSpPr>
        <p:spPr>
          <a:xfrm>
            <a:off x="6461760" y="3048000"/>
            <a:ext cx="4876800" cy="609600"/>
          </a:xfrm>
          <a:prstGeom prst="rect">
            <a:avLst/>
          </a:prstGeom>
          <a:noFill/>
        </p:spPr>
        <p:txBody>
          <a:bodyPr wrap="square" rtlCol="0" anchor="ctr"/>
          <a:lstStyle/>
          <a:p>
            <a:pPr defTabSz="1219170"/>
            <a:r>
              <a:rPr lang="en-US" sz="1733" b="1">
                <a:solidFill>
                  <a:srgbClr val="4A154B"/>
                </a:solidFill>
                <a:latin typeface="Calibri" pitchFamily="34" charset="0"/>
                <a:ea typeface="Calibri" pitchFamily="34" charset="-122"/>
                <a:cs typeface="Calibri" pitchFamily="34" charset="-120"/>
              </a:rPr>
              <a:t>Why? Collaboration prevents duplication and creates synergy.</a:t>
            </a:r>
            <a:endParaRPr lang="en-US" sz="1733">
              <a:solidFill>
                <a:prstClr val="black"/>
              </a:solidFill>
              <a:latin typeface="Calibri" panose="020F0502020204030204"/>
            </a:endParaRPr>
          </a:p>
        </p:txBody>
      </p:sp>
      <p:sp>
        <p:nvSpPr>
          <p:cNvPr id="16" name="Text 14"/>
          <p:cNvSpPr/>
          <p:nvPr/>
        </p:nvSpPr>
        <p:spPr>
          <a:xfrm>
            <a:off x="6461760" y="3779520"/>
            <a:ext cx="4876800" cy="487680"/>
          </a:xfrm>
          <a:prstGeom prst="rect">
            <a:avLst/>
          </a:prstGeom>
          <a:noFill/>
        </p:spPr>
        <p:txBody>
          <a:bodyPr wrap="square" rtlCol="0" anchor="ctr"/>
          <a:lstStyle/>
          <a:p>
            <a:pPr defTabSz="1219170"/>
            <a:r>
              <a:rPr lang="en-US" sz="1867" i="1">
                <a:solidFill>
                  <a:srgbClr val="611F69"/>
                </a:solidFill>
                <a:latin typeface="Calibri" pitchFamily="34" charset="0"/>
                <a:ea typeface="Calibri" pitchFamily="34" charset="-122"/>
                <a:cs typeface="Calibri" pitchFamily="34" charset="-120"/>
              </a:rPr>
              <a:t>Work in harmony — pun intended! 🎶</a:t>
            </a:r>
            <a:endParaRPr lang="en-US" sz="1867">
              <a:solidFill>
                <a:prstClr val="black"/>
              </a:solidFill>
              <a:latin typeface="Calibri" panose="020F0502020204030204"/>
            </a:endParaRPr>
          </a:p>
        </p:txBody>
      </p:sp>
      <p:sp>
        <p:nvSpPr>
          <p:cNvPr id="17" name="Shape 15"/>
          <p:cNvSpPr/>
          <p:nvPr/>
        </p:nvSpPr>
        <p:spPr>
          <a:xfrm>
            <a:off x="609600" y="5120640"/>
            <a:ext cx="10972800" cy="1097280"/>
          </a:xfrm>
          <a:prstGeom prst="rect">
            <a:avLst/>
          </a:prstGeom>
          <a:solidFill>
            <a:srgbClr val="4A154B"/>
          </a:solidFill>
        </p:spPr>
        <p:txBody>
          <a:bodyPr/>
          <a:lstStyle/>
          <a:p>
            <a:pPr defTabSz="1219170"/>
            <a:endParaRPr lang="en-US" sz="2400">
              <a:solidFill>
                <a:prstClr val="black"/>
              </a:solidFill>
              <a:latin typeface="Calibri" panose="020F0502020204030204"/>
            </a:endParaRPr>
          </a:p>
        </p:txBody>
      </p:sp>
      <p:sp>
        <p:nvSpPr>
          <p:cNvPr id="18" name="Text 16"/>
          <p:cNvSpPr/>
          <p:nvPr/>
        </p:nvSpPr>
        <p:spPr>
          <a:xfrm>
            <a:off x="853440" y="5303520"/>
            <a:ext cx="10485120" cy="731520"/>
          </a:xfrm>
          <a:prstGeom prst="rect">
            <a:avLst/>
          </a:prstGeom>
          <a:noFill/>
        </p:spPr>
        <p:txBody>
          <a:bodyPr wrap="square" rtlCol="0" anchor="ctr"/>
          <a:lstStyle/>
          <a:p>
            <a:pPr defTabSz="1219170"/>
            <a:r>
              <a:rPr lang="en-US" sz="1867">
                <a:solidFill>
                  <a:srgbClr val="FFFFFF"/>
                </a:solidFill>
                <a:latin typeface="Calibri" pitchFamily="34" charset="0"/>
                <a:ea typeface="Calibri" pitchFamily="34" charset="-122"/>
                <a:cs typeface="Calibri" pitchFamily="34" charset="-120"/>
              </a:rPr>
              <a:t>Outline existing collaboration efforts. This keeps the Board informed and helps everyone work together.</a:t>
            </a:r>
            <a:endParaRPr lang="en-US" sz="1867">
              <a:solidFill>
                <a:prstClr val="black"/>
              </a:solidFill>
              <a:latin typeface="Calibri" panose="020F0502020204030204"/>
            </a:endParaRPr>
          </a:p>
        </p:txBody>
      </p:sp>
      <p:pic>
        <p:nvPicPr>
          <p:cNvPr id="20" name="Picture 19">
            <a:extLst>
              <a:ext uri="{FF2B5EF4-FFF2-40B4-BE49-F238E27FC236}">
                <a16:creationId xmlns:a16="http://schemas.microsoft.com/office/drawing/2014/main" id="{70E50EB1-F60A-DC35-3F4E-BDBD65799C5A}"/>
              </a:ext>
            </a:extLst>
          </p:cNvPr>
          <p:cNvPicPr>
            <a:picLocks noChangeAspect="1"/>
          </p:cNvPicPr>
          <p:nvPr/>
        </p:nvPicPr>
        <p:blipFill>
          <a:blip r:embed="rId3"/>
          <a:stretch>
            <a:fillRect/>
          </a:stretch>
        </p:blipFill>
        <p:spPr>
          <a:xfrm>
            <a:off x="10128067" y="102920"/>
            <a:ext cx="2063933" cy="750521"/>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sp>
        <p:nvSpPr>
          <p:cNvPr id="2" name="Shape 0"/>
          <p:cNvSpPr/>
          <p:nvPr/>
        </p:nvSpPr>
        <p:spPr>
          <a:xfrm>
            <a:off x="0" y="0"/>
            <a:ext cx="12192000" cy="975360"/>
          </a:xfrm>
          <a:prstGeom prst="rect">
            <a:avLst/>
          </a:prstGeom>
          <a:solidFill>
            <a:srgbClr val="4A154B"/>
          </a:solidFill>
        </p:spPr>
        <p:txBody>
          <a:bodyPr/>
          <a:lstStyle/>
          <a:p>
            <a:pPr defTabSz="1219170"/>
            <a:endParaRPr lang="en-US" sz="2400">
              <a:solidFill>
                <a:prstClr val="black"/>
              </a:solidFill>
              <a:latin typeface="Calibri" panose="020F0502020204030204"/>
            </a:endParaRPr>
          </a:p>
        </p:txBody>
      </p:sp>
      <p:sp>
        <p:nvSpPr>
          <p:cNvPr id="3" name="Text 1"/>
          <p:cNvSpPr/>
          <p:nvPr/>
        </p:nvSpPr>
        <p:spPr>
          <a:xfrm>
            <a:off x="609600" y="243840"/>
            <a:ext cx="10972800" cy="609600"/>
          </a:xfrm>
          <a:prstGeom prst="rect">
            <a:avLst/>
          </a:prstGeom>
          <a:noFill/>
        </p:spPr>
        <p:txBody>
          <a:bodyPr wrap="square" rtlCol="0" anchor="ctr"/>
          <a:lstStyle/>
          <a:p>
            <a:pPr defTabSz="1219170"/>
            <a:r>
              <a:rPr lang="en-US" sz="3467" b="1">
                <a:solidFill>
                  <a:srgbClr val="FFFFFF"/>
                </a:solidFill>
                <a:latin typeface="Georgia" pitchFamily="34" charset="0"/>
                <a:ea typeface="Georgia" pitchFamily="34" charset="-122"/>
                <a:cs typeface="Georgia" pitchFamily="34" charset="-120"/>
              </a:rPr>
              <a:t>✅  The Approval Process</a:t>
            </a:r>
            <a:endParaRPr lang="en-US" sz="3467">
              <a:solidFill>
                <a:prstClr val="black"/>
              </a:solidFill>
              <a:latin typeface="Calibri" panose="020F0502020204030204"/>
            </a:endParaRPr>
          </a:p>
        </p:txBody>
      </p:sp>
      <p:sp>
        <p:nvSpPr>
          <p:cNvPr id="4" name="Shape 2"/>
          <p:cNvSpPr/>
          <p:nvPr/>
        </p:nvSpPr>
        <p:spPr>
          <a:xfrm>
            <a:off x="1584960" y="2804160"/>
            <a:ext cx="9022080" cy="0"/>
          </a:xfrm>
          <a:prstGeom prst="line">
            <a:avLst/>
          </a:prstGeom>
          <a:noFill/>
          <a:ln w="25400">
            <a:solidFill>
              <a:srgbClr val="E9B949"/>
            </a:solidFill>
            <a:prstDash val="dash"/>
          </a:ln>
        </p:spPr>
        <p:txBody>
          <a:bodyPr/>
          <a:lstStyle/>
          <a:p>
            <a:pPr defTabSz="1219170"/>
            <a:endParaRPr lang="en-US" sz="2400">
              <a:solidFill>
                <a:prstClr val="black"/>
              </a:solidFill>
              <a:latin typeface="Calibri" panose="020F0502020204030204"/>
            </a:endParaRPr>
          </a:p>
        </p:txBody>
      </p:sp>
      <p:sp>
        <p:nvSpPr>
          <p:cNvPr id="5" name="Shape 3"/>
          <p:cNvSpPr/>
          <p:nvPr/>
        </p:nvSpPr>
        <p:spPr>
          <a:xfrm>
            <a:off x="1402080" y="2316480"/>
            <a:ext cx="853440" cy="853440"/>
          </a:xfrm>
          <a:prstGeom prst="ellipse">
            <a:avLst/>
          </a:prstGeom>
          <a:solidFill>
            <a:srgbClr val="4A154B"/>
          </a:solidFill>
        </p:spPr>
        <p:txBody>
          <a:bodyPr/>
          <a:lstStyle/>
          <a:p>
            <a:pPr defTabSz="1219170"/>
            <a:endParaRPr lang="en-US" sz="2400">
              <a:solidFill>
                <a:prstClr val="black"/>
              </a:solidFill>
              <a:latin typeface="Calibri" panose="020F0502020204030204"/>
            </a:endParaRPr>
          </a:p>
        </p:txBody>
      </p:sp>
      <p:sp>
        <p:nvSpPr>
          <p:cNvPr id="6" name="Text 4"/>
          <p:cNvSpPr/>
          <p:nvPr/>
        </p:nvSpPr>
        <p:spPr>
          <a:xfrm>
            <a:off x="1402080" y="2377440"/>
            <a:ext cx="853440" cy="731520"/>
          </a:xfrm>
          <a:prstGeom prst="rect">
            <a:avLst/>
          </a:prstGeom>
          <a:noFill/>
        </p:spPr>
        <p:txBody>
          <a:bodyPr wrap="square" rtlCol="0" anchor="ctr"/>
          <a:lstStyle/>
          <a:p>
            <a:pPr algn="ctr" defTabSz="1219170"/>
            <a:r>
              <a:rPr lang="en-US" sz="2667" b="1">
                <a:solidFill>
                  <a:srgbClr val="FFFFFF"/>
                </a:solidFill>
                <a:latin typeface="Georgia" pitchFamily="34" charset="0"/>
                <a:ea typeface="Georgia" pitchFamily="34" charset="-122"/>
                <a:cs typeface="Georgia" pitchFamily="34" charset="-120"/>
              </a:rPr>
              <a:t>1</a:t>
            </a:r>
            <a:endParaRPr lang="en-US" sz="2667">
              <a:solidFill>
                <a:prstClr val="black"/>
              </a:solidFill>
              <a:latin typeface="Calibri" panose="020F0502020204030204"/>
            </a:endParaRPr>
          </a:p>
        </p:txBody>
      </p:sp>
      <p:sp>
        <p:nvSpPr>
          <p:cNvPr id="7" name="Text 5"/>
          <p:cNvSpPr/>
          <p:nvPr/>
        </p:nvSpPr>
        <p:spPr>
          <a:xfrm>
            <a:off x="609600" y="3291840"/>
            <a:ext cx="2438400" cy="1097280"/>
          </a:xfrm>
          <a:prstGeom prst="rect">
            <a:avLst/>
          </a:prstGeom>
          <a:noFill/>
        </p:spPr>
        <p:txBody>
          <a:bodyPr wrap="square" rtlCol="0" anchor="t"/>
          <a:lstStyle/>
          <a:p>
            <a:pPr algn="ctr" defTabSz="1219170"/>
            <a:r>
              <a:rPr lang="en-US" sz="1600">
                <a:solidFill>
                  <a:srgbClr val="1A1A2E"/>
                </a:solidFill>
                <a:latin typeface="Calibri" pitchFamily="34" charset="0"/>
                <a:ea typeface="Calibri" pitchFamily="34" charset="-122"/>
                <a:cs typeface="Calibri" pitchFamily="34" charset="-120"/>
              </a:rPr>
              <a:t>Draft Plan of Work with your team (Chair, Vice-Chair, Board Liaison, Staff Liaison)</a:t>
            </a:r>
            <a:endParaRPr lang="en-US" sz="1600">
              <a:solidFill>
                <a:prstClr val="black"/>
              </a:solidFill>
              <a:latin typeface="Calibri" panose="020F0502020204030204"/>
            </a:endParaRPr>
          </a:p>
        </p:txBody>
      </p:sp>
      <p:sp>
        <p:nvSpPr>
          <p:cNvPr id="8" name="Shape 6"/>
          <p:cNvSpPr/>
          <p:nvPr/>
        </p:nvSpPr>
        <p:spPr>
          <a:xfrm>
            <a:off x="3718560" y="2316480"/>
            <a:ext cx="853440" cy="853440"/>
          </a:xfrm>
          <a:prstGeom prst="ellipse">
            <a:avLst/>
          </a:prstGeom>
          <a:solidFill>
            <a:srgbClr val="4A154B"/>
          </a:solidFill>
        </p:spPr>
        <p:txBody>
          <a:bodyPr/>
          <a:lstStyle/>
          <a:p>
            <a:pPr defTabSz="1219170"/>
            <a:endParaRPr lang="en-US" sz="2400">
              <a:solidFill>
                <a:prstClr val="black"/>
              </a:solidFill>
              <a:latin typeface="Calibri" panose="020F0502020204030204"/>
            </a:endParaRPr>
          </a:p>
        </p:txBody>
      </p:sp>
      <p:sp>
        <p:nvSpPr>
          <p:cNvPr id="9" name="Text 7"/>
          <p:cNvSpPr/>
          <p:nvPr/>
        </p:nvSpPr>
        <p:spPr>
          <a:xfrm>
            <a:off x="3718560" y="2377440"/>
            <a:ext cx="853440" cy="731520"/>
          </a:xfrm>
          <a:prstGeom prst="rect">
            <a:avLst/>
          </a:prstGeom>
          <a:noFill/>
        </p:spPr>
        <p:txBody>
          <a:bodyPr wrap="square" rtlCol="0" anchor="ctr"/>
          <a:lstStyle/>
          <a:p>
            <a:pPr algn="ctr" defTabSz="1219170"/>
            <a:r>
              <a:rPr lang="en-US" sz="2667" b="1">
                <a:solidFill>
                  <a:srgbClr val="FFFFFF"/>
                </a:solidFill>
                <a:latin typeface="Georgia" pitchFamily="34" charset="0"/>
                <a:ea typeface="Georgia" pitchFamily="34" charset="-122"/>
                <a:cs typeface="Georgia" pitchFamily="34" charset="-120"/>
              </a:rPr>
              <a:t>2</a:t>
            </a:r>
            <a:endParaRPr lang="en-US" sz="2667">
              <a:solidFill>
                <a:prstClr val="black"/>
              </a:solidFill>
              <a:latin typeface="Calibri" panose="020F0502020204030204"/>
            </a:endParaRPr>
          </a:p>
        </p:txBody>
      </p:sp>
      <p:sp>
        <p:nvSpPr>
          <p:cNvPr id="10" name="Text 8"/>
          <p:cNvSpPr/>
          <p:nvPr/>
        </p:nvSpPr>
        <p:spPr>
          <a:xfrm>
            <a:off x="2926080" y="3291840"/>
            <a:ext cx="2438400" cy="1097280"/>
          </a:xfrm>
          <a:prstGeom prst="rect">
            <a:avLst/>
          </a:prstGeom>
          <a:noFill/>
        </p:spPr>
        <p:txBody>
          <a:bodyPr wrap="square" rtlCol="0" anchor="t"/>
          <a:lstStyle/>
          <a:p>
            <a:pPr algn="ctr" defTabSz="1219170"/>
            <a:r>
              <a:rPr lang="en-US" sz="1600">
                <a:solidFill>
                  <a:srgbClr val="1A1A2E"/>
                </a:solidFill>
                <a:latin typeface="Calibri" pitchFamily="34" charset="0"/>
                <a:ea typeface="Calibri" pitchFamily="34" charset="-122"/>
                <a:cs typeface="Calibri" pitchFamily="34" charset="-120"/>
              </a:rPr>
              <a:t>Board Liaison submits to Board to be added to an agenda</a:t>
            </a:r>
            <a:endParaRPr lang="en-US" sz="1600">
              <a:solidFill>
                <a:prstClr val="black"/>
              </a:solidFill>
              <a:latin typeface="Calibri" panose="020F0502020204030204"/>
            </a:endParaRPr>
          </a:p>
        </p:txBody>
      </p:sp>
      <p:sp>
        <p:nvSpPr>
          <p:cNvPr id="11" name="Shape 9"/>
          <p:cNvSpPr/>
          <p:nvPr/>
        </p:nvSpPr>
        <p:spPr>
          <a:xfrm>
            <a:off x="6035040" y="2316480"/>
            <a:ext cx="853440" cy="853440"/>
          </a:xfrm>
          <a:prstGeom prst="ellipse">
            <a:avLst/>
          </a:prstGeom>
          <a:solidFill>
            <a:srgbClr val="4A154B"/>
          </a:solidFill>
        </p:spPr>
        <p:txBody>
          <a:bodyPr/>
          <a:lstStyle/>
          <a:p>
            <a:pPr defTabSz="1219170"/>
            <a:endParaRPr lang="en-US" sz="2400">
              <a:solidFill>
                <a:prstClr val="black"/>
              </a:solidFill>
              <a:latin typeface="Calibri" panose="020F0502020204030204"/>
            </a:endParaRPr>
          </a:p>
        </p:txBody>
      </p:sp>
      <p:sp>
        <p:nvSpPr>
          <p:cNvPr id="12" name="Text 10"/>
          <p:cNvSpPr/>
          <p:nvPr/>
        </p:nvSpPr>
        <p:spPr>
          <a:xfrm>
            <a:off x="6035040" y="2377440"/>
            <a:ext cx="853440" cy="731520"/>
          </a:xfrm>
          <a:prstGeom prst="rect">
            <a:avLst/>
          </a:prstGeom>
          <a:noFill/>
        </p:spPr>
        <p:txBody>
          <a:bodyPr wrap="square" rtlCol="0" anchor="ctr"/>
          <a:lstStyle/>
          <a:p>
            <a:pPr algn="ctr" defTabSz="1219170"/>
            <a:r>
              <a:rPr lang="en-US" sz="2667" b="1">
                <a:solidFill>
                  <a:srgbClr val="FFFFFF"/>
                </a:solidFill>
                <a:latin typeface="Georgia" pitchFamily="34" charset="0"/>
                <a:ea typeface="Georgia" pitchFamily="34" charset="-122"/>
                <a:cs typeface="Georgia" pitchFamily="34" charset="-120"/>
              </a:rPr>
              <a:t>3</a:t>
            </a:r>
            <a:endParaRPr lang="en-US" sz="2667">
              <a:solidFill>
                <a:prstClr val="black"/>
              </a:solidFill>
              <a:latin typeface="Calibri" panose="020F0502020204030204"/>
            </a:endParaRPr>
          </a:p>
        </p:txBody>
      </p:sp>
      <p:sp>
        <p:nvSpPr>
          <p:cNvPr id="13" name="Text 11"/>
          <p:cNvSpPr/>
          <p:nvPr/>
        </p:nvSpPr>
        <p:spPr>
          <a:xfrm>
            <a:off x="5242560" y="3291840"/>
            <a:ext cx="2438400" cy="1097280"/>
          </a:xfrm>
          <a:prstGeom prst="rect">
            <a:avLst/>
          </a:prstGeom>
          <a:noFill/>
        </p:spPr>
        <p:txBody>
          <a:bodyPr wrap="square" rtlCol="0" anchor="t"/>
          <a:lstStyle/>
          <a:p>
            <a:pPr algn="ctr" defTabSz="1219170"/>
            <a:r>
              <a:rPr lang="en-US" sz="1600">
                <a:solidFill>
                  <a:srgbClr val="1A1A2E"/>
                </a:solidFill>
                <a:latin typeface="Calibri" pitchFamily="34" charset="0"/>
                <a:ea typeface="Calibri" pitchFamily="34" charset="-122"/>
                <a:cs typeface="Calibri" pitchFamily="34" charset="-120"/>
              </a:rPr>
              <a:t>Board reviews, suggestions modifications, asks questions</a:t>
            </a:r>
            <a:endParaRPr lang="en-US" sz="1600">
              <a:solidFill>
                <a:prstClr val="black"/>
              </a:solidFill>
              <a:latin typeface="Calibri" panose="020F0502020204030204"/>
            </a:endParaRPr>
          </a:p>
        </p:txBody>
      </p:sp>
      <p:sp>
        <p:nvSpPr>
          <p:cNvPr id="14" name="Shape 12"/>
          <p:cNvSpPr/>
          <p:nvPr/>
        </p:nvSpPr>
        <p:spPr>
          <a:xfrm>
            <a:off x="8351520" y="2316480"/>
            <a:ext cx="853440" cy="853440"/>
          </a:xfrm>
          <a:prstGeom prst="ellipse">
            <a:avLst/>
          </a:prstGeom>
          <a:solidFill>
            <a:srgbClr val="4A154B"/>
          </a:solidFill>
        </p:spPr>
        <p:txBody>
          <a:bodyPr/>
          <a:lstStyle/>
          <a:p>
            <a:pPr defTabSz="1219170"/>
            <a:endParaRPr lang="en-US" sz="2400">
              <a:solidFill>
                <a:prstClr val="black"/>
              </a:solidFill>
              <a:latin typeface="Calibri" panose="020F0502020204030204"/>
            </a:endParaRPr>
          </a:p>
        </p:txBody>
      </p:sp>
      <p:sp>
        <p:nvSpPr>
          <p:cNvPr id="15" name="Text 13"/>
          <p:cNvSpPr/>
          <p:nvPr/>
        </p:nvSpPr>
        <p:spPr>
          <a:xfrm>
            <a:off x="8351520" y="2377440"/>
            <a:ext cx="853440" cy="731520"/>
          </a:xfrm>
          <a:prstGeom prst="rect">
            <a:avLst/>
          </a:prstGeom>
          <a:noFill/>
        </p:spPr>
        <p:txBody>
          <a:bodyPr wrap="square" rtlCol="0" anchor="ctr"/>
          <a:lstStyle/>
          <a:p>
            <a:pPr algn="ctr" defTabSz="1219170"/>
            <a:r>
              <a:rPr lang="en-US" sz="2667" b="1">
                <a:solidFill>
                  <a:srgbClr val="FFFFFF"/>
                </a:solidFill>
                <a:latin typeface="Georgia" pitchFamily="34" charset="0"/>
                <a:ea typeface="Georgia" pitchFamily="34" charset="-122"/>
                <a:cs typeface="Georgia" pitchFamily="34" charset="-120"/>
              </a:rPr>
              <a:t>4</a:t>
            </a:r>
            <a:endParaRPr lang="en-US" sz="2667">
              <a:solidFill>
                <a:prstClr val="black"/>
              </a:solidFill>
              <a:latin typeface="Calibri" panose="020F0502020204030204"/>
            </a:endParaRPr>
          </a:p>
        </p:txBody>
      </p:sp>
      <p:sp>
        <p:nvSpPr>
          <p:cNvPr id="16" name="Text 14"/>
          <p:cNvSpPr/>
          <p:nvPr/>
        </p:nvSpPr>
        <p:spPr>
          <a:xfrm>
            <a:off x="7559040" y="3291840"/>
            <a:ext cx="2438400" cy="1097280"/>
          </a:xfrm>
          <a:prstGeom prst="rect">
            <a:avLst/>
          </a:prstGeom>
          <a:noFill/>
        </p:spPr>
        <p:txBody>
          <a:bodyPr wrap="square" rtlCol="0" anchor="t"/>
          <a:lstStyle/>
          <a:p>
            <a:pPr algn="ctr" defTabSz="1219170"/>
            <a:r>
              <a:rPr lang="en-US" sz="1600">
                <a:solidFill>
                  <a:srgbClr val="1A1A2E"/>
                </a:solidFill>
                <a:latin typeface="Calibri" pitchFamily="34" charset="0"/>
                <a:ea typeface="Calibri" pitchFamily="34" charset="-122"/>
                <a:cs typeface="Calibri" pitchFamily="34" charset="-120"/>
              </a:rPr>
              <a:t>Additional modifications may be requested by the group</a:t>
            </a:r>
            <a:endParaRPr lang="en-US" sz="1600">
              <a:solidFill>
                <a:prstClr val="black"/>
              </a:solidFill>
              <a:latin typeface="Calibri" panose="020F0502020204030204"/>
            </a:endParaRPr>
          </a:p>
        </p:txBody>
      </p:sp>
      <p:sp>
        <p:nvSpPr>
          <p:cNvPr id="17" name="Shape 15"/>
          <p:cNvSpPr/>
          <p:nvPr/>
        </p:nvSpPr>
        <p:spPr>
          <a:xfrm>
            <a:off x="10668000" y="2316480"/>
            <a:ext cx="853440" cy="853440"/>
          </a:xfrm>
          <a:prstGeom prst="ellipse">
            <a:avLst/>
          </a:prstGeom>
          <a:solidFill>
            <a:srgbClr val="E9B949"/>
          </a:solidFill>
        </p:spPr>
        <p:txBody>
          <a:bodyPr/>
          <a:lstStyle/>
          <a:p>
            <a:pPr defTabSz="1219170"/>
            <a:endParaRPr lang="en-US" sz="2400">
              <a:solidFill>
                <a:prstClr val="black"/>
              </a:solidFill>
              <a:latin typeface="Calibri" panose="020F0502020204030204"/>
            </a:endParaRPr>
          </a:p>
        </p:txBody>
      </p:sp>
      <p:sp>
        <p:nvSpPr>
          <p:cNvPr id="18" name="Text 16"/>
          <p:cNvSpPr/>
          <p:nvPr/>
        </p:nvSpPr>
        <p:spPr>
          <a:xfrm>
            <a:off x="10668000" y="2377440"/>
            <a:ext cx="853440" cy="731520"/>
          </a:xfrm>
          <a:prstGeom prst="rect">
            <a:avLst/>
          </a:prstGeom>
          <a:noFill/>
        </p:spPr>
        <p:txBody>
          <a:bodyPr wrap="square" rtlCol="0" anchor="ctr"/>
          <a:lstStyle/>
          <a:p>
            <a:pPr algn="ctr" defTabSz="1219170"/>
            <a:r>
              <a:rPr lang="en-US" sz="2667" b="1">
                <a:solidFill>
                  <a:srgbClr val="FFFFFF"/>
                </a:solidFill>
                <a:latin typeface="Georgia" pitchFamily="34" charset="0"/>
                <a:ea typeface="Georgia" pitchFamily="34" charset="-122"/>
                <a:cs typeface="Georgia" pitchFamily="34" charset="-120"/>
              </a:rPr>
              <a:t>5</a:t>
            </a:r>
            <a:endParaRPr lang="en-US" sz="2667">
              <a:solidFill>
                <a:prstClr val="black"/>
              </a:solidFill>
              <a:latin typeface="Calibri" panose="020F0502020204030204"/>
            </a:endParaRPr>
          </a:p>
        </p:txBody>
      </p:sp>
      <p:sp>
        <p:nvSpPr>
          <p:cNvPr id="19" name="Text 17"/>
          <p:cNvSpPr/>
          <p:nvPr/>
        </p:nvSpPr>
        <p:spPr>
          <a:xfrm>
            <a:off x="9875520" y="3291840"/>
            <a:ext cx="2438400" cy="1097280"/>
          </a:xfrm>
          <a:prstGeom prst="rect">
            <a:avLst/>
          </a:prstGeom>
          <a:noFill/>
        </p:spPr>
        <p:txBody>
          <a:bodyPr wrap="square" rtlCol="0" anchor="t"/>
          <a:lstStyle/>
          <a:p>
            <a:pPr algn="ctr" defTabSz="1219170"/>
            <a:r>
              <a:rPr lang="en-US" sz="1600">
                <a:solidFill>
                  <a:srgbClr val="1A1A2E"/>
                </a:solidFill>
                <a:latin typeface="Calibri" pitchFamily="34" charset="0"/>
                <a:ea typeface="Calibri" pitchFamily="34" charset="-122"/>
                <a:cs typeface="Calibri" pitchFamily="34" charset="-120"/>
              </a:rPr>
              <a:t>Final plan approved</a:t>
            </a:r>
            <a:endParaRPr lang="en-US" sz="1600">
              <a:solidFill>
                <a:prstClr val="black"/>
              </a:solidFill>
              <a:latin typeface="Calibri" panose="020F0502020204030204"/>
            </a:endParaRPr>
          </a:p>
        </p:txBody>
      </p:sp>
      <p:sp>
        <p:nvSpPr>
          <p:cNvPr id="20" name="Shape 18"/>
          <p:cNvSpPr/>
          <p:nvPr/>
        </p:nvSpPr>
        <p:spPr>
          <a:xfrm>
            <a:off x="609600" y="4632960"/>
            <a:ext cx="10972800" cy="1219200"/>
          </a:xfrm>
          <a:prstGeom prst="rect">
            <a:avLst/>
          </a:prstGeom>
          <a:solidFill>
            <a:srgbClr val="FFFFFF"/>
          </a:solidFill>
          <a:effectLst>
            <a:outerShdw blurRad="50800" dist="25400" dir="8100000" algn="bl" rotWithShape="0">
              <a:srgbClr val="000000">
                <a:alpha val="15000"/>
              </a:srgbClr>
            </a:outerShdw>
          </a:effectLst>
        </p:spPr>
        <p:txBody>
          <a:bodyPr/>
          <a:lstStyle/>
          <a:p>
            <a:pPr defTabSz="1219170"/>
            <a:endParaRPr lang="en-US" sz="2400">
              <a:solidFill>
                <a:prstClr val="black"/>
              </a:solidFill>
              <a:latin typeface="Calibri" panose="020F0502020204030204"/>
            </a:endParaRPr>
          </a:p>
        </p:txBody>
      </p:sp>
      <p:sp>
        <p:nvSpPr>
          <p:cNvPr id="21" name="Shape 19"/>
          <p:cNvSpPr/>
          <p:nvPr/>
        </p:nvSpPr>
        <p:spPr>
          <a:xfrm>
            <a:off x="609600" y="4632960"/>
            <a:ext cx="97536" cy="1219200"/>
          </a:xfrm>
          <a:prstGeom prst="rect">
            <a:avLst/>
          </a:prstGeom>
          <a:solidFill>
            <a:srgbClr val="E9B949"/>
          </a:solidFill>
        </p:spPr>
        <p:txBody>
          <a:bodyPr/>
          <a:lstStyle/>
          <a:p>
            <a:pPr defTabSz="1219170"/>
            <a:endParaRPr lang="en-US" sz="2400">
              <a:solidFill>
                <a:prstClr val="black"/>
              </a:solidFill>
              <a:latin typeface="Calibri" panose="020F0502020204030204"/>
            </a:endParaRPr>
          </a:p>
        </p:txBody>
      </p:sp>
      <p:sp>
        <p:nvSpPr>
          <p:cNvPr id="22" name="Text 20"/>
          <p:cNvSpPr/>
          <p:nvPr/>
        </p:nvSpPr>
        <p:spPr>
          <a:xfrm>
            <a:off x="853440" y="4754880"/>
            <a:ext cx="10363200" cy="487680"/>
          </a:xfrm>
          <a:prstGeom prst="rect">
            <a:avLst/>
          </a:prstGeom>
          <a:noFill/>
        </p:spPr>
        <p:txBody>
          <a:bodyPr wrap="square" rtlCol="0" anchor="ctr"/>
          <a:lstStyle/>
          <a:p>
            <a:pPr defTabSz="1219170"/>
            <a:r>
              <a:rPr lang="en-US" sz="1867" b="1">
                <a:solidFill>
                  <a:srgbClr val="4A154B"/>
                </a:solidFill>
                <a:latin typeface="Georgia" pitchFamily="34" charset="0"/>
                <a:ea typeface="Georgia" pitchFamily="34" charset="-122"/>
                <a:cs typeface="Georgia" pitchFamily="34" charset="-120"/>
              </a:rPr>
              <a:t>This isn't rubber-stamping!</a:t>
            </a:r>
            <a:endParaRPr lang="en-US" sz="1867">
              <a:solidFill>
                <a:prstClr val="black"/>
              </a:solidFill>
              <a:latin typeface="Calibri" panose="020F0502020204030204"/>
            </a:endParaRPr>
          </a:p>
        </p:txBody>
      </p:sp>
      <p:sp>
        <p:nvSpPr>
          <p:cNvPr id="23" name="Text 21"/>
          <p:cNvSpPr/>
          <p:nvPr/>
        </p:nvSpPr>
        <p:spPr>
          <a:xfrm>
            <a:off x="853440" y="5181600"/>
            <a:ext cx="10363200" cy="548640"/>
          </a:xfrm>
          <a:prstGeom prst="rect">
            <a:avLst/>
          </a:prstGeom>
          <a:noFill/>
        </p:spPr>
        <p:txBody>
          <a:bodyPr wrap="square" rtlCol="0" anchor="ctr"/>
          <a:lstStyle/>
          <a:p>
            <a:pPr defTabSz="1219170"/>
            <a:r>
              <a:rPr lang="en-US" sz="1733">
                <a:solidFill>
                  <a:srgbClr val="6B7280"/>
                </a:solidFill>
                <a:latin typeface="Calibri" pitchFamily="34" charset="0"/>
                <a:ea typeface="Calibri" pitchFamily="34" charset="-122"/>
                <a:cs typeface="Calibri" pitchFamily="34" charset="-120"/>
              </a:rPr>
              <a:t>The Board genuinely reviews to ensure alignment with strategic priorities and identify cross-group opportunities.</a:t>
            </a:r>
            <a:endParaRPr lang="en-US" sz="1733">
              <a:solidFill>
                <a:prstClr val="black"/>
              </a:solidFill>
              <a:latin typeface="Calibri" panose="020F0502020204030204"/>
            </a:endParaRPr>
          </a:p>
        </p:txBody>
      </p:sp>
      <p:pic>
        <p:nvPicPr>
          <p:cNvPr id="25" name="Picture 24">
            <a:extLst>
              <a:ext uri="{FF2B5EF4-FFF2-40B4-BE49-F238E27FC236}">
                <a16:creationId xmlns:a16="http://schemas.microsoft.com/office/drawing/2014/main" id="{04FC54B2-888B-3726-0268-41FDC03C5FEC}"/>
              </a:ext>
            </a:extLst>
          </p:cNvPr>
          <p:cNvPicPr>
            <a:picLocks noChangeAspect="1"/>
          </p:cNvPicPr>
          <p:nvPr/>
        </p:nvPicPr>
        <p:blipFill>
          <a:blip r:embed="rId3"/>
          <a:stretch>
            <a:fillRect/>
          </a:stretch>
        </p:blipFill>
        <p:spPr>
          <a:xfrm>
            <a:off x="10128067" y="102920"/>
            <a:ext cx="2063933" cy="750521"/>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4A154B"/>
        </a:solidFill>
        <a:effectLst/>
      </p:bgPr>
    </p:bg>
    <p:spTree>
      <p:nvGrpSpPr>
        <p:cNvPr id="1" name=""/>
        <p:cNvGrpSpPr/>
        <p:nvPr/>
      </p:nvGrpSpPr>
      <p:grpSpPr>
        <a:xfrm>
          <a:off x="0" y="0"/>
          <a:ext cx="0" cy="0"/>
          <a:chOff x="0" y="0"/>
          <a:chExt cx="0" cy="0"/>
        </a:xfrm>
      </p:grpSpPr>
      <p:sp>
        <p:nvSpPr>
          <p:cNvPr id="2" name="Text 0"/>
          <p:cNvSpPr/>
          <p:nvPr/>
        </p:nvSpPr>
        <p:spPr>
          <a:xfrm>
            <a:off x="609600" y="487680"/>
            <a:ext cx="10972800" cy="731520"/>
          </a:xfrm>
          <a:prstGeom prst="rect">
            <a:avLst/>
          </a:prstGeom>
          <a:noFill/>
        </p:spPr>
        <p:txBody>
          <a:bodyPr wrap="square" rtlCol="0" anchor="ctr"/>
          <a:lstStyle/>
          <a:p>
            <a:pPr algn="ctr" defTabSz="1219170"/>
            <a:r>
              <a:rPr lang="en-US" sz="4267" b="1">
                <a:solidFill>
                  <a:srgbClr val="FFFFFF"/>
                </a:solidFill>
                <a:latin typeface="Georgia" pitchFamily="34" charset="0"/>
                <a:ea typeface="Georgia" pitchFamily="34" charset="-122"/>
                <a:cs typeface="Georgia" pitchFamily="34" charset="-120"/>
              </a:rPr>
              <a:t>🎼  Putting It All Together</a:t>
            </a:r>
            <a:endParaRPr lang="en-US" sz="4267">
              <a:solidFill>
                <a:prstClr val="black"/>
              </a:solidFill>
              <a:latin typeface="Calibri" panose="020F0502020204030204"/>
            </a:endParaRPr>
          </a:p>
        </p:txBody>
      </p:sp>
      <p:sp>
        <p:nvSpPr>
          <p:cNvPr id="3" name="Shape 1"/>
          <p:cNvSpPr/>
          <p:nvPr/>
        </p:nvSpPr>
        <p:spPr>
          <a:xfrm>
            <a:off x="731520" y="1463040"/>
            <a:ext cx="5120640" cy="3657600"/>
          </a:xfrm>
          <a:prstGeom prst="rect">
            <a:avLst/>
          </a:prstGeom>
          <a:solidFill>
            <a:srgbClr val="FFFFFF"/>
          </a:solidFill>
          <a:effectLst>
            <a:outerShdw blurRad="50800" dist="25400" dir="8100000" algn="bl" rotWithShape="0">
              <a:srgbClr val="000000">
                <a:alpha val="15000"/>
              </a:srgbClr>
            </a:outerShdw>
          </a:effectLst>
        </p:spPr>
        <p:txBody>
          <a:bodyPr/>
          <a:lstStyle/>
          <a:p>
            <a:pPr defTabSz="1219170"/>
            <a:endParaRPr lang="en-US" sz="2400">
              <a:solidFill>
                <a:prstClr val="black"/>
              </a:solidFill>
              <a:latin typeface="Calibri" panose="020F0502020204030204"/>
            </a:endParaRPr>
          </a:p>
        </p:txBody>
      </p:sp>
      <p:sp>
        <p:nvSpPr>
          <p:cNvPr id="4" name="Text 2"/>
          <p:cNvSpPr/>
          <p:nvPr/>
        </p:nvSpPr>
        <p:spPr>
          <a:xfrm>
            <a:off x="853440" y="1584960"/>
            <a:ext cx="4876800" cy="609600"/>
          </a:xfrm>
          <a:prstGeom prst="rect">
            <a:avLst/>
          </a:prstGeom>
          <a:noFill/>
        </p:spPr>
        <p:txBody>
          <a:bodyPr wrap="square" rtlCol="0" anchor="ctr"/>
          <a:lstStyle/>
          <a:p>
            <a:pPr algn="ctr" defTabSz="1219170"/>
            <a:r>
              <a:rPr lang="en-US" sz="2400" b="1">
                <a:solidFill>
                  <a:srgbClr val="4A154B"/>
                </a:solidFill>
                <a:latin typeface="Georgia" pitchFamily="34" charset="0"/>
                <a:ea typeface="Georgia" pitchFamily="34" charset="-122"/>
                <a:cs typeface="Georgia" pitchFamily="34" charset="-120"/>
              </a:rPr>
              <a:t>🎼 YOUR CHARTER</a:t>
            </a:r>
            <a:endParaRPr lang="en-US" sz="2400">
              <a:solidFill>
                <a:prstClr val="black"/>
              </a:solidFill>
              <a:latin typeface="Calibri" panose="020F0502020204030204"/>
            </a:endParaRPr>
          </a:p>
        </p:txBody>
      </p:sp>
      <p:sp>
        <p:nvSpPr>
          <p:cNvPr id="5" name="Text 3"/>
          <p:cNvSpPr/>
          <p:nvPr/>
        </p:nvSpPr>
        <p:spPr>
          <a:xfrm>
            <a:off x="853440" y="2133600"/>
            <a:ext cx="4876800" cy="487680"/>
          </a:xfrm>
          <a:prstGeom prst="rect">
            <a:avLst/>
          </a:prstGeom>
          <a:noFill/>
        </p:spPr>
        <p:txBody>
          <a:bodyPr wrap="square" rtlCol="0" anchor="ctr"/>
          <a:lstStyle/>
          <a:p>
            <a:pPr algn="ctr" defTabSz="1219170"/>
            <a:r>
              <a:rPr lang="en-US" sz="2133" i="1">
                <a:solidFill>
                  <a:srgbClr val="611F69"/>
                </a:solidFill>
                <a:latin typeface="Calibri" pitchFamily="34" charset="0"/>
                <a:ea typeface="Calibri" pitchFamily="34" charset="-122"/>
                <a:cs typeface="Calibri" pitchFamily="34" charset="-120"/>
              </a:rPr>
              <a:t>= Sheet Music</a:t>
            </a:r>
            <a:endParaRPr lang="en-US" sz="2133">
              <a:solidFill>
                <a:prstClr val="black"/>
              </a:solidFill>
              <a:latin typeface="Calibri" panose="020F0502020204030204"/>
            </a:endParaRPr>
          </a:p>
        </p:txBody>
      </p:sp>
      <p:sp>
        <p:nvSpPr>
          <p:cNvPr id="6" name="Text 4"/>
          <p:cNvSpPr/>
          <p:nvPr/>
        </p:nvSpPr>
        <p:spPr>
          <a:xfrm>
            <a:off x="1097280" y="2682240"/>
            <a:ext cx="4632960" cy="2194560"/>
          </a:xfrm>
          <a:prstGeom prst="rect">
            <a:avLst/>
          </a:prstGeom>
          <a:noFill/>
        </p:spPr>
        <p:txBody>
          <a:bodyPr wrap="square" rtlCol="0" anchor="ctr"/>
          <a:lstStyle/>
          <a:p>
            <a:pPr defTabSz="1219170"/>
            <a:r>
              <a:rPr lang="en-US" sz="1867">
                <a:solidFill>
                  <a:srgbClr val="1A1A2E"/>
                </a:solidFill>
                <a:latin typeface="Calibri" pitchFamily="34" charset="0"/>
                <a:ea typeface="Calibri" pitchFamily="34" charset="-122"/>
                <a:cs typeface="Calibri" pitchFamily="34" charset="-120"/>
              </a:rPr>
              <a:t>• Your foundational purpose</a:t>
            </a:r>
            <a:endParaRPr lang="en-US" sz="1867">
              <a:solidFill>
                <a:prstClr val="black"/>
              </a:solidFill>
              <a:latin typeface="Calibri" panose="020F0502020204030204"/>
            </a:endParaRPr>
          </a:p>
          <a:p>
            <a:pPr defTabSz="1219170"/>
            <a:r>
              <a:rPr lang="en-US" sz="1867">
                <a:solidFill>
                  <a:srgbClr val="1A1A2E"/>
                </a:solidFill>
                <a:latin typeface="Calibri" pitchFamily="34" charset="0"/>
                <a:ea typeface="Calibri" pitchFamily="34" charset="-122"/>
                <a:cs typeface="Calibri" pitchFamily="34" charset="-120"/>
              </a:rPr>
              <a:t>• What you're supposed to play</a:t>
            </a:r>
            <a:endParaRPr lang="en-US" sz="1867">
              <a:solidFill>
                <a:prstClr val="black"/>
              </a:solidFill>
              <a:latin typeface="Calibri" panose="020F0502020204030204"/>
            </a:endParaRPr>
          </a:p>
          <a:p>
            <a:pPr defTabSz="1219170"/>
            <a:r>
              <a:rPr lang="en-US" sz="1867">
                <a:solidFill>
                  <a:srgbClr val="1A1A2E"/>
                </a:solidFill>
                <a:latin typeface="Calibri" pitchFamily="34" charset="0"/>
                <a:ea typeface="Calibri" pitchFamily="34" charset="-122"/>
                <a:cs typeface="Calibri" pitchFamily="34" charset="-120"/>
              </a:rPr>
              <a:t>• Board-approved</a:t>
            </a:r>
            <a:endParaRPr lang="en-US" sz="1867">
              <a:solidFill>
                <a:prstClr val="black"/>
              </a:solidFill>
              <a:latin typeface="Calibri" panose="020F0502020204030204"/>
            </a:endParaRPr>
          </a:p>
          <a:p>
            <a:pPr defTabSz="1219170"/>
            <a:r>
              <a:rPr lang="en-US" sz="1867">
                <a:solidFill>
                  <a:srgbClr val="1A1A2E"/>
                </a:solidFill>
                <a:latin typeface="Calibri" pitchFamily="34" charset="0"/>
                <a:ea typeface="Calibri" pitchFamily="34" charset="-122"/>
                <a:cs typeface="Calibri" pitchFamily="34" charset="-120"/>
              </a:rPr>
              <a:t>• Rarely changes</a:t>
            </a:r>
            <a:endParaRPr lang="en-US" sz="1867">
              <a:solidFill>
                <a:prstClr val="black"/>
              </a:solidFill>
              <a:latin typeface="Calibri" panose="020F0502020204030204"/>
            </a:endParaRPr>
          </a:p>
        </p:txBody>
      </p:sp>
      <p:sp>
        <p:nvSpPr>
          <p:cNvPr id="7" name="Shape 5"/>
          <p:cNvSpPr/>
          <p:nvPr/>
        </p:nvSpPr>
        <p:spPr>
          <a:xfrm>
            <a:off x="6339840" y="1463040"/>
            <a:ext cx="5120640" cy="3657600"/>
          </a:xfrm>
          <a:prstGeom prst="rect">
            <a:avLst/>
          </a:prstGeom>
          <a:solidFill>
            <a:srgbClr val="FFFFFF"/>
          </a:solidFill>
          <a:effectLst>
            <a:outerShdw blurRad="50800" dist="25400" dir="8100000" algn="bl" rotWithShape="0">
              <a:srgbClr val="000000">
                <a:alpha val="15000"/>
              </a:srgbClr>
            </a:outerShdw>
          </a:effectLst>
        </p:spPr>
        <p:txBody>
          <a:bodyPr/>
          <a:lstStyle/>
          <a:p>
            <a:pPr defTabSz="1219170"/>
            <a:endParaRPr lang="en-US" sz="2400">
              <a:solidFill>
                <a:prstClr val="black"/>
              </a:solidFill>
              <a:latin typeface="Calibri" panose="020F0502020204030204"/>
            </a:endParaRPr>
          </a:p>
        </p:txBody>
      </p:sp>
      <p:sp>
        <p:nvSpPr>
          <p:cNvPr id="8" name="Text 6"/>
          <p:cNvSpPr/>
          <p:nvPr/>
        </p:nvSpPr>
        <p:spPr>
          <a:xfrm>
            <a:off x="6461760" y="1584960"/>
            <a:ext cx="4876800" cy="609600"/>
          </a:xfrm>
          <a:prstGeom prst="rect">
            <a:avLst/>
          </a:prstGeom>
          <a:noFill/>
        </p:spPr>
        <p:txBody>
          <a:bodyPr wrap="square" rtlCol="0" anchor="ctr"/>
          <a:lstStyle/>
          <a:p>
            <a:pPr algn="ctr" defTabSz="1219170"/>
            <a:r>
              <a:rPr lang="en-US" sz="2400" b="1">
                <a:solidFill>
                  <a:srgbClr val="4A154B"/>
                </a:solidFill>
                <a:latin typeface="Georgia" pitchFamily="34" charset="0"/>
                <a:ea typeface="Georgia" pitchFamily="34" charset="-122"/>
                <a:cs typeface="Georgia" pitchFamily="34" charset="-120"/>
              </a:rPr>
              <a:t>🎵 PLAN OF WORK</a:t>
            </a:r>
            <a:endParaRPr lang="en-US" sz="2400">
              <a:solidFill>
                <a:prstClr val="black"/>
              </a:solidFill>
              <a:latin typeface="Calibri" panose="020F0502020204030204"/>
            </a:endParaRPr>
          </a:p>
        </p:txBody>
      </p:sp>
      <p:sp>
        <p:nvSpPr>
          <p:cNvPr id="9" name="Text 7"/>
          <p:cNvSpPr/>
          <p:nvPr/>
        </p:nvSpPr>
        <p:spPr>
          <a:xfrm>
            <a:off x="6461760" y="2133600"/>
            <a:ext cx="4876800" cy="487680"/>
          </a:xfrm>
          <a:prstGeom prst="rect">
            <a:avLst/>
          </a:prstGeom>
          <a:noFill/>
        </p:spPr>
        <p:txBody>
          <a:bodyPr wrap="square" rtlCol="0" anchor="ctr"/>
          <a:lstStyle/>
          <a:p>
            <a:pPr algn="ctr" defTabSz="1219170"/>
            <a:r>
              <a:rPr lang="en-US" sz="2133" i="1">
                <a:solidFill>
                  <a:srgbClr val="611F69"/>
                </a:solidFill>
                <a:latin typeface="Calibri" pitchFamily="34" charset="0"/>
                <a:ea typeface="Calibri" pitchFamily="34" charset="-122"/>
                <a:cs typeface="Calibri" pitchFamily="34" charset="-120"/>
              </a:rPr>
              <a:t>= Setlist</a:t>
            </a:r>
            <a:endParaRPr lang="en-US" sz="2133">
              <a:solidFill>
                <a:prstClr val="black"/>
              </a:solidFill>
              <a:latin typeface="Calibri" panose="020F0502020204030204"/>
            </a:endParaRPr>
          </a:p>
        </p:txBody>
      </p:sp>
      <p:sp>
        <p:nvSpPr>
          <p:cNvPr id="10" name="Text 8"/>
          <p:cNvSpPr/>
          <p:nvPr/>
        </p:nvSpPr>
        <p:spPr>
          <a:xfrm>
            <a:off x="6583680" y="2682240"/>
            <a:ext cx="4632960" cy="2194560"/>
          </a:xfrm>
          <a:prstGeom prst="rect">
            <a:avLst/>
          </a:prstGeom>
          <a:noFill/>
        </p:spPr>
        <p:txBody>
          <a:bodyPr wrap="square" rtlCol="0" anchor="ctr"/>
          <a:lstStyle/>
          <a:p>
            <a:pPr defTabSz="1219170"/>
            <a:r>
              <a:rPr lang="en-US" sz="1867">
                <a:solidFill>
                  <a:srgbClr val="1A1A2E"/>
                </a:solidFill>
                <a:latin typeface="Calibri" pitchFamily="34" charset="0"/>
                <a:ea typeface="Calibri" pitchFamily="34" charset="-122"/>
                <a:cs typeface="Calibri" pitchFamily="34" charset="-120"/>
              </a:rPr>
              <a:t>• Your specific songs for this year</a:t>
            </a:r>
            <a:endParaRPr lang="en-US" sz="1867">
              <a:solidFill>
                <a:prstClr val="black"/>
              </a:solidFill>
              <a:latin typeface="Calibri" panose="020F0502020204030204"/>
            </a:endParaRPr>
          </a:p>
          <a:p>
            <a:pPr defTabSz="1219170"/>
            <a:r>
              <a:rPr lang="en-US" sz="1867">
                <a:solidFill>
                  <a:srgbClr val="1A1A2E"/>
                </a:solidFill>
                <a:latin typeface="Calibri" pitchFamily="34" charset="0"/>
                <a:ea typeface="Calibri" pitchFamily="34" charset="-122"/>
                <a:cs typeface="Calibri" pitchFamily="34" charset="-120"/>
              </a:rPr>
              <a:t>• How you'll achieve your purpose</a:t>
            </a:r>
            <a:endParaRPr lang="en-US" sz="1867">
              <a:solidFill>
                <a:prstClr val="black"/>
              </a:solidFill>
              <a:latin typeface="Calibri" panose="020F0502020204030204"/>
            </a:endParaRPr>
          </a:p>
          <a:p>
            <a:pPr defTabSz="1219170"/>
            <a:r>
              <a:rPr lang="en-US" sz="1867">
                <a:solidFill>
                  <a:srgbClr val="1A1A2E"/>
                </a:solidFill>
                <a:latin typeface="Calibri" pitchFamily="34" charset="0"/>
                <a:ea typeface="Calibri" pitchFamily="34" charset="-122"/>
                <a:cs typeface="Calibri" pitchFamily="34" charset="-120"/>
              </a:rPr>
              <a:t>• Collaborative effort</a:t>
            </a:r>
            <a:endParaRPr lang="en-US" sz="1867">
              <a:solidFill>
                <a:prstClr val="black"/>
              </a:solidFill>
              <a:latin typeface="Calibri" panose="020F0502020204030204"/>
            </a:endParaRPr>
          </a:p>
          <a:p>
            <a:pPr defTabSz="1219170"/>
            <a:r>
              <a:rPr lang="en-US" sz="1867">
                <a:solidFill>
                  <a:srgbClr val="1A1A2E"/>
                </a:solidFill>
                <a:latin typeface="Calibri" pitchFamily="34" charset="0"/>
                <a:ea typeface="Calibri" pitchFamily="34" charset="-122"/>
                <a:cs typeface="Calibri" pitchFamily="34" charset="-120"/>
              </a:rPr>
              <a:t>• Renewed annually</a:t>
            </a:r>
            <a:endParaRPr lang="en-US" sz="1867">
              <a:solidFill>
                <a:prstClr val="black"/>
              </a:solidFill>
              <a:latin typeface="Calibri" panose="020F0502020204030204"/>
            </a:endParaRPr>
          </a:p>
        </p:txBody>
      </p:sp>
      <p:sp>
        <p:nvSpPr>
          <p:cNvPr id="11" name="Text 9"/>
          <p:cNvSpPr/>
          <p:nvPr/>
        </p:nvSpPr>
        <p:spPr>
          <a:xfrm>
            <a:off x="609600" y="5486400"/>
            <a:ext cx="10972800" cy="609600"/>
          </a:xfrm>
          <a:prstGeom prst="rect">
            <a:avLst/>
          </a:prstGeom>
          <a:noFill/>
        </p:spPr>
        <p:txBody>
          <a:bodyPr wrap="square" rtlCol="0" anchor="ctr"/>
          <a:lstStyle/>
          <a:p>
            <a:pPr algn="ctr" defTabSz="1219170"/>
            <a:r>
              <a:rPr lang="en-US" sz="2400" b="1">
                <a:solidFill>
                  <a:srgbClr val="E9B949"/>
                </a:solidFill>
                <a:latin typeface="Calibri" pitchFamily="34" charset="0"/>
                <a:ea typeface="Calibri" pitchFamily="34" charset="-122"/>
                <a:cs typeface="Calibri" pitchFamily="34" charset="-120"/>
              </a:rPr>
              <a:t>The charter is the WHAT and WHY.  |  The Plan of Work is the HOW and WHEN.</a:t>
            </a:r>
            <a:endParaRPr lang="en-US" sz="2400">
              <a:solidFill>
                <a:prstClr val="black"/>
              </a:solidFill>
              <a:latin typeface="Calibri" panose="020F0502020204030204"/>
            </a:endParaRPr>
          </a:p>
        </p:txBody>
      </p:sp>
      <p:sp>
        <p:nvSpPr>
          <p:cNvPr id="12" name="Text 10"/>
          <p:cNvSpPr/>
          <p:nvPr/>
        </p:nvSpPr>
        <p:spPr>
          <a:xfrm>
            <a:off x="609600" y="6096000"/>
            <a:ext cx="10972800" cy="487680"/>
          </a:xfrm>
          <a:prstGeom prst="rect">
            <a:avLst/>
          </a:prstGeom>
          <a:noFill/>
        </p:spPr>
        <p:txBody>
          <a:bodyPr wrap="square" rtlCol="0" anchor="ctr"/>
          <a:lstStyle/>
          <a:p>
            <a:pPr algn="ctr" defTabSz="1219170"/>
            <a:r>
              <a:rPr lang="en-US" sz="2133" i="1">
                <a:solidFill>
                  <a:srgbClr val="F8F5F1"/>
                </a:solidFill>
                <a:latin typeface="Calibri" pitchFamily="34" charset="0"/>
                <a:ea typeface="Calibri" pitchFamily="34" charset="-122"/>
                <a:cs typeface="Calibri" pitchFamily="34" charset="-120"/>
              </a:rPr>
              <a:t>Together, they keep your volunteer group focused, aligned, and making beautiful music. 🎶</a:t>
            </a:r>
            <a:endParaRPr lang="en-US" sz="2133">
              <a:solidFill>
                <a:prstClr val="black"/>
              </a:solidFill>
              <a:latin typeface="Calibri" panose="020F0502020204030204"/>
            </a:endParaRPr>
          </a:p>
        </p:txBody>
      </p:sp>
      <p:pic>
        <p:nvPicPr>
          <p:cNvPr id="13" name="Picture 12">
            <a:extLst>
              <a:ext uri="{FF2B5EF4-FFF2-40B4-BE49-F238E27FC236}">
                <a16:creationId xmlns:a16="http://schemas.microsoft.com/office/drawing/2014/main" id="{A643EDE4-345D-57C5-ADBF-3DC0AF851CBA}"/>
              </a:ext>
            </a:extLst>
          </p:cNvPr>
          <p:cNvPicPr>
            <a:picLocks noChangeAspect="1"/>
          </p:cNvPicPr>
          <p:nvPr/>
        </p:nvPicPr>
        <p:blipFill>
          <a:blip r:embed="rId3"/>
          <a:stretch>
            <a:fillRect/>
          </a:stretch>
        </p:blipFill>
        <p:spPr>
          <a:xfrm>
            <a:off x="10302240" y="1"/>
            <a:ext cx="1936025" cy="704009"/>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sp>
        <p:nvSpPr>
          <p:cNvPr id="2" name="Shape 0"/>
          <p:cNvSpPr/>
          <p:nvPr/>
        </p:nvSpPr>
        <p:spPr>
          <a:xfrm>
            <a:off x="0" y="0"/>
            <a:ext cx="12192000" cy="975360"/>
          </a:xfrm>
          <a:prstGeom prst="rect">
            <a:avLst/>
          </a:prstGeom>
          <a:solidFill>
            <a:srgbClr val="4A154B"/>
          </a:solidFill>
        </p:spPr>
        <p:txBody>
          <a:bodyPr/>
          <a:lstStyle/>
          <a:p>
            <a:pPr defTabSz="1219170"/>
            <a:endParaRPr lang="en-US" sz="2400">
              <a:solidFill>
                <a:prstClr val="black"/>
              </a:solidFill>
              <a:latin typeface="Calibri" panose="020F0502020204030204"/>
            </a:endParaRPr>
          </a:p>
        </p:txBody>
      </p:sp>
      <p:sp>
        <p:nvSpPr>
          <p:cNvPr id="3" name="Text 1"/>
          <p:cNvSpPr/>
          <p:nvPr/>
        </p:nvSpPr>
        <p:spPr>
          <a:xfrm>
            <a:off x="609600" y="243840"/>
            <a:ext cx="10972800" cy="609600"/>
          </a:xfrm>
          <a:prstGeom prst="rect">
            <a:avLst/>
          </a:prstGeom>
          <a:noFill/>
        </p:spPr>
        <p:txBody>
          <a:bodyPr wrap="square" rtlCol="0" anchor="ctr"/>
          <a:lstStyle/>
          <a:p>
            <a:pPr defTabSz="1219170"/>
            <a:r>
              <a:rPr lang="en-US" sz="3467" b="1">
                <a:solidFill>
                  <a:srgbClr val="FFFFFF"/>
                </a:solidFill>
                <a:latin typeface="Georgia" pitchFamily="34" charset="0"/>
                <a:ea typeface="Georgia" pitchFamily="34" charset="-122"/>
                <a:cs typeface="Georgia" pitchFamily="34" charset="-120"/>
              </a:rPr>
              <a:t>⭐  Key Takeaways</a:t>
            </a:r>
            <a:endParaRPr lang="en-US" sz="3467">
              <a:solidFill>
                <a:prstClr val="black"/>
              </a:solidFill>
              <a:latin typeface="Calibri" panose="020F0502020204030204"/>
            </a:endParaRPr>
          </a:p>
        </p:txBody>
      </p:sp>
      <p:sp>
        <p:nvSpPr>
          <p:cNvPr id="4" name="Shape 2"/>
          <p:cNvSpPr/>
          <p:nvPr/>
        </p:nvSpPr>
        <p:spPr>
          <a:xfrm>
            <a:off x="609600" y="1219200"/>
            <a:ext cx="548640" cy="548640"/>
          </a:xfrm>
          <a:prstGeom prst="ellipse">
            <a:avLst/>
          </a:prstGeom>
          <a:solidFill>
            <a:srgbClr val="E9B949"/>
          </a:solidFill>
        </p:spPr>
        <p:txBody>
          <a:bodyPr/>
          <a:lstStyle/>
          <a:p>
            <a:pPr defTabSz="1219170"/>
            <a:endParaRPr lang="en-US" sz="2400">
              <a:solidFill>
                <a:prstClr val="black"/>
              </a:solidFill>
              <a:latin typeface="Calibri" panose="020F0502020204030204"/>
            </a:endParaRPr>
          </a:p>
        </p:txBody>
      </p:sp>
      <p:sp>
        <p:nvSpPr>
          <p:cNvPr id="5" name="Text 3"/>
          <p:cNvSpPr/>
          <p:nvPr/>
        </p:nvSpPr>
        <p:spPr>
          <a:xfrm>
            <a:off x="609600" y="1280160"/>
            <a:ext cx="548640" cy="426720"/>
          </a:xfrm>
          <a:prstGeom prst="rect">
            <a:avLst/>
          </a:prstGeom>
          <a:noFill/>
        </p:spPr>
        <p:txBody>
          <a:bodyPr wrap="square" rtlCol="0" anchor="ctr"/>
          <a:lstStyle/>
          <a:p>
            <a:pPr algn="ctr" defTabSz="1219170"/>
            <a:r>
              <a:rPr lang="en-US" sz="2133" b="1">
                <a:solidFill>
                  <a:srgbClr val="4A154B"/>
                </a:solidFill>
                <a:latin typeface="Georgia" pitchFamily="34" charset="0"/>
                <a:ea typeface="Georgia" pitchFamily="34" charset="-122"/>
                <a:cs typeface="Georgia" pitchFamily="34" charset="-120"/>
              </a:rPr>
              <a:t>1</a:t>
            </a:r>
            <a:endParaRPr lang="en-US" sz="2133">
              <a:solidFill>
                <a:prstClr val="black"/>
              </a:solidFill>
              <a:latin typeface="Calibri" panose="020F0502020204030204"/>
            </a:endParaRPr>
          </a:p>
        </p:txBody>
      </p:sp>
      <p:sp>
        <p:nvSpPr>
          <p:cNvPr id="6" name="Text 4"/>
          <p:cNvSpPr/>
          <p:nvPr/>
        </p:nvSpPr>
        <p:spPr>
          <a:xfrm>
            <a:off x="1341120" y="1219200"/>
            <a:ext cx="6096000" cy="426720"/>
          </a:xfrm>
          <a:prstGeom prst="rect">
            <a:avLst/>
          </a:prstGeom>
          <a:noFill/>
        </p:spPr>
        <p:txBody>
          <a:bodyPr wrap="square" rtlCol="0" anchor="ctr"/>
          <a:lstStyle/>
          <a:p>
            <a:pPr defTabSz="1219170"/>
            <a:r>
              <a:rPr lang="en-US" sz="2133" b="1">
                <a:solidFill>
                  <a:srgbClr val="1A1A2E"/>
                </a:solidFill>
                <a:latin typeface="Calibri" pitchFamily="34" charset="0"/>
                <a:ea typeface="Calibri" pitchFamily="34" charset="-122"/>
                <a:cs typeface="Calibri" pitchFamily="34" charset="-120"/>
              </a:rPr>
              <a:t>Know your charter inside and out</a:t>
            </a:r>
            <a:endParaRPr lang="en-US" sz="2133">
              <a:solidFill>
                <a:prstClr val="black"/>
              </a:solidFill>
              <a:latin typeface="Calibri" panose="020F0502020204030204"/>
            </a:endParaRPr>
          </a:p>
        </p:txBody>
      </p:sp>
      <p:sp>
        <p:nvSpPr>
          <p:cNvPr id="7" name="Text 5"/>
          <p:cNvSpPr/>
          <p:nvPr/>
        </p:nvSpPr>
        <p:spPr>
          <a:xfrm>
            <a:off x="1341120" y="1645920"/>
            <a:ext cx="9753600" cy="365760"/>
          </a:xfrm>
          <a:prstGeom prst="rect">
            <a:avLst/>
          </a:prstGeom>
          <a:noFill/>
        </p:spPr>
        <p:txBody>
          <a:bodyPr wrap="square" rtlCol="0" anchor="ctr"/>
          <a:lstStyle/>
          <a:p>
            <a:pPr defTabSz="1219170"/>
            <a:r>
              <a:rPr lang="en-US" sz="1600" i="1">
                <a:solidFill>
                  <a:srgbClr val="6B7280"/>
                </a:solidFill>
                <a:latin typeface="Calibri" pitchFamily="34" charset="0"/>
                <a:ea typeface="Calibri" pitchFamily="34" charset="-122"/>
                <a:cs typeface="Calibri" pitchFamily="34" charset="-120"/>
              </a:rPr>
              <a:t>alanet.org/membership/volunteer-at-ala</a:t>
            </a:r>
            <a:endParaRPr lang="en-US" sz="1600">
              <a:solidFill>
                <a:prstClr val="black"/>
              </a:solidFill>
              <a:latin typeface="Calibri" panose="020F0502020204030204"/>
            </a:endParaRPr>
          </a:p>
        </p:txBody>
      </p:sp>
      <p:sp>
        <p:nvSpPr>
          <p:cNvPr id="8" name="Shape 6"/>
          <p:cNvSpPr/>
          <p:nvPr/>
        </p:nvSpPr>
        <p:spPr>
          <a:xfrm>
            <a:off x="609600" y="2097024"/>
            <a:ext cx="548640" cy="548640"/>
          </a:xfrm>
          <a:prstGeom prst="ellipse">
            <a:avLst/>
          </a:prstGeom>
          <a:solidFill>
            <a:srgbClr val="E9B949"/>
          </a:solidFill>
        </p:spPr>
        <p:txBody>
          <a:bodyPr/>
          <a:lstStyle/>
          <a:p>
            <a:pPr defTabSz="1219170"/>
            <a:endParaRPr lang="en-US" sz="2400">
              <a:solidFill>
                <a:prstClr val="black"/>
              </a:solidFill>
              <a:latin typeface="Calibri" panose="020F0502020204030204"/>
            </a:endParaRPr>
          </a:p>
        </p:txBody>
      </p:sp>
      <p:sp>
        <p:nvSpPr>
          <p:cNvPr id="9" name="Text 7"/>
          <p:cNvSpPr/>
          <p:nvPr/>
        </p:nvSpPr>
        <p:spPr>
          <a:xfrm>
            <a:off x="609600" y="2157984"/>
            <a:ext cx="548640" cy="426720"/>
          </a:xfrm>
          <a:prstGeom prst="rect">
            <a:avLst/>
          </a:prstGeom>
          <a:noFill/>
        </p:spPr>
        <p:txBody>
          <a:bodyPr wrap="square" rtlCol="0" anchor="ctr"/>
          <a:lstStyle/>
          <a:p>
            <a:pPr algn="ctr" defTabSz="1219170"/>
            <a:r>
              <a:rPr lang="en-US" sz="2133" b="1">
                <a:solidFill>
                  <a:srgbClr val="4A154B"/>
                </a:solidFill>
                <a:latin typeface="Georgia" pitchFamily="34" charset="0"/>
                <a:ea typeface="Georgia" pitchFamily="34" charset="-122"/>
                <a:cs typeface="Georgia" pitchFamily="34" charset="-120"/>
              </a:rPr>
              <a:t>2</a:t>
            </a:r>
            <a:endParaRPr lang="en-US" sz="2133">
              <a:solidFill>
                <a:prstClr val="black"/>
              </a:solidFill>
              <a:latin typeface="Calibri" panose="020F0502020204030204"/>
            </a:endParaRPr>
          </a:p>
        </p:txBody>
      </p:sp>
      <p:sp>
        <p:nvSpPr>
          <p:cNvPr id="10" name="Text 8"/>
          <p:cNvSpPr/>
          <p:nvPr/>
        </p:nvSpPr>
        <p:spPr>
          <a:xfrm>
            <a:off x="1341120" y="2097024"/>
            <a:ext cx="6096000" cy="426720"/>
          </a:xfrm>
          <a:prstGeom prst="rect">
            <a:avLst/>
          </a:prstGeom>
          <a:noFill/>
        </p:spPr>
        <p:txBody>
          <a:bodyPr wrap="square" rtlCol="0" anchor="ctr"/>
          <a:lstStyle/>
          <a:p>
            <a:pPr defTabSz="1219170"/>
            <a:r>
              <a:rPr lang="en-US" sz="2133" b="1">
                <a:solidFill>
                  <a:srgbClr val="1A1A2E"/>
                </a:solidFill>
                <a:latin typeface="Calibri" pitchFamily="34" charset="0"/>
                <a:ea typeface="Calibri" pitchFamily="34" charset="-122"/>
                <a:cs typeface="Calibri" pitchFamily="34" charset="-120"/>
              </a:rPr>
              <a:t>The charter is your Northstar</a:t>
            </a:r>
            <a:endParaRPr lang="en-US" sz="2133">
              <a:solidFill>
                <a:prstClr val="black"/>
              </a:solidFill>
              <a:latin typeface="Calibri" panose="020F0502020204030204"/>
            </a:endParaRPr>
          </a:p>
        </p:txBody>
      </p:sp>
      <p:sp>
        <p:nvSpPr>
          <p:cNvPr id="11" name="Text 9"/>
          <p:cNvSpPr/>
          <p:nvPr/>
        </p:nvSpPr>
        <p:spPr>
          <a:xfrm>
            <a:off x="1341120" y="2523744"/>
            <a:ext cx="9753600" cy="365760"/>
          </a:xfrm>
          <a:prstGeom prst="rect">
            <a:avLst/>
          </a:prstGeom>
          <a:noFill/>
        </p:spPr>
        <p:txBody>
          <a:bodyPr wrap="square" rtlCol="0" anchor="ctr"/>
          <a:lstStyle/>
          <a:p>
            <a:pPr defTabSz="1219170"/>
            <a:r>
              <a:rPr lang="en-US" sz="1600" i="1">
                <a:solidFill>
                  <a:srgbClr val="6B7280"/>
                </a:solidFill>
                <a:latin typeface="Calibri" pitchFamily="34" charset="0"/>
                <a:ea typeface="Calibri" pitchFamily="34" charset="-122"/>
                <a:cs typeface="Calibri" pitchFamily="34" charset="-120"/>
              </a:rPr>
              <a:t>When in doubt, refer back</a:t>
            </a:r>
            <a:endParaRPr lang="en-US" sz="1600">
              <a:solidFill>
                <a:prstClr val="black"/>
              </a:solidFill>
              <a:latin typeface="Calibri" panose="020F0502020204030204"/>
            </a:endParaRPr>
          </a:p>
        </p:txBody>
      </p:sp>
      <p:sp>
        <p:nvSpPr>
          <p:cNvPr id="12" name="Shape 10"/>
          <p:cNvSpPr/>
          <p:nvPr/>
        </p:nvSpPr>
        <p:spPr>
          <a:xfrm>
            <a:off x="609600" y="2974848"/>
            <a:ext cx="548640" cy="548640"/>
          </a:xfrm>
          <a:prstGeom prst="ellipse">
            <a:avLst/>
          </a:prstGeom>
          <a:solidFill>
            <a:srgbClr val="E9B949"/>
          </a:solidFill>
        </p:spPr>
        <p:txBody>
          <a:bodyPr/>
          <a:lstStyle/>
          <a:p>
            <a:pPr defTabSz="1219170"/>
            <a:endParaRPr lang="en-US" sz="2400">
              <a:solidFill>
                <a:prstClr val="black"/>
              </a:solidFill>
              <a:latin typeface="Calibri" panose="020F0502020204030204"/>
            </a:endParaRPr>
          </a:p>
        </p:txBody>
      </p:sp>
      <p:sp>
        <p:nvSpPr>
          <p:cNvPr id="13" name="Text 11"/>
          <p:cNvSpPr/>
          <p:nvPr/>
        </p:nvSpPr>
        <p:spPr>
          <a:xfrm>
            <a:off x="609600" y="3035808"/>
            <a:ext cx="548640" cy="426720"/>
          </a:xfrm>
          <a:prstGeom prst="rect">
            <a:avLst/>
          </a:prstGeom>
          <a:noFill/>
        </p:spPr>
        <p:txBody>
          <a:bodyPr wrap="square" rtlCol="0" anchor="ctr"/>
          <a:lstStyle/>
          <a:p>
            <a:pPr algn="ctr" defTabSz="1219170"/>
            <a:r>
              <a:rPr lang="en-US" sz="2133" b="1">
                <a:solidFill>
                  <a:srgbClr val="4A154B"/>
                </a:solidFill>
                <a:latin typeface="Georgia" pitchFamily="34" charset="0"/>
                <a:ea typeface="Georgia" pitchFamily="34" charset="-122"/>
                <a:cs typeface="Georgia" pitchFamily="34" charset="-120"/>
              </a:rPr>
              <a:t>3</a:t>
            </a:r>
            <a:endParaRPr lang="en-US" sz="2133">
              <a:solidFill>
                <a:prstClr val="black"/>
              </a:solidFill>
              <a:latin typeface="Calibri" panose="020F0502020204030204"/>
            </a:endParaRPr>
          </a:p>
        </p:txBody>
      </p:sp>
      <p:sp>
        <p:nvSpPr>
          <p:cNvPr id="14" name="Text 12"/>
          <p:cNvSpPr/>
          <p:nvPr/>
        </p:nvSpPr>
        <p:spPr>
          <a:xfrm>
            <a:off x="1341120" y="2974848"/>
            <a:ext cx="6096000" cy="426720"/>
          </a:xfrm>
          <a:prstGeom prst="rect">
            <a:avLst/>
          </a:prstGeom>
          <a:noFill/>
        </p:spPr>
        <p:txBody>
          <a:bodyPr wrap="square" rtlCol="0" anchor="ctr"/>
          <a:lstStyle/>
          <a:p>
            <a:pPr defTabSz="1219170"/>
            <a:r>
              <a:rPr lang="en-US" sz="2133" b="1">
                <a:solidFill>
                  <a:srgbClr val="1A1A2E"/>
                </a:solidFill>
                <a:latin typeface="Calibri" pitchFamily="34" charset="0"/>
                <a:ea typeface="Calibri" pitchFamily="34" charset="-122"/>
                <a:cs typeface="Calibri" pitchFamily="34" charset="-120"/>
              </a:rPr>
              <a:t>Plans of Work are collaborative</a:t>
            </a:r>
            <a:endParaRPr lang="en-US" sz="2133">
              <a:solidFill>
                <a:prstClr val="black"/>
              </a:solidFill>
              <a:latin typeface="Calibri" panose="020F0502020204030204"/>
            </a:endParaRPr>
          </a:p>
        </p:txBody>
      </p:sp>
      <p:sp>
        <p:nvSpPr>
          <p:cNvPr id="15" name="Text 13"/>
          <p:cNvSpPr/>
          <p:nvPr/>
        </p:nvSpPr>
        <p:spPr>
          <a:xfrm>
            <a:off x="1341120" y="3401568"/>
            <a:ext cx="9753600" cy="365760"/>
          </a:xfrm>
          <a:prstGeom prst="rect">
            <a:avLst/>
          </a:prstGeom>
          <a:noFill/>
        </p:spPr>
        <p:txBody>
          <a:bodyPr wrap="square" rtlCol="0" anchor="ctr"/>
          <a:lstStyle/>
          <a:p>
            <a:pPr defTabSz="1219170"/>
            <a:r>
              <a:rPr lang="en-US" sz="1600" i="1">
                <a:solidFill>
                  <a:srgbClr val="6B7280"/>
                </a:solidFill>
                <a:latin typeface="Calibri" pitchFamily="34" charset="0"/>
                <a:ea typeface="Calibri" pitchFamily="34" charset="-122"/>
                <a:cs typeface="Calibri" pitchFamily="34" charset="-120"/>
              </a:rPr>
              <a:t>Chair + Vice Chair + Board Liaison + Staff Liaison</a:t>
            </a:r>
            <a:endParaRPr lang="en-US" sz="1600">
              <a:solidFill>
                <a:prstClr val="black"/>
              </a:solidFill>
              <a:latin typeface="Calibri" panose="020F0502020204030204"/>
            </a:endParaRPr>
          </a:p>
        </p:txBody>
      </p:sp>
      <p:sp>
        <p:nvSpPr>
          <p:cNvPr id="16" name="Shape 14"/>
          <p:cNvSpPr/>
          <p:nvPr/>
        </p:nvSpPr>
        <p:spPr>
          <a:xfrm>
            <a:off x="609600" y="3852672"/>
            <a:ext cx="548640" cy="548640"/>
          </a:xfrm>
          <a:prstGeom prst="ellipse">
            <a:avLst/>
          </a:prstGeom>
          <a:solidFill>
            <a:srgbClr val="E9B949"/>
          </a:solidFill>
        </p:spPr>
        <p:txBody>
          <a:bodyPr/>
          <a:lstStyle/>
          <a:p>
            <a:pPr defTabSz="1219170"/>
            <a:endParaRPr lang="en-US" sz="2400">
              <a:solidFill>
                <a:prstClr val="black"/>
              </a:solidFill>
              <a:latin typeface="Calibri" panose="020F0502020204030204"/>
            </a:endParaRPr>
          </a:p>
        </p:txBody>
      </p:sp>
      <p:sp>
        <p:nvSpPr>
          <p:cNvPr id="17" name="Text 15"/>
          <p:cNvSpPr/>
          <p:nvPr/>
        </p:nvSpPr>
        <p:spPr>
          <a:xfrm>
            <a:off x="609600" y="3913632"/>
            <a:ext cx="548640" cy="426720"/>
          </a:xfrm>
          <a:prstGeom prst="rect">
            <a:avLst/>
          </a:prstGeom>
          <a:noFill/>
        </p:spPr>
        <p:txBody>
          <a:bodyPr wrap="square" rtlCol="0" anchor="ctr"/>
          <a:lstStyle/>
          <a:p>
            <a:pPr algn="ctr" defTabSz="1219170"/>
            <a:r>
              <a:rPr lang="en-US" sz="2133" b="1">
                <a:solidFill>
                  <a:srgbClr val="4A154B"/>
                </a:solidFill>
                <a:latin typeface="Georgia" pitchFamily="34" charset="0"/>
                <a:ea typeface="Georgia" pitchFamily="34" charset="-122"/>
                <a:cs typeface="Georgia" pitchFamily="34" charset="-120"/>
              </a:rPr>
              <a:t>4</a:t>
            </a:r>
            <a:endParaRPr lang="en-US" sz="2133">
              <a:solidFill>
                <a:prstClr val="black"/>
              </a:solidFill>
              <a:latin typeface="Calibri" panose="020F0502020204030204"/>
            </a:endParaRPr>
          </a:p>
        </p:txBody>
      </p:sp>
      <p:sp>
        <p:nvSpPr>
          <p:cNvPr id="18" name="Text 16"/>
          <p:cNvSpPr/>
          <p:nvPr/>
        </p:nvSpPr>
        <p:spPr>
          <a:xfrm>
            <a:off x="1341120" y="3852672"/>
            <a:ext cx="6096000" cy="426720"/>
          </a:xfrm>
          <a:prstGeom prst="rect">
            <a:avLst/>
          </a:prstGeom>
          <a:noFill/>
        </p:spPr>
        <p:txBody>
          <a:bodyPr wrap="square" rtlCol="0" anchor="ctr"/>
          <a:lstStyle/>
          <a:p>
            <a:pPr defTabSz="1219170"/>
            <a:r>
              <a:rPr lang="en-US" sz="2133" b="1">
                <a:solidFill>
                  <a:srgbClr val="1A1A2E"/>
                </a:solidFill>
                <a:latin typeface="Calibri" pitchFamily="34" charset="0"/>
                <a:ea typeface="Calibri" pitchFamily="34" charset="-122"/>
                <a:cs typeface="Calibri" pitchFamily="34" charset="-120"/>
              </a:rPr>
              <a:t>Connect everything to strategic direction</a:t>
            </a:r>
            <a:endParaRPr lang="en-US" sz="2133">
              <a:solidFill>
                <a:prstClr val="black"/>
              </a:solidFill>
              <a:latin typeface="Calibri" panose="020F0502020204030204"/>
            </a:endParaRPr>
          </a:p>
        </p:txBody>
      </p:sp>
      <p:sp>
        <p:nvSpPr>
          <p:cNvPr id="19" name="Text 17"/>
          <p:cNvSpPr/>
          <p:nvPr/>
        </p:nvSpPr>
        <p:spPr>
          <a:xfrm>
            <a:off x="1341120" y="4279392"/>
            <a:ext cx="9753600" cy="365760"/>
          </a:xfrm>
          <a:prstGeom prst="rect">
            <a:avLst/>
          </a:prstGeom>
          <a:noFill/>
        </p:spPr>
        <p:txBody>
          <a:bodyPr wrap="square" rtlCol="0" anchor="ctr"/>
          <a:lstStyle/>
          <a:p>
            <a:pPr defTabSz="1219170"/>
            <a:r>
              <a:rPr lang="en-US" sz="1600" i="1">
                <a:solidFill>
                  <a:srgbClr val="6B7280"/>
                </a:solidFill>
                <a:latin typeface="Calibri" pitchFamily="34" charset="0"/>
                <a:ea typeface="Calibri" pitchFamily="34" charset="-122"/>
                <a:cs typeface="Calibri" pitchFamily="34" charset="-120"/>
              </a:rPr>
              <a:t>Your work serves ALA's bigger mission and vision</a:t>
            </a:r>
            <a:endParaRPr lang="en-US" sz="1600">
              <a:solidFill>
                <a:prstClr val="black"/>
              </a:solidFill>
              <a:latin typeface="Calibri" panose="020F0502020204030204"/>
            </a:endParaRPr>
          </a:p>
        </p:txBody>
      </p:sp>
      <p:sp>
        <p:nvSpPr>
          <p:cNvPr id="20" name="Shape 18"/>
          <p:cNvSpPr/>
          <p:nvPr/>
        </p:nvSpPr>
        <p:spPr>
          <a:xfrm>
            <a:off x="609600" y="4730496"/>
            <a:ext cx="548640" cy="548640"/>
          </a:xfrm>
          <a:prstGeom prst="ellipse">
            <a:avLst/>
          </a:prstGeom>
          <a:solidFill>
            <a:srgbClr val="E9B949"/>
          </a:solidFill>
        </p:spPr>
        <p:txBody>
          <a:bodyPr/>
          <a:lstStyle/>
          <a:p>
            <a:pPr defTabSz="1219170"/>
            <a:endParaRPr lang="en-US" sz="2400">
              <a:solidFill>
                <a:prstClr val="black"/>
              </a:solidFill>
              <a:latin typeface="Calibri" panose="020F0502020204030204"/>
            </a:endParaRPr>
          </a:p>
        </p:txBody>
      </p:sp>
      <p:sp>
        <p:nvSpPr>
          <p:cNvPr id="21" name="Text 19"/>
          <p:cNvSpPr/>
          <p:nvPr/>
        </p:nvSpPr>
        <p:spPr>
          <a:xfrm>
            <a:off x="609600" y="4791456"/>
            <a:ext cx="548640" cy="426720"/>
          </a:xfrm>
          <a:prstGeom prst="rect">
            <a:avLst/>
          </a:prstGeom>
          <a:noFill/>
        </p:spPr>
        <p:txBody>
          <a:bodyPr wrap="square" rtlCol="0" anchor="ctr"/>
          <a:lstStyle/>
          <a:p>
            <a:pPr algn="ctr" defTabSz="1219170"/>
            <a:r>
              <a:rPr lang="en-US" sz="2133" b="1">
                <a:solidFill>
                  <a:srgbClr val="4A154B"/>
                </a:solidFill>
                <a:latin typeface="Georgia" pitchFamily="34" charset="0"/>
                <a:ea typeface="Georgia" pitchFamily="34" charset="-122"/>
                <a:cs typeface="Georgia" pitchFamily="34" charset="-120"/>
              </a:rPr>
              <a:t>5</a:t>
            </a:r>
            <a:endParaRPr lang="en-US" sz="2133">
              <a:solidFill>
                <a:prstClr val="black"/>
              </a:solidFill>
              <a:latin typeface="Calibri" panose="020F0502020204030204"/>
            </a:endParaRPr>
          </a:p>
        </p:txBody>
      </p:sp>
      <p:sp>
        <p:nvSpPr>
          <p:cNvPr id="22" name="Text 20"/>
          <p:cNvSpPr/>
          <p:nvPr/>
        </p:nvSpPr>
        <p:spPr>
          <a:xfrm>
            <a:off x="1341120" y="4730496"/>
            <a:ext cx="6096000" cy="426720"/>
          </a:xfrm>
          <a:prstGeom prst="rect">
            <a:avLst/>
          </a:prstGeom>
          <a:noFill/>
        </p:spPr>
        <p:txBody>
          <a:bodyPr wrap="square" rtlCol="0" anchor="ctr"/>
          <a:lstStyle/>
          <a:p>
            <a:pPr defTabSz="1219170"/>
            <a:r>
              <a:rPr lang="en-US" sz="2133" b="1">
                <a:solidFill>
                  <a:srgbClr val="1A1A2E"/>
                </a:solidFill>
                <a:latin typeface="Calibri" pitchFamily="34" charset="0"/>
                <a:ea typeface="Calibri" pitchFamily="34" charset="-122"/>
                <a:cs typeface="Calibri" pitchFamily="34" charset="-120"/>
              </a:rPr>
              <a:t>Set measurable KPIs</a:t>
            </a:r>
            <a:endParaRPr lang="en-US" sz="2133">
              <a:solidFill>
                <a:prstClr val="black"/>
              </a:solidFill>
              <a:latin typeface="Calibri" panose="020F0502020204030204"/>
            </a:endParaRPr>
          </a:p>
        </p:txBody>
      </p:sp>
      <p:sp>
        <p:nvSpPr>
          <p:cNvPr id="23" name="Text 21"/>
          <p:cNvSpPr/>
          <p:nvPr/>
        </p:nvSpPr>
        <p:spPr>
          <a:xfrm>
            <a:off x="1341120" y="5157216"/>
            <a:ext cx="9753600" cy="365760"/>
          </a:xfrm>
          <a:prstGeom prst="rect">
            <a:avLst/>
          </a:prstGeom>
          <a:noFill/>
        </p:spPr>
        <p:txBody>
          <a:bodyPr wrap="square" rtlCol="0" anchor="ctr"/>
          <a:lstStyle/>
          <a:p>
            <a:pPr defTabSz="1219170"/>
            <a:r>
              <a:rPr lang="en-US" sz="1600" i="1">
                <a:solidFill>
                  <a:srgbClr val="6B7280"/>
                </a:solidFill>
                <a:latin typeface="Calibri" pitchFamily="34" charset="0"/>
                <a:ea typeface="Calibri" pitchFamily="34" charset="-122"/>
                <a:cs typeface="Calibri" pitchFamily="34" charset="-120"/>
              </a:rPr>
              <a:t>Pick your hit singles wisely</a:t>
            </a:r>
            <a:endParaRPr lang="en-US" sz="1600">
              <a:solidFill>
                <a:prstClr val="black"/>
              </a:solidFill>
              <a:latin typeface="Calibri" panose="020F0502020204030204"/>
            </a:endParaRPr>
          </a:p>
        </p:txBody>
      </p:sp>
      <p:sp>
        <p:nvSpPr>
          <p:cNvPr id="24" name="Shape 22"/>
          <p:cNvSpPr/>
          <p:nvPr/>
        </p:nvSpPr>
        <p:spPr>
          <a:xfrm>
            <a:off x="609600" y="5608320"/>
            <a:ext cx="548640" cy="548640"/>
          </a:xfrm>
          <a:prstGeom prst="ellipse">
            <a:avLst/>
          </a:prstGeom>
          <a:solidFill>
            <a:srgbClr val="E9B949"/>
          </a:solidFill>
        </p:spPr>
        <p:txBody>
          <a:bodyPr/>
          <a:lstStyle/>
          <a:p>
            <a:pPr defTabSz="1219170"/>
            <a:endParaRPr lang="en-US" sz="2400">
              <a:solidFill>
                <a:prstClr val="black"/>
              </a:solidFill>
              <a:latin typeface="Calibri" panose="020F0502020204030204"/>
            </a:endParaRPr>
          </a:p>
        </p:txBody>
      </p:sp>
      <p:sp>
        <p:nvSpPr>
          <p:cNvPr id="25" name="Text 23"/>
          <p:cNvSpPr/>
          <p:nvPr/>
        </p:nvSpPr>
        <p:spPr>
          <a:xfrm>
            <a:off x="609600" y="5669280"/>
            <a:ext cx="548640" cy="426720"/>
          </a:xfrm>
          <a:prstGeom prst="rect">
            <a:avLst/>
          </a:prstGeom>
          <a:noFill/>
        </p:spPr>
        <p:txBody>
          <a:bodyPr wrap="square" rtlCol="0" anchor="ctr"/>
          <a:lstStyle/>
          <a:p>
            <a:pPr algn="ctr" defTabSz="1219170"/>
            <a:r>
              <a:rPr lang="en-US" sz="2133" b="1">
                <a:solidFill>
                  <a:srgbClr val="4A154B"/>
                </a:solidFill>
                <a:latin typeface="Georgia" pitchFamily="34" charset="0"/>
                <a:ea typeface="Georgia" pitchFamily="34" charset="-122"/>
                <a:cs typeface="Georgia" pitchFamily="34" charset="-120"/>
              </a:rPr>
              <a:t>6</a:t>
            </a:r>
            <a:endParaRPr lang="en-US" sz="2133">
              <a:solidFill>
                <a:prstClr val="black"/>
              </a:solidFill>
              <a:latin typeface="Calibri" panose="020F0502020204030204"/>
            </a:endParaRPr>
          </a:p>
        </p:txBody>
      </p:sp>
      <p:sp>
        <p:nvSpPr>
          <p:cNvPr id="26" name="Text 24"/>
          <p:cNvSpPr/>
          <p:nvPr/>
        </p:nvSpPr>
        <p:spPr>
          <a:xfrm>
            <a:off x="1341120" y="5608320"/>
            <a:ext cx="6096000" cy="426720"/>
          </a:xfrm>
          <a:prstGeom prst="rect">
            <a:avLst/>
          </a:prstGeom>
          <a:noFill/>
        </p:spPr>
        <p:txBody>
          <a:bodyPr wrap="square" rtlCol="0" anchor="ctr"/>
          <a:lstStyle/>
          <a:p>
            <a:pPr defTabSz="1219170"/>
            <a:r>
              <a:rPr lang="en-US" sz="2133" b="1">
                <a:solidFill>
                  <a:srgbClr val="1A1A2E"/>
                </a:solidFill>
                <a:latin typeface="Calibri" pitchFamily="34" charset="0"/>
                <a:ea typeface="Calibri" pitchFamily="34" charset="-122"/>
                <a:cs typeface="Calibri" pitchFamily="34" charset="-120"/>
              </a:rPr>
              <a:t>Identify collaboration opportunities</a:t>
            </a:r>
            <a:endParaRPr lang="en-US" sz="2133">
              <a:solidFill>
                <a:prstClr val="black"/>
              </a:solidFill>
              <a:latin typeface="Calibri" panose="020F0502020204030204"/>
            </a:endParaRPr>
          </a:p>
        </p:txBody>
      </p:sp>
      <p:sp>
        <p:nvSpPr>
          <p:cNvPr id="27" name="Text 25"/>
          <p:cNvSpPr/>
          <p:nvPr/>
        </p:nvSpPr>
        <p:spPr>
          <a:xfrm>
            <a:off x="1341120" y="6035040"/>
            <a:ext cx="9753600" cy="365760"/>
          </a:xfrm>
          <a:prstGeom prst="rect">
            <a:avLst/>
          </a:prstGeom>
          <a:noFill/>
        </p:spPr>
        <p:txBody>
          <a:bodyPr wrap="square" rtlCol="0" anchor="ctr"/>
          <a:lstStyle/>
          <a:p>
            <a:pPr defTabSz="1219170"/>
            <a:r>
              <a:rPr lang="en-US" sz="1600" i="1">
                <a:solidFill>
                  <a:srgbClr val="6B7280"/>
                </a:solidFill>
                <a:latin typeface="Calibri" pitchFamily="34" charset="0"/>
                <a:ea typeface="Calibri" pitchFamily="34" charset="-122"/>
                <a:cs typeface="Calibri" pitchFamily="34" charset="-120"/>
              </a:rPr>
              <a:t>You're part of a larger symphony</a:t>
            </a:r>
            <a:endParaRPr lang="en-US" sz="1600">
              <a:solidFill>
                <a:prstClr val="black"/>
              </a:solidFill>
              <a:latin typeface="Calibri" panose="020F0502020204030204"/>
            </a:endParaRPr>
          </a:p>
        </p:txBody>
      </p:sp>
      <p:pic>
        <p:nvPicPr>
          <p:cNvPr id="29" name="Picture 28">
            <a:extLst>
              <a:ext uri="{FF2B5EF4-FFF2-40B4-BE49-F238E27FC236}">
                <a16:creationId xmlns:a16="http://schemas.microsoft.com/office/drawing/2014/main" id="{D090AAC2-8BF4-2988-7BD3-78025ED6588E}"/>
              </a:ext>
            </a:extLst>
          </p:cNvPr>
          <p:cNvPicPr>
            <a:picLocks noChangeAspect="1"/>
          </p:cNvPicPr>
          <p:nvPr/>
        </p:nvPicPr>
        <p:blipFill>
          <a:blip r:embed="rId3"/>
          <a:stretch>
            <a:fillRect/>
          </a:stretch>
        </p:blipFill>
        <p:spPr>
          <a:xfrm>
            <a:off x="10128067" y="102920"/>
            <a:ext cx="2063933" cy="750521"/>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4A154B"/>
        </a:solidFill>
        <a:effectLst/>
      </p:bgPr>
    </p:bg>
    <p:spTree>
      <p:nvGrpSpPr>
        <p:cNvPr id="1" name=""/>
        <p:cNvGrpSpPr/>
        <p:nvPr/>
      </p:nvGrpSpPr>
      <p:grpSpPr>
        <a:xfrm>
          <a:off x="0" y="0"/>
          <a:ext cx="0" cy="0"/>
          <a:chOff x="0" y="0"/>
          <a:chExt cx="0" cy="0"/>
        </a:xfrm>
      </p:grpSpPr>
      <p:sp>
        <p:nvSpPr>
          <p:cNvPr id="2" name="Shape 0"/>
          <p:cNvSpPr/>
          <p:nvPr/>
        </p:nvSpPr>
        <p:spPr>
          <a:xfrm>
            <a:off x="10363200" y="365760"/>
            <a:ext cx="1463040" cy="1463040"/>
          </a:xfrm>
          <a:prstGeom prst="ellipse">
            <a:avLst/>
          </a:prstGeom>
          <a:solidFill>
            <a:srgbClr val="E9B949">
              <a:alpha val="70000"/>
            </a:srgbClr>
          </a:solidFill>
        </p:spPr>
        <p:txBody>
          <a:bodyPr/>
          <a:lstStyle/>
          <a:p>
            <a:pPr defTabSz="1219170"/>
            <a:endParaRPr lang="en-US" sz="2400">
              <a:solidFill>
                <a:prstClr val="black"/>
              </a:solidFill>
              <a:latin typeface="Calibri" panose="020F0502020204030204"/>
            </a:endParaRPr>
          </a:p>
        </p:txBody>
      </p:sp>
      <p:sp>
        <p:nvSpPr>
          <p:cNvPr id="3" name="Shape 1"/>
          <p:cNvSpPr/>
          <p:nvPr/>
        </p:nvSpPr>
        <p:spPr>
          <a:xfrm>
            <a:off x="365760" y="4876800"/>
            <a:ext cx="975360" cy="975360"/>
          </a:xfrm>
          <a:prstGeom prst="ellipse">
            <a:avLst/>
          </a:prstGeom>
          <a:solidFill>
            <a:srgbClr val="611F69">
              <a:alpha val="60000"/>
            </a:srgbClr>
          </a:solidFill>
        </p:spPr>
        <p:txBody>
          <a:bodyPr/>
          <a:lstStyle/>
          <a:p>
            <a:pPr defTabSz="1219170"/>
            <a:endParaRPr lang="en-US" sz="2400">
              <a:solidFill>
                <a:prstClr val="black"/>
              </a:solidFill>
              <a:latin typeface="Calibri" panose="020F0502020204030204"/>
            </a:endParaRPr>
          </a:p>
        </p:txBody>
      </p:sp>
      <p:sp>
        <p:nvSpPr>
          <p:cNvPr id="4" name="Text 2"/>
          <p:cNvSpPr/>
          <p:nvPr/>
        </p:nvSpPr>
        <p:spPr>
          <a:xfrm>
            <a:off x="609600" y="731520"/>
            <a:ext cx="10972800" cy="853440"/>
          </a:xfrm>
          <a:prstGeom prst="rect">
            <a:avLst/>
          </a:prstGeom>
          <a:noFill/>
        </p:spPr>
        <p:txBody>
          <a:bodyPr wrap="square" rtlCol="0" anchor="ctr"/>
          <a:lstStyle/>
          <a:p>
            <a:pPr algn="ctr" defTabSz="1219170"/>
            <a:r>
              <a:rPr lang="en-US" sz="4800" b="1">
                <a:solidFill>
                  <a:srgbClr val="FFFFFF"/>
                </a:solidFill>
                <a:latin typeface="Georgia" pitchFamily="34" charset="0"/>
                <a:ea typeface="Georgia" pitchFamily="34" charset="-122"/>
                <a:cs typeface="Georgia" pitchFamily="34" charset="-120"/>
              </a:rPr>
              <a:t>❓  Questions?</a:t>
            </a:r>
            <a:endParaRPr lang="en-US" sz="4800">
              <a:solidFill>
                <a:prstClr val="black"/>
              </a:solidFill>
              <a:latin typeface="Calibri" panose="020F0502020204030204"/>
            </a:endParaRPr>
          </a:p>
        </p:txBody>
      </p:sp>
      <p:sp>
        <p:nvSpPr>
          <p:cNvPr id="5" name="Shape 3"/>
          <p:cNvSpPr/>
          <p:nvPr/>
        </p:nvSpPr>
        <p:spPr>
          <a:xfrm>
            <a:off x="1828800" y="1828800"/>
            <a:ext cx="8534400" cy="24384"/>
          </a:xfrm>
          <a:prstGeom prst="rect">
            <a:avLst/>
          </a:prstGeom>
          <a:solidFill>
            <a:srgbClr val="E9B949"/>
          </a:solidFill>
        </p:spPr>
        <p:txBody>
          <a:bodyPr/>
          <a:lstStyle/>
          <a:p>
            <a:pPr defTabSz="1219170"/>
            <a:endParaRPr lang="en-US" sz="2400">
              <a:solidFill>
                <a:prstClr val="black"/>
              </a:solidFill>
              <a:latin typeface="Calibri" panose="020F0502020204030204"/>
            </a:endParaRPr>
          </a:p>
        </p:txBody>
      </p:sp>
      <p:sp>
        <p:nvSpPr>
          <p:cNvPr id="6" name="Text 4"/>
          <p:cNvSpPr/>
          <p:nvPr/>
        </p:nvSpPr>
        <p:spPr>
          <a:xfrm>
            <a:off x="609600" y="2194560"/>
            <a:ext cx="10972800" cy="609600"/>
          </a:xfrm>
          <a:prstGeom prst="rect">
            <a:avLst/>
          </a:prstGeom>
          <a:noFill/>
        </p:spPr>
        <p:txBody>
          <a:bodyPr wrap="square" rtlCol="0" anchor="ctr"/>
          <a:lstStyle/>
          <a:p>
            <a:pPr algn="ctr" defTabSz="1219170"/>
            <a:r>
              <a:rPr lang="en-US" sz="3200">
                <a:solidFill>
                  <a:srgbClr val="E9B949"/>
                </a:solidFill>
                <a:latin typeface="Georgia" pitchFamily="34" charset="0"/>
                <a:ea typeface="Georgia" pitchFamily="34" charset="-122"/>
                <a:cs typeface="Georgia" pitchFamily="34" charset="-120"/>
              </a:rPr>
              <a:t>Resources</a:t>
            </a:r>
            <a:endParaRPr lang="en-US" sz="3200">
              <a:solidFill>
                <a:prstClr val="black"/>
              </a:solidFill>
              <a:latin typeface="Calibri" panose="020F0502020204030204"/>
            </a:endParaRPr>
          </a:p>
        </p:txBody>
      </p:sp>
      <p:sp>
        <p:nvSpPr>
          <p:cNvPr id="7" name="Shape 5"/>
          <p:cNvSpPr/>
          <p:nvPr/>
        </p:nvSpPr>
        <p:spPr>
          <a:xfrm>
            <a:off x="1828800" y="2926080"/>
            <a:ext cx="8534400" cy="792480"/>
          </a:xfrm>
          <a:prstGeom prst="rect">
            <a:avLst/>
          </a:prstGeom>
          <a:solidFill>
            <a:srgbClr val="611F69">
              <a:alpha val="50000"/>
            </a:srgbClr>
          </a:solidFill>
        </p:spPr>
        <p:txBody>
          <a:bodyPr/>
          <a:lstStyle/>
          <a:p>
            <a:pPr defTabSz="1219170"/>
            <a:endParaRPr lang="en-US" sz="2400">
              <a:solidFill>
                <a:prstClr val="black"/>
              </a:solidFill>
              <a:latin typeface="Calibri" panose="020F0502020204030204"/>
            </a:endParaRPr>
          </a:p>
        </p:txBody>
      </p:sp>
      <p:sp>
        <p:nvSpPr>
          <p:cNvPr id="8" name="Text 6"/>
          <p:cNvSpPr/>
          <p:nvPr/>
        </p:nvSpPr>
        <p:spPr>
          <a:xfrm>
            <a:off x="2072640" y="2987040"/>
            <a:ext cx="3048000" cy="670560"/>
          </a:xfrm>
          <a:prstGeom prst="rect">
            <a:avLst/>
          </a:prstGeom>
          <a:noFill/>
        </p:spPr>
        <p:txBody>
          <a:bodyPr wrap="square" rtlCol="0" anchor="ctr"/>
          <a:lstStyle/>
          <a:p>
            <a:pPr defTabSz="1219170"/>
            <a:r>
              <a:rPr lang="en-US" sz="1867" b="1">
                <a:solidFill>
                  <a:srgbClr val="FFFFFF"/>
                </a:solidFill>
                <a:latin typeface="Calibri" pitchFamily="34" charset="0"/>
                <a:ea typeface="Calibri" pitchFamily="34" charset="-122"/>
                <a:cs typeface="Calibri" pitchFamily="34" charset="-120"/>
              </a:rPr>
              <a:t>📋  Find Charters:</a:t>
            </a:r>
            <a:endParaRPr lang="en-US" sz="1867">
              <a:solidFill>
                <a:prstClr val="black"/>
              </a:solidFill>
              <a:latin typeface="Calibri" panose="020F0502020204030204"/>
            </a:endParaRPr>
          </a:p>
        </p:txBody>
      </p:sp>
      <p:sp>
        <p:nvSpPr>
          <p:cNvPr id="9" name="Text 7"/>
          <p:cNvSpPr/>
          <p:nvPr/>
        </p:nvSpPr>
        <p:spPr>
          <a:xfrm>
            <a:off x="5120640" y="2987040"/>
            <a:ext cx="4876800" cy="670560"/>
          </a:xfrm>
          <a:prstGeom prst="rect">
            <a:avLst/>
          </a:prstGeom>
          <a:noFill/>
        </p:spPr>
        <p:txBody>
          <a:bodyPr wrap="square" rtlCol="0" anchor="ctr"/>
          <a:lstStyle/>
          <a:p>
            <a:pPr defTabSz="1219170"/>
            <a:r>
              <a:rPr lang="en-US" sz="1733">
                <a:solidFill>
                  <a:srgbClr val="E9B949"/>
                </a:solidFill>
                <a:latin typeface="Consolas" pitchFamily="34" charset="0"/>
                <a:ea typeface="Consolas" pitchFamily="34" charset="-122"/>
                <a:cs typeface="Consolas" pitchFamily="34" charset="-120"/>
              </a:rPr>
              <a:t>alanet.org/membership/volunteer-at-ala</a:t>
            </a:r>
            <a:endParaRPr lang="en-US" sz="1733">
              <a:solidFill>
                <a:prstClr val="black"/>
              </a:solidFill>
              <a:latin typeface="Calibri" panose="020F0502020204030204"/>
            </a:endParaRPr>
          </a:p>
        </p:txBody>
      </p:sp>
      <p:sp>
        <p:nvSpPr>
          <p:cNvPr id="10" name="Shape 8"/>
          <p:cNvSpPr/>
          <p:nvPr/>
        </p:nvSpPr>
        <p:spPr>
          <a:xfrm>
            <a:off x="1828800" y="3901440"/>
            <a:ext cx="8534400" cy="792480"/>
          </a:xfrm>
          <a:prstGeom prst="rect">
            <a:avLst/>
          </a:prstGeom>
          <a:solidFill>
            <a:srgbClr val="611F69">
              <a:alpha val="50000"/>
            </a:srgbClr>
          </a:solidFill>
        </p:spPr>
        <p:txBody>
          <a:bodyPr/>
          <a:lstStyle/>
          <a:p>
            <a:pPr defTabSz="1219170"/>
            <a:endParaRPr lang="en-US" sz="2400">
              <a:solidFill>
                <a:prstClr val="black"/>
              </a:solidFill>
              <a:latin typeface="Calibri" panose="020F0502020204030204"/>
            </a:endParaRPr>
          </a:p>
        </p:txBody>
      </p:sp>
      <p:sp>
        <p:nvSpPr>
          <p:cNvPr id="11" name="Text 9"/>
          <p:cNvSpPr/>
          <p:nvPr/>
        </p:nvSpPr>
        <p:spPr>
          <a:xfrm>
            <a:off x="2072640" y="3962400"/>
            <a:ext cx="3048000" cy="670560"/>
          </a:xfrm>
          <a:prstGeom prst="rect">
            <a:avLst/>
          </a:prstGeom>
          <a:noFill/>
        </p:spPr>
        <p:txBody>
          <a:bodyPr wrap="square" rtlCol="0" anchor="ctr"/>
          <a:lstStyle/>
          <a:p>
            <a:pPr defTabSz="1219170"/>
            <a:r>
              <a:rPr lang="en-US" sz="1867" b="1">
                <a:solidFill>
                  <a:srgbClr val="FFFFFF"/>
                </a:solidFill>
                <a:latin typeface="Calibri" pitchFamily="34" charset="0"/>
                <a:ea typeface="Calibri" pitchFamily="34" charset="-122"/>
                <a:cs typeface="Calibri" pitchFamily="34" charset="-120"/>
              </a:rPr>
              <a:t>🎯  Strategic Direction:</a:t>
            </a:r>
            <a:endParaRPr lang="en-US" sz="1867">
              <a:solidFill>
                <a:prstClr val="black"/>
              </a:solidFill>
              <a:latin typeface="Calibri" panose="020F0502020204030204"/>
            </a:endParaRPr>
          </a:p>
        </p:txBody>
      </p:sp>
      <p:sp>
        <p:nvSpPr>
          <p:cNvPr id="12" name="Text 10"/>
          <p:cNvSpPr/>
          <p:nvPr/>
        </p:nvSpPr>
        <p:spPr>
          <a:xfrm>
            <a:off x="5120640" y="3962400"/>
            <a:ext cx="4876800" cy="670560"/>
          </a:xfrm>
          <a:prstGeom prst="rect">
            <a:avLst/>
          </a:prstGeom>
          <a:noFill/>
        </p:spPr>
        <p:txBody>
          <a:bodyPr wrap="square" rtlCol="0" anchor="ctr"/>
          <a:lstStyle/>
          <a:p>
            <a:pPr defTabSz="1219170"/>
            <a:r>
              <a:rPr lang="en-US" sz="1733">
                <a:solidFill>
                  <a:srgbClr val="E9B949"/>
                </a:solidFill>
                <a:latin typeface="Consolas" pitchFamily="34" charset="0"/>
                <a:ea typeface="Consolas" pitchFamily="34" charset="-122"/>
                <a:cs typeface="Consolas" pitchFamily="34" charset="-120"/>
              </a:rPr>
              <a:t>alanet.org/about-membership/about-ala/ala-strategic-direction</a:t>
            </a:r>
            <a:endParaRPr lang="en-US" sz="1733">
              <a:solidFill>
                <a:prstClr val="black"/>
              </a:solidFill>
              <a:latin typeface="Calibri" panose="020F0502020204030204"/>
            </a:endParaRPr>
          </a:p>
        </p:txBody>
      </p:sp>
      <p:sp>
        <p:nvSpPr>
          <p:cNvPr id="13" name="Shape 11"/>
          <p:cNvSpPr/>
          <p:nvPr/>
        </p:nvSpPr>
        <p:spPr>
          <a:xfrm>
            <a:off x="1828800" y="4876800"/>
            <a:ext cx="8534400" cy="792480"/>
          </a:xfrm>
          <a:prstGeom prst="rect">
            <a:avLst/>
          </a:prstGeom>
          <a:solidFill>
            <a:srgbClr val="611F69">
              <a:alpha val="50000"/>
            </a:srgbClr>
          </a:solidFill>
        </p:spPr>
        <p:txBody>
          <a:bodyPr/>
          <a:lstStyle/>
          <a:p>
            <a:pPr defTabSz="1219170"/>
            <a:endParaRPr lang="en-US" sz="2400">
              <a:solidFill>
                <a:prstClr val="black"/>
              </a:solidFill>
              <a:latin typeface="Calibri" panose="020F0502020204030204"/>
            </a:endParaRPr>
          </a:p>
        </p:txBody>
      </p:sp>
      <p:sp>
        <p:nvSpPr>
          <p:cNvPr id="14" name="Text 12"/>
          <p:cNvSpPr/>
          <p:nvPr/>
        </p:nvSpPr>
        <p:spPr>
          <a:xfrm>
            <a:off x="2072640" y="4937760"/>
            <a:ext cx="3048000" cy="670560"/>
          </a:xfrm>
          <a:prstGeom prst="rect">
            <a:avLst/>
          </a:prstGeom>
          <a:noFill/>
        </p:spPr>
        <p:txBody>
          <a:bodyPr wrap="square" rtlCol="0" anchor="ctr"/>
          <a:lstStyle/>
          <a:p>
            <a:pPr defTabSz="1219170"/>
            <a:r>
              <a:rPr lang="en-US" sz="1867" b="1">
                <a:solidFill>
                  <a:srgbClr val="FFFFFF"/>
                </a:solidFill>
                <a:latin typeface="Calibri" pitchFamily="34" charset="0"/>
                <a:ea typeface="Calibri" pitchFamily="34" charset="-122"/>
                <a:cs typeface="Calibri" pitchFamily="34" charset="-120"/>
              </a:rPr>
              <a:t>👤  Your Staff Liaison:</a:t>
            </a:r>
            <a:endParaRPr lang="en-US" sz="1867">
              <a:solidFill>
                <a:prstClr val="black"/>
              </a:solidFill>
              <a:latin typeface="Calibri" panose="020F0502020204030204"/>
            </a:endParaRPr>
          </a:p>
        </p:txBody>
      </p:sp>
      <p:sp>
        <p:nvSpPr>
          <p:cNvPr id="15" name="Text 13"/>
          <p:cNvSpPr/>
          <p:nvPr/>
        </p:nvSpPr>
        <p:spPr>
          <a:xfrm>
            <a:off x="5120640" y="4937760"/>
            <a:ext cx="4876800" cy="670560"/>
          </a:xfrm>
          <a:prstGeom prst="rect">
            <a:avLst/>
          </a:prstGeom>
          <a:noFill/>
        </p:spPr>
        <p:txBody>
          <a:bodyPr wrap="square" rtlCol="0" anchor="ctr"/>
          <a:lstStyle/>
          <a:p>
            <a:pPr defTabSz="1219170"/>
            <a:r>
              <a:rPr lang="en-US" sz="1733">
                <a:solidFill>
                  <a:srgbClr val="E9B949"/>
                </a:solidFill>
                <a:latin typeface="Consolas" pitchFamily="34" charset="0"/>
                <a:ea typeface="Consolas" pitchFamily="34" charset="-122"/>
                <a:cs typeface="Consolas" pitchFamily="34" charset="-120"/>
              </a:rPr>
              <a:t>Your go-to resource for questions</a:t>
            </a:r>
            <a:endParaRPr lang="en-US" sz="1733">
              <a:solidFill>
                <a:prstClr val="black"/>
              </a:solidFill>
              <a:latin typeface="Calibri" panose="020F0502020204030204"/>
            </a:endParaRPr>
          </a:p>
        </p:txBody>
      </p:sp>
      <p:sp>
        <p:nvSpPr>
          <p:cNvPr id="16" name="Text 14"/>
          <p:cNvSpPr/>
          <p:nvPr/>
        </p:nvSpPr>
        <p:spPr>
          <a:xfrm>
            <a:off x="609600" y="5608320"/>
            <a:ext cx="10972800" cy="487680"/>
          </a:xfrm>
          <a:prstGeom prst="rect">
            <a:avLst/>
          </a:prstGeom>
          <a:noFill/>
        </p:spPr>
        <p:txBody>
          <a:bodyPr wrap="square" rtlCol="0" anchor="ctr"/>
          <a:lstStyle/>
          <a:p>
            <a:pPr algn="ctr" defTabSz="1219170"/>
            <a:r>
              <a:rPr lang="en-US" sz="2400" i="1">
                <a:solidFill>
                  <a:srgbClr val="F8F5F1"/>
                </a:solidFill>
                <a:latin typeface="Georgia" pitchFamily="34" charset="0"/>
                <a:ea typeface="Georgia" pitchFamily="34" charset="-122"/>
                <a:cs typeface="Georgia" pitchFamily="34" charset="-120"/>
              </a:rPr>
              <a:t>If you're ever lost, look at your charter.</a:t>
            </a:r>
            <a:endParaRPr lang="en-US" sz="2400">
              <a:solidFill>
                <a:prstClr val="black"/>
              </a:solidFill>
              <a:latin typeface="Calibri" panose="020F0502020204030204"/>
            </a:endParaRPr>
          </a:p>
        </p:txBody>
      </p:sp>
      <p:sp>
        <p:nvSpPr>
          <p:cNvPr id="17" name="Text 15"/>
          <p:cNvSpPr/>
          <p:nvPr/>
        </p:nvSpPr>
        <p:spPr>
          <a:xfrm>
            <a:off x="609600" y="6096000"/>
            <a:ext cx="10972800" cy="487680"/>
          </a:xfrm>
          <a:prstGeom prst="rect">
            <a:avLst/>
          </a:prstGeom>
          <a:noFill/>
        </p:spPr>
        <p:txBody>
          <a:bodyPr wrap="square" rtlCol="0" anchor="ctr"/>
          <a:lstStyle/>
          <a:p>
            <a:pPr algn="ctr" defTabSz="1219170"/>
            <a:r>
              <a:rPr lang="en-US" sz="2400" i="1">
                <a:solidFill>
                  <a:srgbClr val="E9B949"/>
                </a:solidFill>
                <a:latin typeface="Georgia" pitchFamily="34" charset="0"/>
                <a:ea typeface="Georgia" pitchFamily="34" charset="-122"/>
                <a:cs typeface="Georgia" pitchFamily="34" charset="-120"/>
              </a:rPr>
              <a:t>It's always there to guide you back to the melody. 🎵</a:t>
            </a:r>
            <a:endParaRPr lang="en-US" sz="2400">
              <a:solidFill>
                <a:prstClr val="black"/>
              </a:solidFill>
              <a:latin typeface="Calibri" panose="020F0502020204030204"/>
            </a:endParaRPr>
          </a:p>
        </p:txBody>
      </p:sp>
      <p:pic>
        <p:nvPicPr>
          <p:cNvPr id="18" name="Picture 17">
            <a:extLst>
              <a:ext uri="{FF2B5EF4-FFF2-40B4-BE49-F238E27FC236}">
                <a16:creationId xmlns:a16="http://schemas.microsoft.com/office/drawing/2014/main" id="{D2714577-7A0D-5D6D-072F-E393BAEA336D}"/>
              </a:ext>
            </a:extLst>
          </p:cNvPr>
          <p:cNvPicPr>
            <a:picLocks noChangeAspect="1"/>
          </p:cNvPicPr>
          <p:nvPr/>
        </p:nvPicPr>
        <p:blipFill>
          <a:blip r:embed="rId3"/>
          <a:stretch>
            <a:fillRect/>
          </a:stretch>
        </p:blipFill>
        <p:spPr>
          <a:xfrm>
            <a:off x="1" y="60960"/>
            <a:ext cx="2179321" cy="79248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1A1A2E"/>
        </a:solidFill>
        <a:effectLst/>
      </p:bgPr>
    </p:bg>
    <p:spTree>
      <p:nvGrpSpPr>
        <p:cNvPr id="1" name=""/>
        <p:cNvGrpSpPr/>
        <p:nvPr/>
      </p:nvGrpSpPr>
      <p:grpSpPr>
        <a:xfrm>
          <a:off x="0" y="0"/>
          <a:ext cx="0" cy="0"/>
          <a:chOff x="0" y="0"/>
          <a:chExt cx="0" cy="0"/>
        </a:xfrm>
      </p:grpSpPr>
      <p:sp>
        <p:nvSpPr>
          <p:cNvPr id="2" name="Shape 0"/>
          <p:cNvSpPr/>
          <p:nvPr/>
        </p:nvSpPr>
        <p:spPr>
          <a:xfrm>
            <a:off x="1219200" y="609600"/>
            <a:ext cx="1219200" cy="1219200"/>
          </a:xfrm>
          <a:prstGeom prst="ellipse">
            <a:avLst/>
          </a:prstGeom>
          <a:solidFill>
            <a:srgbClr val="E9B949">
              <a:alpha val="70000"/>
            </a:srgbClr>
          </a:solidFill>
        </p:spPr>
        <p:txBody>
          <a:bodyPr/>
          <a:lstStyle/>
          <a:p>
            <a:pPr defTabSz="1219170"/>
            <a:endParaRPr lang="en-US" sz="2400">
              <a:solidFill>
                <a:prstClr val="black"/>
              </a:solidFill>
              <a:latin typeface="Calibri" panose="020F0502020204030204"/>
            </a:endParaRPr>
          </a:p>
        </p:txBody>
      </p:sp>
      <p:sp>
        <p:nvSpPr>
          <p:cNvPr id="3" name="Shape 1"/>
          <p:cNvSpPr/>
          <p:nvPr/>
        </p:nvSpPr>
        <p:spPr>
          <a:xfrm>
            <a:off x="9509760" y="4632960"/>
            <a:ext cx="1828800" cy="1828800"/>
          </a:xfrm>
          <a:prstGeom prst="ellipse">
            <a:avLst/>
          </a:prstGeom>
          <a:solidFill>
            <a:srgbClr val="4A154B">
              <a:alpha val="70000"/>
            </a:srgbClr>
          </a:solidFill>
        </p:spPr>
        <p:txBody>
          <a:bodyPr/>
          <a:lstStyle/>
          <a:p>
            <a:pPr defTabSz="1219170"/>
            <a:endParaRPr lang="en-US" sz="2400">
              <a:solidFill>
                <a:prstClr val="black"/>
              </a:solidFill>
              <a:latin typeface="Calibri" panose="020F0502020204030204"/>
            </a:endParaRPr>
          </a:p>
        </p:txBody>
      </p:sp>
      <p:sp>
        <p:nvSpPr>
          <p:cNvPr id="4" name="Shape 2"/>
          <p:cNvSpPr/>
          <p:nvPr/>
        </p:nvSpPr>
        <p:spPr>
          <a:xfrm>
            <a:off x="10363200" y="365760"/>
            <a:ext cx="731520" cy="731520"/>
          </a:xfrm>
          <a:prstGeom prst="ellipse">
            <a:avLst/>
          </a:prstGeom>
          <a:solidFill>
            <a:srgbClr val="611F69">
              <a:alpha val="60000"/>
            </a:srgbClr>
          </a:solidFill>
        </p:spPr>
        <p:txBody>
          <a:bodyPr/>
          <a:lstStyle/>
          <a:p>
            <a:pPr defTabSz="1219170"/>
            <a:endParaRPr lang="en-US" sz="2400">
              <a:solidFill>
                <a:prstClr val="black"/>
              </a:solidFill>
              <a:latin typeface="Calibri" panose="020F0502020204030204"/>
            </a:endParaRPr>
          </a:p>
        </p:txBody>
      </p:sp>
      <p:sp>
        <p:nvSpPr>
          <p:cNvPr id="5" name="Text 3"/>
          <p:cNvSpPr/>
          <p:nvPr/>
        </p:nvSpPr>
        <p:spPr>
          <a:xfrm>
            <a:off x="5486400" y="1463040"/>
            <a:ext cx="1219200" cy="975360"/>
          </a:xfrm>
          <a:prstGeom prst="rect">
            <a:avLst/>
          </a:prstGeom>
          <a:noFill/>
        </p:spPr>
        <p:txBody>
          <a:bodyPr wrap="square" rtlCol="0" anchor="ctr"/>
          <a:lstStyle/>
          <a:p>
            <a:pPr algn="ctr" defTabSz="1219170"/>
            <a:r>
              <a:rPr lang="en-US" sz="6400">
                <a:solidFill>
                  <a:srgbClr val="000000"/>
                </a:solidFill>
                <a:latin typeface="Calibri" panose="020F0502020204030204"/>
              </a:rPr>
              <a:t>🎶</a:t>
            </a:r>
            <a:endParaRPr lang="en-US" sz="6400">
              <a:solidFill>
                <a:prstClr val="black"/>
              </a:solidFill>
              <a:latin typeface="Calibri" panose="020F0502020204030204"/>
            </a:endParaRPr>
          </a:p>
        </p:txBody>
      </p:sp>
      <p:sp>
        <p:nvSpPr>
          <p:cNvPr id="6" name="Text 4"/>
          <p:cNvSpPr/>
          <p:nvPr/>
        </p:nvSpPr>
        <p:spPr>
          <a:xfrm>
            <a:off x="609600" y="2438400"/>
            <a:ext cx="10972800" cy="975360"/>
          </a:xfrm>
          <a:prstGeom prst="rect">
            <a:avLst/>
          </a:prstGeom>
          <a:noFill/>
        </p:spPr>
        <p:txBody>
          <a:bodyPr wrap="square" rtlCol="0" anchor="ctr"/>
          <a:lstStyle/>
          <a:p>
            <a:pPr algn="ctr" defTabSz="1219170"/>
            <a:r>
              <a:rPr lang="en-US" sz="5867" b="1">
                <a:solidFill>
                  <a:srgbClr val="FFFFFF"/>
                </a:solidFill>
                <a:latin typeface="Georgia" pitchFamily="34" charset="0"/>
                <a:ea typeface="Georgia" pitchFamily="34" charset="-122"/>
                <a:cs typeface="Georgia" pitchFamily="34" charset="-120"/>
              </a:rPr>
              <a:t>Thank You!</a:t>
            </a:r>
            <a:endParaRPr lang="en-US" sz="5867">
              <a:solidFill>
                <a:prstClr val="black"/>
              </a:solidFill>
              <a:latin typeface="Calibri" panose="020F0502020204030204"/>
            </a:endParaRPr>
          </a:p>
        </p:txBody>
      </p:sp>
      <p:sp>
        <p:nvSpPr>
          <p:cNvPr id="7" name="Shape 5"/>
          <p:cNvSpPr/>
          <p:nvPr/>
        </p:nvSpPr>
        <p:spPr>
          <a:xfrm>
            <a:off x="4267200" y="3535680"/>
            <a:ext cx="3657600" cy="24384"/>
          </a:xfrm>
          <a:prstGeom prst="rect">
            <a:avLst/>
          </a:prstGeom>
          <a:solidFill>
            <a:srgbClr val="E9B949"/>
          </a:solidFill>
        </p:spPr>
        <p:txBody>
          <a:bodyPr/>
          <a:lstStyle/>
          <a:p>
            <a:pPr defTabSz="1219170"/>
            <a:endParaRPr lang="en-US" sz="2400">
              <a:solidFill>
                <a:prstClr val="black"/>
              </a:solidFill>
              <a:latin typeface="Calibri" panose="020F0502020204030204"/>
            </a:endParaRPr>
          </a:p>
        </p:txBody>
      </p:sp>
      <p:sp>
        <p:nvSpPr>
          <p:cNvPr id="8" name="Text 6"/>
          <p:cNvSpPr/>
          <p:nvPr/>
        </p:nvSpPr>
        <p:spPr>
          <a:xfrm>
            <a:off x="609600" y="3901440"/>
            <a:ext cx="10972800" cy="609600"/>
          </a:xfrm>
          <a:prstGeom prst="rect">
            <a:avLst/>
          </a:prstGeom>
          <a:noFill/>
        </p:spPr>
        <p:txBody>
          <a:bodyPr wrap="square" rtlCol="0" anchor="ctr"/>
          <a:lstStyle/>
          <a:p>
            <a:pPr algn="ctr" defTabSz="1219170"/>
            <a:r>
              <a:rPr lang="en-US" sz="2933" i="1">
                <a:solidFill>
                  <a:srgbClr val="E9B949"/>
                </a:solidFill>
                <a:latin typeface="Calibri" pitchFamily="34" charset="0"/>
                <a:ea typeface="Calibri" pitchFamily="34" charset="-122"/>
                <a:cs typeface="Calibri" pitchFamily="34" charset="-120"/>
              </a:rPr>
              <a:t>Now go make some beautiful music!</a:t>
            </a:r>
            <a:endParaRPr lang="en-US" sz="2933">
              <a:solidFill>
                <a:prstClr val="black"/>
              </a:solidFill>
              <a:latin typeface="Calibri" panose="020F0502020204030204"/>
            </a:endParaRPr>
          </a:p>
        </p:txBody>
      </p:sp>
      <p:pic>
        <p:nvPicPr>
          <p:cNvPr id="9" name="Picture 8">
            <a:extLst>
              <a:ext uri="{FF2B5EF4-FFF2-40B4-BE49-F238E27FC236}">
                <a16:creationId xmlns:a16="http://schemas.microsoft.com/office/drawing/2014/main" id="{8735C80E-2AE1-7B75-F882-4BF527D64E45}"/>
              </a:ext>
            </a:extLst>
          </p:cNvPr>
          <p:cNvPicPr>
            <a:picLocks noChangeAspect="1"/>
          </p:cNvPicPr>
          <p:nvPr/>
        </p:nvPicPr>
        <p:blipFill>
          <a:blip r:embed="rId3"/>
          <a:stretch>
            <a:fillRect/>
          </a:stretch>
        </p:blipFill>
        <p:spPr>
          <a:xfrm>
            <a:off x="0" y="5897288"/>
            <a:ext cx="2641963" cy="960713"/>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B782AF-E4EA-8602-BB7F-E0FA783C3E35}"/>
              </a:ext>
            </a:extLst>
          </p:cNvPr>
          <p:cNvPicPr>
            <a:picLocks noChangeAspect="1"/>
          </p:cNvPicPr>
          <p:nvPr/>
        </p:nvPicPr>
        <p:blipFill>
          <a:blip r:embed="rId2"/>
          <a:stretch>
            <a:fillRect/>
          </a:stretch>
        </p:blipFill>
        <p:spPr>
          <a:xfrm>
            <a:off x="1524000" y="0"/>
            <a:ext cx="9144000" cy="6858000"/>
          </a:xfrm>
          <a:prstGeom prst="rect">
            <a:avLst/>
          </a:prstGeom>
        </p:spPr>
      </p:pic>
      <p:pic>
        <p:nvPicPr>
          <p:cNvPr id="8" name="Picture 7">
            <a:extLst>
              <a:ext uri="{FF2B5EF4-FFF2-40B4-BE49-F238E27FC236}">
                <a16:creationId xmlns:a16="http://schemas.microsoft.com/office/drawing/2014/main" id="{831A38D6-CFAE-9AEC-02BB-47FB72F8CCD0}"/>
              </a:ext>
            </a:extLst>
          </p:cNvPr>
          <p:cNvPicPr>
            <a:picLocks noChangeAspect="1"/>
          </p:cNvPicPr>
          <p:nvPr/>
        </p:nvPicPr>
        <p:blipFill>
          <a:blip r:embed="rId3"/>
          <a:stretch>
            <a:fillRect/>
          </a:stretch>
        </p:blipFill>
        <p:spPr>
          <a:xfrm>
            <a:off x="1796276" y="6180564"/>
            <a:ext cx="1456628" cy="529683"/>
          </a:xfrm>
          <a:prstGeom prst="rect">
            <a:avLst/>
          </a:prstGeom>
        </p:spPr>
      </p:pic>
    </p:spTree>
    <p:extLst>
      <p:ext uri="{BB962C8B-B14F-4D97-AF65-F5344CB8AC3E}">
        <p14:creationId xmlns:p14="http://schemas.microsoft.com/office/powerpoint/2010/main" val="76594554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D42139D-5829-4150-329F-83F894AEED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25DE3C-369E-97BF-F763-A2C506794CF2}"/>
              </a:ext>
            </a:extLst>
          </p:cNvPr>
          <p:cNvSpPr>
            <a:spLocks noGrp="1"/>
          </p:cNvSpPr>
          <p:nvPr>
            <p:ph type="title"/>
          </p:nvPr>
        </p:nvSpPr>
        <p:spPr>
          <a:xfrm>
            <a:off x="2127504" y="689955"/>
            <a:ext cx="8970818" cy="1095325"/>
          </a:xfrm>
        </p:spPr>
        <p:txBody>
          <a:bodyPr>
            <a:normAutofit/>
          </a:bodyPr>
          <a:lstStyle/>
          <a:p>
            <a:pPr algn="ctr"/>
            <a:r>
              <a:rPr lang="en-US" sz="3600" b="1" dirty="0">
                <a:effectLst/>
                <a:latin typeface="+mn-lt"/>
                <a:ea typeface="Aptos" panose="020B0004020202020204" pitchFamily="34" charset="0"/>
              </a:rPr>
              <a:t>Updates to the Governance Practice Statements and Policies</a:t>
            </a:r>
            <a:endParaRPr lang="en-US" sz="3600" dirty="0">
              <a:latin typeface="+mn-lt"/>
            </a:endParaRPr>
          </a:p>
        </p:txBody>
      </p:sp>
      <p:sp>
        <p:nvSpPr>
          <p:cNvPr id="3" name="Content Placeholder 2">
            <a:extLst>
              <a:ext uri="{FF2B5EF4-FFF2-40B4-BE49-F238E27FC236}">
                <a16:creationId xmlns:a16="http://schemas.microsoft.com/office/drawing/2014/main" id="{75BC520F-055B-6E16-C4FC-415EF5FB192C}"/>
              </a:ext>
            </a:extLst>
          </p:cNvPr>
          <p:cNvSpPr>
            <a:spLocks noGrp="1"/>
          </p:cNvSpPr>
          <p:nvPr>
            <p:ph idx="1"/>
          </p:nvPr>
        </p:nvSpPr>
        <p:spPr>
          <a:xfrm>
            <a:off x="518160" y="2177787"/>
            <a:ext cx="8970818" cy="3551119"/>
          </a:xfrm>
        </p:spPr>
        <p:txBody>
          <a:bodyPr>
            <a:normAutofit fontScale="85000" lnSpcReduction="20000"/>
          </a:bodyPr>
          <a:lstStyle/>
          <a:p>
            <a:pPr lvl="1"/>
            <a:r>
              <a:rPr lang="en-US" b="1" dirty="0"/>
              <a:t>Chapter Visit Policy (for Board Members) (p. 27)</a:t>
            </a:r>
          </a:p>
          <a:p>
            <a:pPr lvl="2">
              <a:buFont typeface="Wingdings" panose="05000000000000000000" pitchFamily="2" charset="2"/>
              <a:buChar char="Ø"/>
            </a:pPr>
            <a:r>
              <a:rPr lang="en-US" sz="2100" dirty="0"/>
              <a:t>The language was clarified</a:t>
            </a:r>
            <a:r>
              <a:rPr lang="en-US" sz="1900" dirty="0"/>
              <a:t>.</a:t>
            </a:r>
          </a:p>
          <a:p>
            <a:pPr marL="914400" lvl="2" indent="0">
              <a:buNone/>
            </a:pPr>
            <a:endParaRPr lang="en-US" dirty="0"/>
          </a:p>
          <a:p>
            <a:pPr lvl="1"/>
            <a:r>
              <a:rPr lang="en-US" b="1" dirty="0"/>
              <a:t>Speaker Engagement Policy (p. 28)</a:t>
            </a:r>
          </a:p>
          <a:p>
            <a:pPr lvl="2">
              <a:lnSpc>
                <a:spcPct val="110000"/>
              </a:lnSpc>
              <a:buFont typeface="Wingdings" panose="05000000000000000000" pitchFamily="2" charset="2"/>
              <a:buChar char="Ø"/>
            </a:pPr>
            <a:r>
              <a:rPr lang="en-US" sz="2100" dirty="0"/>
              <a:t>Was reworded to better align with </a:t>
            </a:r>
            <a:r>
              <a:rPr lang="en-US" sz="2100" dirty="0" err="1"/>
              <a:t>ALA’s</a:t>
            </a:r>
            <a:r>
              <a:rPr lang="en-US" sz="2100" dirty="0"/>
              <a:t> commitment to diversity, equity, inclusion, and accessibility (DEIA). The revised policy calls for proactive outreach to historically underrepresented groups and the implementation of inclusive practices in speaker selection.</a:t>
            </a:r>
          </a:p>
          <a:p>
            <a:pPr marL="914400" lvl="2" indent="0">
              <a:buNone/>
            </a:pPr>
            <a:endParaRPr lang="en-US" dirty="0"/>
          </a:p>
          <a:p>
            <a:pPr lvl="1"/>
            <a:r>
              <a:rPr lang="en-US" b="1" dirty="0"/>
              <a:t>Speaker Fee &amp; Reimbursement Policy (p. 29) </a:t>
            </a:r>
          </a:p>
          <a:p>
            <a:pPr lvl="2">
              <a:lnSpc>
                <a:spcPct val="110000"/>
              </a:lnSpc>
              <a:buFont typeface="Wingdings" panose="05000000000000000000" pitchFamily="2" charset="2"/>
              <a:buChar char="Ø"/>
            </a:pPr>
            <a:r>
              <a:rPr lang="en-US" sz="2100" dirty="0"/>
              <a:t>The language has been amended to reflect the current practice of awarding a one-day complimentary registration to Annual Conference &amp; Expo Speakers, rather than a full complimentary registration. </a:t>
            </a:r>
          </a:p>
          <a:p>
            <a:pPr lvl="1"/>
            <a:endParaRPr lang="en-US" sz="2200" dirty="0"/>
          </a:p>
        </p:txBody>
      </p:sp>
    </p:spTree>
    <p:extLst>
      <p:ext uri="{BB962C8B-B14F-4D97-AF65-F5344CB8AC3E}">
        <p14:creationId xmlns:p14="http://schemas.microsoft.com/office/powerpoint/2010/main" val="27516330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F1A854-901D-265A-2EF8-E6A00FF0FA2D}"/>
              </a:ext>
            </a:extLst>
          </p:cNvPr>
          <p:cNvSpPr txBox="1"/>
          <p:nvPr/>
        </p:nvSpPr>
        <p:spPr>
          <a:xfrm>
            <a:off x="2418945" y="1880681"/>
            <a:ext cx="6072175" cy="2185214"/>
          </a:xfrm>
          <a:prstGeom prst="rect">
            <a:avLst/>
          </a:prstGeom>
          <a:noFill/>
        </p:spPr>
        <p:txBody>
          <a:bodyPr wrap="none" rtlCol="0">
            <a:spAutoFit/>
          </a:bodyPr>
          <a:lstStyle/>
          <a:p>
            <a:pPr defTabSz="457200"/>
            <a:r>
              <a:rPr lang="en-US" sz="3600" b="1" i="1" dirty="0">
                <a:solidFill>
                  <a:srgbClr val="EE0000"/>
                </a:solidFill>
                <a:effectLst>
                  <a:outerShdw blurRad="38100" dist="38100" dir="2700000" algn="tl">
                    <a:srgbClr val="000000">
                      <a:alpha val="43137"/>
                    </a:srgbClr>
                  </a:outerShdw>
                </a:effectLst>
                <a:latin typeface="Calibri"/>
              </a:rPr>
              <a:t>Meetings shape culture</a:t>
            </a:r>
          </a:p>
          <a:p>
            <a:pPr defTabSz="457200"/>
            <a:endParaRPr lang="en-US" sz="2800" b="1" i="1" dirty="0">
              <a:solidFill>
                <a:srgbClr val="0070C0"/>
              </a:solidFill>
              <a:latin typeface="Calibri"/>
            </a:endParaRPr>
          </a:p>
          <a:p>
            <a:pPr defTabSz="457200"/>
            <a:r>
              <a:rPr lang="en-US" sz="3600" b="1" i="1" dirty="0">
                <a:solidFill>
                  <a:srgbClr val="0070C0"/>
                </a:solidFill>
                <a:latin typeface="Calibri"/>
              </a:rPr>
              <a:t>They either build momentum - </a:t>
            </a:r>
          </a:p>
          <a:p>
            <a:pPr defTabSz="457200"/>
            <a:r>
              <a:rPr lang="en-US" sz="3600" b="1" i="1" dirty="0">
                <a:solidFill>
                  <a:srgbClr val="0070C0"/>
                </a:solidFill>
                <a:latin typeface="Calibri"/>
              </a:rPr>
              <a:t>or quietly drain it</a:t>
            </a:r>
          </a:p>
        </p:txBody>
      </p:sp>
      <p:pic>
        <p:nvPicPr>
          <p:cNvPr id="3" name="Graphic 2" descr="Music with solid fill">
            <a:extLst>
              <a:ext uri="{FF2B5EF4-FFF2-40B4-BE49-F238E27FC236}">
                <a16:creationId xmlns:a16="http://schemas.microsoft.com/office/drawing/2014/main" id="{55071883-95FE-45B5-8770-9B21680ECF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67881" y="555774"/>
            <a:ext cx="914400" cy="914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3039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524000" y="0"/>
            <a:ext cx="9144000" cy="6858000"/>
          </a:xfrm>
          <a:prstGeom prst="rect">
            <a:avLst/>
          </a:prstGeom>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3" name="Rectangle 2"/>
          <p:cNvSpPr/>
          <p:nvPr/>
        </p:nvSpPr>
        <p:spPr>
          <a:xfrm>
            <a:off x="2072640" y="822960"/>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4" name="Rectangle 3"/>
          <p:cNvSpPr/>
          <p:nvPr/>
        </p:nvSpPr>
        <p:spPr>
          <a:xfrm>
            <a:off x="2072640" y="932688"/>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5" name="Rectangle 4"/>
          <p:cNvSpPr/>
          <p:nvPr/>
        </p:nvSpPr>
        <p:spPr>
          <a:xfrm>
            <a:off x="2072640" y="1042416"/>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6" name="Rectangle 5"/>
          <p:cNvSpPr/>
          <p:nvPr/>
        </p:nvSpPr>
        <p:spPr>
          <a:xfrm>
            <a:off x="2072640" y="1152144"/>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7" name="Rectangle 6"/>
          <p:cNvSpPr/>
          <p:nvPr/>
        </p:nvSpPr>
        <p:spPr>
          <a:xfrm>
            <a:off x="2072640" y="1261872"/>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8" name="Rectangle 7"/>
          <p:cNvSpPr/>
          <p:nvPr/>
        </p:nvSpPr>
        <p:spPr>
          <a:xfrm>
            <a:off x="2072640" y="1600200"/>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9" name="Rectangle 8"/>
          <p:cNvSpPr/>
          <p:nvPr/>
        </p:nvSpPr>
        <p:spPr>
          <a:xfrm>
            <a:off x="2072640" y="1709928"/>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0" name="Rectangle 9"/>
          <p:cNvSpPr/>
          <p:nvPr/>
        </p:nvSpPr>
        <p:spPr>
          <a:xfrm>
            <a:off x="2072640" y="1819656"/>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1" name="Rectangle 10"/>
          <p:cNvSpPr/>
          <p:nvPr/>
        </p:nvSpPr>
        <p:spPr>
          <a:xfrm>
            <a:off x="2072640" y="1929384"/>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2" name="Rectangle 11"/>
          <p:cNvSpPr/>
          <p:nvPr/>
        </p:nvSpPr>
        <p:spPr>
          <a:xfrm>
            <a:off x="2072640" y="2039112"/>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3" name="Rectangle 12"/>
          <p:cNvSpPr/>
          <p:nvPr/>
        </p:nvSpPr>
        <p:spPr>
          <a:xfrm>
            <a:off x="2072640" y="2377440"/>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4" name="Rectangle 13"/>
          <p:cNvSpPr/>
          <p:nvPr/>
        </p:nvSpPr>
        <p:spPr>
          <a:xfrm>
            <a:off x="2072640" y="2487168"/>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5" name="Rectangle 14"/>
          <p:cNvSpPr/>
          <p:nvPr/>
        </p:nvSpPr>
        <p:spPr>
          <a:xfrm>
            <a:off x="2072640" y="2596896"/>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6" name="Rectangle 15"/>
          <p:cNvSpPr/>
          <p:nvPr/>
        </p:nvSpPr>
        <p:spPr>
          <a:xfrm>
            <a:off x="2072640" y="2706624"/>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7" name="Rectangle 16"/>
          <p:cNvSpPr/>
          <p:nvPr/>
        </p:nvSpPr>
        <p:spPr>
          <a:xfrm>
            <a:off x="2072640" y="2816352"/>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8" name="Rectangle 17"/>
          <p:cNvSpPr/>
          <p:nvPr/>
        </p:nvSpPr>
        <p:spPr>
          <a:xfrm>
            <a:off x="2072640" y="3154680"/>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9" name="Rectangle 18"/>
          <p:cNvSpPr/>
          <p:nvPr/>
        </p:nvSpPr>
        <p:spPr>
          <a:xfrm>
            <a:off x="2072640" y="3264408"/>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0" name="Rectangle 19"/>
          <p:cNvSpPr/>
          <p:nvPr/>
        </p:nvSpPr>
        <p:spPr>
          <a:xfrm>
            <a:off x="2072640" y="3374136"/>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1" name="Rectangle 20"/>
          <p:cNvSpPr/>
          <p:nvPr/>
        </p:nvSpPr>
        <p:spPr>
          <a:xfrm>
            <a:off x="2072640" y="3483864"/>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2" name="Rectangle 21"/>
          <p:cNvSpPr/>
          <p:nvPr/>
        </p:nvSpPr>
        <p:spPr>
          <a:xfrm>
            <a:off x="2072640" y="3593592"/>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3" name="Rectangle 22"/>
          <p:cNvSpPr/>
          <p:nvPr/>
        </p:nvSpPr>
        <p:spPr>
          <a:xfrm>
            <a:off x="2072640" y="3931920"/>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4" name="Rectangle 23"/>
          <p:cNvSpPr/>
          <p:nvPr/>
        </p:nvSpPr>
        <p:spPr>
          <a:xfrm>
            <a:off x="2072640" y="4041648"/>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5" name="Rectangle 24"/>
          <p:cNvSpPr/>
          <p:nvPr/>
        </p:nvSpPr>
        <p:spPr>
          <a:xfrm>
            <a:off x="2072640" y="4151376"/>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6" name="Rectangle 25"/>
          <p:cNvSpPr/>
          <p:nvPr/>
        </p:nvSpPr>
        <p:spPr>
          <a:xfrm>
            <a:off x="2072640" y="4261104"/>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7" name="Rectangle 26"/>
          <p:cNvSpPr/>
          <p:nvPr/>
        </p:nvSpPr>
        <p:spPr>
          <a:xfrm>
            <a:off x="2072640" y="4370831"/>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8" name="Rectangle 27"/>
          <p:cNvSpPr/>
          <p:nvPr/>
        </p:nvSpPr>
        <p:spPr>
          <a:xfrm>
            <a:off x="2072640" y="4709159"/>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9" name="Rectangle 28"/>
          <p:cNvSpPr/>
          <p:nvPr/>
        </p:nvSpPr>
        <p:spPr>
          <a:xfrm>
            <a:off x="2072640" y="4818888"/>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30" name="Rectangle 29"/>
          <p:cNvSpPr/>
          <p:nvPr/>
        </p:nvSpPr>
        <p:spPr>
          <a:xfrm>
            <a:off x="2072640" y="4928616"/>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31" name="Rectangle 30"/>
          <p:cNvSpPr/>
          <p:nvPr/>
        </p:nvSpPr>
        <p:spPr>
          <a:xfrm>
            <a:off x="2072640" y="5038344"/>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32" name="Rectangle 31"/>
          <p:cNvSpPr/>
          <p:nvPr/>
        </p:nvSpPr>
        <p:spPr>
          <a:xfrm>
            <a:off x="2072640" y="5148071"/>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33" name="TextBox 32"/>
          <p:cNvSpPr txBox="1"/>
          <p:nvPr/>
        </p:nvSpPr>
        <p:spPr>
          <a:xfrm>
            <a:off x="7924800" y="2468880"/>
            <a:ext cx="1409360" cy="2862322"/>
          </a:xfrm>
          <a:prstGeom prst="rect">
            <a:avLst/>
          </a:prstGeom>
          <a:noFill/>
        </p:spPr>
        <p:txBody>
          <a:bodyPr wrap="none">
            <a:spAutoFit/>
          </a:bodyPr>
          <a:lstStyle/>
          <a:p>
            <a:pPr defTabSz="457200">
              <a:defRPr sz="18000">
                <a:solidFill>
                  <a:srgbClr val="D7DCE1"/>
                </a:solidFill>
              </a:defRPr>
            </a:pPr>
            <a:r>
              <a:rPr sz="18000" dirty="0">
                <a:solidFill>
                  <a:srgbClr val="D7DCE1"/>
                </a:solidFill>
                <a:latin typeface="Calibri"/>
              </a:rPr>
              <a:t>♪</a:t>
            </a:r>
          </a:p>
        </p:txBody>
      </p:sp>
      <p:sp>
        <p:nvSpPr>
          <p:cNvPr id="34" name="TextBox 33"/>
          <p:cNvSpPr txBox="1"/>
          <p:nvPr/>
        </p:nvSpPr>
        <p:spPr>
          <a:xfrm>
            <a:off x="2480204" y="486953"/>
            <a:ext cx="4079514" cy="2123658"/>
          </a:xfrm>
          <a:prstGeom prst="rect">
            <a:avLst/>
          </a:prstGeom>
          <a:noFill/>
        </p:spPr>
        <p:txBody>
          <a:bodyPr wrap="none">
            <a:spAutoFit/>
          </a:bodyPr>
          <a:lstStyle/>
          <a:p>
            <a:pPr algn="ctr" defTabSz="457200">
              <a:defRPr sz="4400" b="1">
                <a:solidFill>
                  <a:srgbClr val="346094"/>
                </a:solidFill>
              </a:defRPr>
            </a:pPr>
            <a:r>
              <a:rPr sz="6000" b="1" dirty="0">
                <a:solidFill>
                  <a:srgbClr val="346094"/>
                </a:solidFill>
                <a:latin typeface="Calibri"/>
              </a:rPr>
              <a:t>Movement </a:t>
            </a:r>
            <a:r>
              <a:rPr lang="en-US" sz="6000" b="1" dirty="0">
                <a:solidFill>
                  <a:srgbClr val="346094"/>
                </a:solidFill>
                <a:latin typeface="Calibri"/>
              </a:rPr>
              <a:t>I</a:t>
            </a:r>
          </a:p>
          <a:p>
            <a:pPr algn="ctr" defTabSz="457200">
              <a:defRPr sz="4400" b="1">
                <a:solidFill>
                  <a:srgbClr val="346094"/>
                </a:solidFill>
              </a:defRPr>
            </a:pPr>
            <a:r>
              <a:rPr sz="7200" b="1" i="1" dirty="0">
                <a:solidFill>
                  <a:srgbClr val="EE0000"/>
                </a:solidFill>
                <a:effectLst>
                  <a:outerShdw blurRad="38100" dist="38100" dir="2700000" algn="tl">
                    <a:srgbClr val="000000">
                      <a:alpha val="43137"/>
                    </a:srgbClr>
                  </a:outerShdw>
                </a:effectLst>
                <a:latin typeface="Calibri"/>
              </a:rPr>
              <a:t>Prepare</a:t>
            </a:r>
          </a:p>
        </p:txBody>
      </p:sp>
      <p:pic>
        <p:nvPicPr>
          <p:cNvPr id="37" name="Picture 36">
            <a:extLst>
              <a:ext uri="{FF2B5EF4-FFF2-40B4-BE49-F238E27FC236}">
                <a16:creationId xmlns:a16="http://schemas.microsoft.com/office/drawing/2014/main" id="{C2EDBD28-CDD9-E190-E11E-8774DBF7C0F3}"/>
              </a:ext>
            </a:extLst>
          </p:cNvPr>
          <p:cNvPicPr>
            <a:picLocks noChangeAspect="1"/>
          </p:cNvPicPr>
          <p:nvPr/>
        </p:nvPicPr>
        <p:blipFill>
          <a:blip r:embed="rId2"/>
          <a:stretch>
            <a:fillRect/>
          </a:stretch>
        </p:blipFill>
        <p:spPr>
          <a:xfrm>
            <a:off x="8665428" y="6035041"/>
            <a:ext cx="1508757" cy="5486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9535ACC-E324-1948-59F7-EEF57228F60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9B53AC9-FCB6-7E3E-5406-5663165402EE}"/>
              </a:ext>
            </a:extLst>
          </p:cNvPr>
          <p:cNvSpPr txBox="1"/>
          <p:nvPr/>
        </p:nvSpPr>
        <p:spPr>
          <a:xfrm>
            <a:off x="2418945" y="1880681"/>
            <a:ext cx="6881307" cy="3416320"/>
          </a:xfrm>
          <a:prstGeom prst="rect">
            <a:avLst/>
          </a:prstGeom>
          <a:noFill/>
        </p:spPr>
        <p:txBody>
          <a:bodyPr wrap="none" rtlCol="0">
            <a:spAutoFit/>
          </a:bodyPr>
          <a:lstStyle/>
          <a:p>
            <a:pPr defTabSz="457200">
              <a:defRPr/>
            </a:pPr>
            <a:r>
              <a:rPr lang="en-US" sz="3600" b="1" i="1" dirty="0">
                <a:solidFill>
                  <a:srgbClr val="0070C0"/>
                </a:solidFill>
                <a:latin typeface="Calibri"/>
              </a:rPr>
              <a:t>Preparation determines whether a </a:t>
            </a:r>
          </a:p>
          <a:p>
            <a:pPr defTabSz="457200">
              <a:defRPr/>
            </a:pPr>
            <a:r>
              <a:rPr lang="en-US" sz="3600" b="1" i="1" dirty="0">
                <a:solidFill>
                  <a:srgbClr val="0070C0"/>
                </a:solidFill>
                <a:latin typeface="Calibri"/>
              </a:rPr>
              <a:t>meeting creates progress - </a:t>
            </a:r>
          </a:p>
          <a:p>
            <a:pPr defTabSz="457200">
              <a:defRPr/>
            </a:pPr>
            <a:r>
              <a:rPr lang="en-US" sz="3600" b="1" i="1" dirty="0">
                <a:solidFill>
                  <a:srgbClr val="0070C0"/>
                </a:solidFill>
                <a:latin typeface="Calibri"/>
              </a:rPr>
              <a:t>or consumes time</a:t>
            </a:r>
          </a:p>
          <a:p>
            <a:pPr defTabSz="457200">
              <a:defRPr/>
            </a:pPr>
            <a:endParaRPr lang="en-US" sz="3600" b="1" i="1" dirty="0">
              <a:solidFill>
                <a:srgbClr val="0070C0"/>
              </a:solidFill>
              <a:latin typeface="Calibri"/>
            </a:endParaRPr>
          </a:p>
          <a:p>
            <a:pPr defTabSz="457200">
              <a:defRPr/>
            </a:pPr>
            <a:r>
              <a:rPr lang="en-US" sz="3600" b="1" i="1" dirty="0">
                <a:solidFill>
                  <a:srgbClr val="EE0000"/>
                </a:solidFill>
                <a:effectLst>
                  <a:outerShdw blurRad="38100" dist="38100" dir="2700000" algn="tl">
                    <a:srgbClr val="000000">
                      <a:alpha val="43137"/>
                    </a:srgbClr>
                  </a:outerShdw>
                </a:effectLst>
                <a:latin typeface="Calibri"/>
              </a:rPr>
              <a:t>Great meetings begin before the </a:t>
            </a:r>
          </a:p>
          <a:p>
            <a:pPr defTabSz="457200">
              <a:defRPr/>
            </a:pPr>
            <a:r>
              <a:rPr lang="en-US" sz="3600" b="1" i="1" dirty="0">
                <a:solidFill>
                  <a:srgbClr val="EE0000"/>
                </a:solidFill>
                <a:effectLst>
                  <a:outerShdw blurRad="38100" dist="38100" dir="2700000" algn="tl">
                    <a:srgbClr val="000000">
                      <a:alpha val="43137"/>
                    </a:srgbClr>
                  </a:outerShdw>
                </a:effectLst>
                <a:latin typeface="Calibri"/>
              </a:rPr>
              <a:t>r</a:t>
            </a:r>
            <a:r>
              <a:rPr lang="en-US" sz="3600" b="1" i="1" dirty="0" err="1">
                <a:solidFill>
                  <a:srgbClr val="EE0000"/>
                </a:solidFill>
                <a:effectLst>
                  <a:outerShdw blurRad="38100" dist="38100" dir="2700000" algn="tl">
                    <a:srgbClr val="000000">
                      <a:alpha val="43137"/>
                    </a:srgbClr>
                  </a:outerShdw>
                </a:effectLst>
                <a:latin typeface="Calibri"/>
              </a:rPr>
              <a:t>oom</a:t>
            </a:r>
            <a:r>
              <a:rPr lang="en-US" sz="3600" b="1" i="1" dirty="0">
                <a:solidFill>
                  <a:srgbClr val="EE0000"/>
                </a:solidFill>
                <a:effectLst>
                  <a:outerShdw blurRad="38100" dist="38100" dir="2700000" algn="tl">
                    <a:srgbClr val="000000">
                      <a:alpha val="43137"/>
                    </a:srgbClr>
                  </a:outerShdw>
                </a:effectLst>
                <a:latin typeface="Calibri"/>
              </a:rPr>
              <a:t> gathers</a:t>
            </a:r>
          </a:p>
        </p:txBody>
      </p:sp>
      <p:pic>
        <p:nvPicPr>
          <p:cNvPr id="3" name="Graphic 2" descr="Music with solid fill">
            <a:extLst>
              <a:ext uri="{FF2B5EF4-FFF2-40B4-BE49-F238E27FC236}">
                <a16:creationId xmlns:a16="http://schemas.microsoft.com/office/drawing/2014/main" id="{077B4964-DC3A-9865-A044-4B41F85F52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67881" y="555774"/>
            <a:ext cx="914400" cy="914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002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523998" y="-109727"/>
            <a:ext cx="9144000" cy="1248154"/>
          </a:xfrm>
          <a:prstGeom prst="rect">
            <a:avLst/>
          </a:prstGeom>
          <a:solidFill>
            <a:srgbClr val="34609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3" name="TextBox 2"/>
          <p:cNvSpPr txBox="1"/>
          <p:nvPr/>
        </p:nvSpPr>
        <p:spPr>
          <a:xfrm>
            <a:off x="2505818" y="320041"/>
            <a:ext cx="7180364" cy="584775"/>
          </a:xfrm>
          <a:prstGeom prst="rect">
            <a:avLst/>
          </a:prstGeom>
          <a:noFill/>
        </p:spPr>
        <p:txBody>
          <a:bodyPr wrap="none">
            <a:spAutoFit/>
          </a:bodyPr>
          <a:lstStyle/>
          <a:p>
            <a:pPr algn="ctr" defTabSz="457200">
              <a:defRPr sz="3200" b="1">
                <a:solidFill>
                  <a:srgbClr val="FFFFFF"/>
                </a:solidFill>
              </a:defRPr>
            </a:pPr>
            <a:r>
              <a:rPr sz="3200" b="1" dirty="0">
                <a:solidFill>
                  <a:srgbClr val="FFFFFF"/>
                </a:solidFill>
                <a:latin typeface="Calibri"/>
              </a:rPr>
              <a:t>Meetings Should Respect Volunteer Time</a:t>
            </a:r>
          </a:p>
        </p:txBody>
      </p:sp>
      <p:sp>
        <p:nvSpPr>
          <p:cNvPr id="4" name="Rectangle 3"/>
          <p:cNvSpPr/>
          <p:nvPr/>
        </p:nvSpPr>
        <p:spPr>
          <a:xfrm>
            <a:off x="2072640" y="1737360"/>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5" name="Rectangle 4"/>
          <p:cNvSpPr/>
          <p:nvPr/>
        </p:nvSpPr>
        <p:spPr>
          <a:xfrm>
            <a:off x="2072640" y="187451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6" name="Rectangle 5"/>
          <p:cNvSpPr/>
          <p:nvPr/>
        </p:nvSpPr>
        <p:spPr>
          <a:xfrm>
            <a:off x="2072640" y="201167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7" name="Rectangle 6"/>
          <p:cNvSpPr/>
          <p:nvPr/>
        </p:nvSpPr>
        <p:spPr>
          <a:xfrm>
            <a:off x="2072640" y="214883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dirty="0">
              <a:solidFill>
                <a:prstClr val="white"/>
              </a:solidFill>
              <a:latin typeface="Calibri"/>
            </a:endParaRPr>
          </a:p>
        </p:txBody>
      </p:sp>
      <p:sp>
        <p:nvSpPr>
          <p:cNvPr id="8" name="Rectangle 7"/>
          <p:cNvSpPr/>
          <p:nvPr/>
        </p:nvSpPr>
        <p:spPr>
          <a:xfrm>
            <a:off x="2072640" y="2286000"/>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0" name="Oval 9"/>
          <p:cNvSpPr/>
          <p:nvPr/>
        </p:nvSpPr>
        <p:spPr>
          <a:xfrm>
            <a:off x="3444240" y="1755648"/>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1" name="Rectangle 10"/>
          <p:cNvSpPr/>
          <p:nvPr/>
        </p:nvSpPr>
        <p:spPr>
          <a:xfrm>
            <a:off x="3599688" y="1389888"/>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2" name="Oval 11"/>
          <p:cNvSpPr/>
          <p:nvPr/>
        </p:nvSpPr>
        <p:spPr>
          <a:xfrm>
            <a:off x="4450080" y="1691639"/>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3" name="Rectangle 12"/>
          <p:cNvSpPr/>
          <p:nvPr/>
        </p:nvSpPr>
        <p:spPr>
          <a:xfrm>
            <a:off x="4605528" y="1325879"/>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4" name="Oval 13"/>
          <p:cNvSpPr/>
          <p:nvPr/>
        </p:nvSpPr>
        <p:spPr>
          <a:xfrm>
            <a:off x="5455920" y="1828800"/>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5" name="Rectangle 14"/>
          <p:cNvSpPr/>
          <p:nvPr/>
        </p:nvSpPr>
        <p:spPr>
          <a:xfrm>
            <a:off x="5611368" y="1463040"/>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6" name="Oval 15"/>
          <p:cNvSpPr/>
          <p:nvPr/>
        </p:nvSpPr>
        <p:spPr>
          <a:xfrm>
            <a:off x="6461760" y="1719072"/>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7" name="Rectangle 16"/>
          <p:cNvSpPr/>
          <p:nvPr/>
        </p:nvSpPr>
        <p:spPr>
          <a:xfrm>
            <a:off x="6617208" y="1353312"/>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8" name="Oval 17"/>
          <p:cNvSpPr/>
          <p:nvPr/>
        </p:nvSpPr>
        <p:spPr>
          <a:xfrm>
            <a:off x="7376160" y="1792224"/>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9" name="Rectangle 18"/>
          <p:cNvSpPr/>
          <p:nvPr/>
        </p:nvSpPr>
        <p:spPr>
          <a:xfrm>
            <a:off x="7531608" y="1426464"/>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0" name="Oval 19"/>
          <p:cNvSpPr/>
          <p:nvPr/>
        </p:nvSpPr>
        <p:spPr>
          <a:xfrm>
            <a:off x="8290560" y="1664207"/>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1" name="Rectangle 20"/>
          <p:cNvSpPr/>
          <p:nvPr/>
        </p:nvSpPr>
        <p:spPr>
          <a:xfrm>
            <a:off x="8446008" y="1298448"/>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2" name="TextBox 21"/>
          <p:cNvSpPr txBox="1"/>
          <p:nvPr/>
        </p:nvSpPr>
        <p:spPr>
          <a:xfrm>
            <a:off x="2072640" y="2651760"/>
            <a:ext cx="8046719" cy="3046988"/>
          </a:xfrm>
          <a:prstGeom prst="rect">
            <a:avLst/>
          </a:prstGeom>
          <a:noFill/>
        </p:spPr>
        <p:txBody>
          <a:bodyPr wrap="square">
            <a:spAutoFit/>
          </a:bodyPr>
          <a:lstStyle/>
          <a:p>
            <a:pPr defTabSz="457200">
              <a:defRPr sz="2400">
                <a:solidFill>
                  <a:srgbClr val="1E1E1E"/>
                </a:solidFill>
              </a:defRPr>
            </a:pPr>
            <a:r>
              <a:rPr lang="en-US" sz="2400" b="1" dirty="0">
                <a:solidFill>
                  <a:srgbClr val="0070C0"/>
                </a:solidFill>
                <a:latin typeface="Calibri"/>
              </a:rPr>
              <a:t>Volunteer time is a gift - treat it that way</a:t>
            </a:r>
          </a:p>
          <a:p>
            <a:pPr defTabSz="457200">
              <a:defRPr sz="2400">
                <a:solidFill>
                  <a:srgbClr val="1E1E1E"/>
                </a:solidFill>
              </a:defRPr>
            </a:pPr>
            <a:endParaRPr lang="en-US" sz="2400" dirty="0">
              <a:solidFill>
                <a:srgbClr val="0070C0"/>
              </a:solidFill>
              <a:latin typeface="Calibri"/>
            </a:endParaRPr>
          </a:p>
          <a:p>
            <a:pPr defTabSz="457200">
              <a:defRPr sz="2400">
                <a:solidFill>
                  <a:srgbClr val="1E1E1E"/>
                </a:solidFill>
              </a:defRPr>
            </a:pPr>
            <a:r>
              <a:rPr lang="en-US" sz="2400" dirty="0">
                <a:solidFill>
                  <a:srgbClr val="0070C0"/>
                </a:solidFill>
                <a:latin typeface="Calibri"/>
              </a:rPr>
              <a:t>♪ Meet only when collaboration or decision-making is required</a:t>
            </a:r>
          </a:p>
          <a:p>
            <a:pPr defTabSz="457200">
              <a:defRPr sz="2400">
                <a:solidFill>
                  <a:srgbClr val="1E1E1E"/>
                </a:solidFill>
              </a:defRPr>
            </a:pPr>
            <a:r>
              <a:rPr lang="en-US" sz="2400" dirty="0">
                <a:solidFill>
                  <a:srgbClr val="0070C0"/>
                </a:solidFill>
                <a:latin typeface="Calibri"/>
              </a:rPr>
              <a:t>♪ Design conversations that move work forward</a:t>
            </a:r>
          </a:p>
          <a:p>
            <a:pPr defTabSz="457200">
              <a:defRPr sz="2400">
                <a:solidFill>
                  <a:srgbClr val="1E1E1E"/>
                </a:solidFill>
              </a:defRPr>
            </a:pPr>
            <a:r>
              <a:rPr lang="en-US" sz="2400" dirty="0">
                <a:solidFill>
                  <a:srgbClr val="0070C0"/>
                </a:solidFill>
                <a:latin typeface="Calibri"/>
              </a:rPr>
              <a:t>♪ Create space where every voice can contribute</a:t>
            </a:r>
          </a:p>
          <a:p>
            <a:pPr defTabSz="457200">
              <a:defRPr sz="2400">
                <a:solidFill>
                  <a:srgbClr val="1E1E1E"/>
                </a:solidFill>
              </a:defRPr>
            </a:pPr>
            <a:r>
              <a:rPr lang="en-US" sz="2400" dirty="0">
                <a:solidFill>
                  <a:srgbClr val="0070C0"/>
                </a:solidFill>
                <a:latin typeface="Calibri"/>
              </a:rPr>
              <a:t>♪ Recognize that diversity of thought improves outcomes</a:t>
            </a:r>
          </a:p>
          <a:p>
            <a:pPr defTabSz="457200">
              <a:defRPr sz="2400">
                <a:solidFill>
                  <a:srgbClr val="1E1E1E"/>
                </a:solidFill>
              </a:defRPr>
            </a:pPr>
            <a:endParaRPr lang="en-US" sz="2400" dirty="0">
              <a:solidFill>
                <a:srgbClr val="0070C0"/>
              </a:solidFill>
              <a:latin typeface="Calibri"/>
            </a:endParaRPr>
          </a:p>
          <a:p>
            <a:pPr defTabSz="457200">
              <a:defRPr sz="2400">
                <a:solidFill>
                  <a:srgbClr val="1E1E1E"/>
                </a:solidFill>
              </a:defRPr>
            </a:pPr>
            <a:r>
              <a:rPr lang="en-US" sz="2400" b="1" dirty="0">
                <a:solidFill>
                  <a:srgbClr val="0070C0"/>
                </a:solidFill>
                <a:latin typeface="Calibri"/>
              </a:rPr>
              <a:t>Respect for time builds trust</a:t>
            </a:r>
            <a:endParaRPr sz="2400" b="1" dirty="0">
              <a:solidFill>
                <a:srgbClr val="0070C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524000" y="-20754"/>
            <a:ext cx="9144000" cy="1127178"/>
          </a:xfrm>
          <a:prstGeom prst="rect">
            <a:avLst/>
          </a:prstGeom>
          <a:solidFill>
            <a:srgbClr val="34609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3" name="TextBox 2"/>
          <p:cNvSpPr txBox="1"/>
          <p:nvPr/>
        </p:nvSpPr>
        <p:spPr>
          <a:xfrm>
            <a:off x="3384264" y="320041"/>
            <a:ext cx="5423472" cy="584775"/>
          </a:xfrm>
          <a:prstGeom prst="rect">
            <a:avLst/>
          </a:prstGeom>
          <a:noFill/>
        </p:spPr>
        <p:txBody>
          <a:bodyPr wrap="none">
            <a:spAutoFit/>
          </a:bodyPr>
          <a:lstStyle/>
          <a:p>
            <a:pPr algn="ctr" defTabSz="457200">
              <a:defRPr sz="3200" b="1">
                <a:solidFill>
                  <a:srgbClr val="FFFFFF"/>
                </a:solidFill>
              </a:defRPr>
            </a:pPr>
            <a:r>
              <a:rPr sz="3200" b="1" dirty="0">
                <a:solidFill>
                  <a:srgbClr val="FFFFFF"/>
                </a:solidFill>
                <a:latin typeface="Calibri"/>
              </a:rPr>
              <a:t>Only Meet When It Adds Value</a:t>
            </a:r>
          </a:p>
        </p:txBody>
      </p:sp>
      <p:sp>
        <p:nvSpPr>
          <p:cNvPr id="4" name="Rectangle 3"/>
          <p:cNvSpPr/>
          <p:nvPr/>
        </p:nvSpPr>
        <p:spPr>
          <a:xfrm>
            <a:off x="2072640" y="1737360"/>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5" name="Rectangle 4"/>
          <p:cNvSpPr/>
          <p:nvPr/>
        </p:nvSpPr>
        <p:spPr>
          <a:xfrm>
            <a:off x="2072640" y="187451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6" name="Rectangle 5"/>
          <p:cNvSpPr/>
          <p:nvPr/>
        </p:nvSpPr>
        <p:spPr>
          <a:xfrm>
            <a:off x="2072640" y="201167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7" name="Rectangle 6"/>
          <p:cNvSpPr/>
          <p:nvPr/>
        </p:nvSpPr>
        <p:spPr>
          <a:xfrm>
            <a:off x="2072640" y="214883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8" name="Rectangle 7"/>
          <p:cNvSpPr/>
          <p:nvPr/>
        </p:nvSpPr>
        <p:spPr>
          <a:xfrm>
            <a:off x="2072640" y="2286000"/>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0" name="Oval 9"/>
          <p:cNvSpPr/>
          <p:nvPr/>
        </p:nvSpPr>
        <p:spPr>
          <a:xfrm>
            <a:off x="3444240" y="1755648"/>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1" name="Rectangle 10"/>
          <p:cNvSpPr/>
          <p:nvPr/>
        </p:nvSpPr>
        <p:spPr>
          <a:xfrm>
            <a:off x="3599688" y="1389888"/>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2" name="Oval 11"/>
          <p:cNvSpPr/>
          <p:nvPr/>
        </p:nvSpPr>
        <p:spPr>
          <a:xfrm>
            <a:off x="4450080" y="1691639"/>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3" name="Rectangle 12"/>
          <p:cNvSpPr/>
          <p:nvPr/>
        </p:nvSpPr>
        <p:spPr>
          <a:xfrm>
            <a:off x="4605528" y="1325879"/>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4" name="Oval 13"/>
          <p:cNvSpPr/>
          <p:nvPr/>
        </p:nvSpPr>
        <p:spPr>
          <a:xfrm>
            <a:off x="5455920" y="1828800"/>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5" name="Rectangle 14"/>
          <p:cNvSpPr/>
          <p:nvPr/>
        </p:nvSpPr>
        <p:spPr>
          <a:xfrm>
            <a:off x="5611368" y="1463040"/>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6" name="Oval 15"/>
          <p:cNvSpPr/>
          <p:nvPr/>
        </p:nvSpPr>
        <p:spPr>
          <a:xfrm>
            <a:off x="6461760" y="1719072"/>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7" name="Rectangle 16"/>
          <p:cNvSpPr/>
          <p:nvPr/>
        </p:nvSpPr>
        <p:spPr>
          <a:xfrm>
            <a:off x="6617208" y="1353312"/>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8" name="Oval 17"/>
          <p:cNvSpPr/>
          <p:nvPr/>
        </p:nvSpPr>
        <p:spPr>
          <a:xfrm>
            <a:off x="7376160" y="1792224"/>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9" name="Rectangle 18"/>
          <p:cNvSpPr/>
          <p:nvPr/>
        </p:nvSpPr>
        <p:spPr>
          <a:xfrm>
            <a:off x="7531608" y="1426464"/>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0" name="Oval 19"/>
          <p:cNvSpPr/>
          <p:nvPr/>
        </p:nvSpPr>
        <p:spPr>
          <a:xfrm>
            <a:off x="8290560" y="1664207"/>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1" name="Rectangle 20"/>
          <p:cNvSpPr/>
          <p:nvPr/>
        </p:nvSpPr>
        <p:spPr>
          <a:xfrm>
            <a:off x="8446008" y="1298448"/>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2" name="TextBox 21"/>
          <p:cNvSpPr txBox="1"/>
          <p:nvPr/>
        </p:nvSpPr>
        <p:spPr>
          <a:xfrm>
            <a:off x="2072639" y="2933455"/>
            <a:ext cx="8497390" cy="3046988"/>
          </a:xfrm>
          <a:prstGeom prst="rect">
            <a:avLst/>
          </a:prstGeom>
          <a:noFill/>
        </p:spPr>
        <p:txBody>
          <a:bodyPr wrap="square">
            <a:spAutoFit/>
          </a:bodyPr>
          <a:lstStyle/>
          <a:p>
            <a:pPr defTabSz="457200">
              <a:defRPr sz="2400">
                <a:solidFill>
                  <a:srgbClr val="1E1E1E"/>
                </a:solidFill>
              </a:defRPr>
            </a:pPr>
            <a:r>
              <a:rPr lang="en-US" sz="2400" b="1" dirty="0">
                <a:solidFill>
                  <a:srgbClr val="0070C0"/>
                </a:solidFill>
                <a:latin typeface="Calibri"/>
              </a:rPr>
              <a:t>Not every update requires a meeting</a:t>
            </a:r>
          </a:p>
          <a:p>
            <a:pPr defTabSz="457200">
              <a:defRPr sz="2400">
                <a:solidFill>
                  <a:srgbClr val="1E1E1E"/>
                </a:solidFill>
              </a:defRPr>
            </a:pPr>
            <a:endParaRPr lang="en-US" sz="2400" dirty="0">
              <a:solidFill>
                <a:srgbClr val="0070C0"/>
              </a:solidFill>
              <a:latin typeface="Calibri"/>
            </a:endParaRPr>
          </a:p>
          <a:p>
            <a:pPr defTabSz="457200">
              <a:defRPr sz="2400">
                <a:solidFill>
                  <a:srgbClr val="1E1E1E"/>
                </a:solidFill>
              </a:defRPr>
            </a:pPr>
            <a:r>
              <a:rPr lang="en-US" sz="2400" dirty="0">
                <a:solidFill>
                  <a:srgbClr val="0070C0"/>
                </a:solidFill>
                <a:latin typeface="Calibri"/>
              </a:rPr>
              <a:t>♪ Convene for decisions, problem solving, </a:t>
            </a:r>
          </a:p>
          <a:p>
            <a:pPr defTabSz="457200">
              <a:defRPr sz="2400">
                <a:solidFill>
                  <a:srgbClr val="1E1E1E"/>
                </a:solidFill>
              </a:defRPr>
            </a:pPr>
            <a:r>
              <a:rPr lang="en-US" sz="2400" dirty="0">
                <a:solidFill>
                  <a:srgbClr val="0070C0"/>
                </a:solidFill>
                <a:latin typeface="Calibri"/>
              </a:rPr>
              <a:t>	or meaningful collaboration</a:t>
            </a:r>
          </a:p>
          <a:p>
            <a:pPr defTabSz="457200">
              <a:defRPr sz="2400">
                <a:solidFill>
                  <a:srgbClr val="1E1E1E"/>
                </a:solidFill>
              </a:defRPr>
            </a:pPr>
            <a:r>
              <a:rPr lang="en-US" sz="2400" dirty="0">
                <a:solidFill>
                  <a:srgbClr val="0070C0"/>
                </a:solidFill>
                <a:latin typeface="Calibri"/>
              </a:rPr>
              <a:t>♪ Distribute reports and routine updates in advance</a:t>
            </a:r>
          </a:p>
          <a:p>
            <a:pPr defTabSz="457200">
              <a:defRPr sz="2400">
                <a:solidFill>
                  <a:srgbClr val="1E1E1E"/>
                </a:solidFill>
              </a:defRPr>
            </a:pPr>
            <a:r>
              <a:rPr lang="en-US" sz="2400" dirty="0">
                <a:solidFill>
                  <a:srgbClr val="0070C0"/>
                </a:solidFill>
                <a:latin typeface="Calibri"/>
              </a:rPr>
              <a:t>♪ Use shared documents to inform, not meeting time</a:t>
            </a:r>
          </a:p>
          <a:p>
            <a:pPr defTabSz="457200">
              <a:defRPr sz="2400">
                <a:solidFill>
                  <a:srgbClr val="1E1E1E"/>
                </a:solidFill>
              </a:defRPr>
            </a:pPr>
            <a:endParaRPr lang="en-US" sz="2400" dirty="0">
              <a:solidFill>
                <a:srgbClr val="0070C0"/>
              </a:solidFill>
              <a:latin typeface="Calibri"/>
            </a:endParaRPr>
          </a:p>
          <a:p>
            <a:pPr defTabSz="457200">
              <a:defRPr sz="2400">
                <a:solidFill>
                  <a:srgbClr val="1E1E1E"/>
                </a:solidFill>
              </a:defRPr>
            </a:pPr>
            <a:r>
              <a:rPr lang="en-US" sz="2400" b="1" dirty="0">
                <a:solidFill>
                  <a:srgbClr val="0070C0"/>
                </a:solidFill>
                <a:latin typeface="Calibri"/>
              </a:rPr>
              <a:t>If the purpose is unclear, the meeting is optional</a:t>
            </a:r>
            <a:endParaRPr sz="2400" b="1" dirty="0">
              <a:solidFill>
                <a:srgbClr val="0070C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524000" y="0"/>
            <a:ext cx="9144000" cy="1056132"/>
          </a:xfrm>
          <a:prstGeom prst="rect">
            <a:avLst/>
          </a:prstGeom>
          <a:solidFill>
            <a:srgbClr val="34609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3" name="TextBox 2"/>
          <p:cNvSpPr txBox="1"/>
          <p:nvPr/>
        </p:nvSpPr>
        <p:spPr>
          <a:xfrm>
            <a:off x="2886532" y="320041"/>
            <a:ext cx="6418937" cy="584775"/>
          </a:xfrm>
          <a:prstGeom prst="rect">
            <a:avLst/>
          </a:prstGeom>
          <a:noFill/>
        </p:spPr>
        <p:txBody>
          <a:bodyPr wrap="none">
            <a:spAutoFit/>
          </a:bodyPr>
          <a:lstStyle/>
          <a:p>
            <a:pPr algn="ctr" defTabSz="457200">
              <a:defRPr sz="3200" b="1">
                <a:solidFill>
                  <a:srgbClr val="FFFFFF"/>
                </a:solidFill>
              </a:defRPr>
            </a:pPr>
            <a:r>
              <a:rPr sz="3200" b="1" dirty="0">
                <a:solidFill>
                  <a:srgbClr val="FFFFFF"/>
                </a:solidFill>
                <a:latin typeface="Calibri"/>
              </a:rPr>
              <a:t>Start with Outcomes, Not an Agenda</a:t>
            </a:r>
          </a:p>
        </p:txBody>
      </p:sp>
      <p:sp>
        <p:nvSpPr>
          <p:cNvPr id="4" name="Rectangle 3"/>
          <p:cNvSpPr/>
          <p:nvPr/>
        </p:nvSpPr>
        <p:spPr>
          <a:xfrm>
            <a:off x="2072640" y="1737360"/>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5" name="Rectangle 4"/>
          <p:cNvSpPr/>
          <p:nvPr/>
        </p:nvSpPr>
        <p:spPr>
          <a:xfrm>
            <a:off x="2072640" y="187451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6" name="Rectangle 5"/>
          <p:cNvSpPr/>
          <p:nvPr/>
        </p:nvSpPr>
        <p:spPr>
          <a:xfrm>
            <a:off x="2072640" y="201167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7" name="Rectangle 6"/>
          <p:cNvSpPr/>
          <p:nvPr/>
        </p:nvSpPr>
        <p:spPr>
          <a:xfrm>
            <a:off x="2072640" y="214883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8" name="Rectangle 7"/>
          <p:cNvSpPr/>
          <p:nvPr/>
        </p:nvSpPr>
        <p:spPr>
          <a:xfrm>
            <a:off x="2072640" y="2286000"/>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0" name="Oval 9"/>
          <p:cNvSpPr/>
          <p:nvPr/>
        </p:nvSpPr>
        <p:spPr>
          <a:xfrm>
            <a:off x="3444240" y="1755648"/>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1" name="Rectangle 10"/>
          <p:cNvSpPr/>
          <p:nvPr/>
        </p:nvSpPr>
        <p:spPr>
          <a:xfrm>
            <a:off x="3599688" y="1389888"/>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2" name="Oval 11"/>
          <p:cNvSpPr/>
          <p:nvPr/>
        </p:nvSpPr>
        <p:spPr>
          <a:xfrm>
            <a:off x="4450080" y="1691639"/>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3" name="Rectangle 12"/>
          <p:cNvSpPr/>
          <p:nvPr/>
        </p:nvSpPr>
        <p:spPr>
          <a:xfrm>
            <a:off x="4605528" y="1325879"/>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4" name="Oval 13"/>
          <p:cNvSpPr/>
          <p:nvPr/>
        </p:nvSpPr>
        <p:spPr>
          <a:xfrm>
            <a:off x="5455920" y="1828800"/>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5" name="Rectangle 14"/>
          <p:cNvSpPr/>
          <p:nvPr/>
        </p:nvSpPr>
        <p:spPr>
          <a:xfrm>
            <a:off x="5611368" y="1463040"/>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6" name="Oval 15"/>
          <p:cNvSpPr/>
          <p:nvPr/>
        </p:nvSpPr>
        <p:spPr>
          <a:xfrm>
            <a:off x="6461760" y="1719072"/>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7" name="Rectangle 16"/>
          <p:cNvSpPr/>
          <p:nvPr/>
        </p:nvSpPr>
        <p:spPr>
          <a:xfrm>
            <a:off x="6617208" y="1353312"/>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8" name="Oval 17"/>
          <p:cNvSpPr/>
          <p:nvPr/>
        </p:nvSpPr>
        <p:spPr>
          <a:xfrm>
            <a:off x="7376160" y="1792224"/>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9" name="Rectangle 18"/>
          <p:cNvSpPr/>
          <p:nvPr/>
        </p:nvSpPr>
        <p:spPr>
          <a:xfrm>
            <a:off x="7531608" y="1426464"/>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0" name="Oval 19"/>
          <p:cNvSpPr/>
          <p:nvPr/>
        </p:nvSpPr>
        <p:spPr>
          <a:xfrm>
            <a:off x="8290560" y="1664207"/>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1" name="Rectangle 20"/>
          <p:cNvSpPr/>
          <p:nvPr/>
        </p:nvSpPr>
        <p:spPr>
          <a:xfrm>
            <a:off x="8446008" y="1298448"/>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2" name="TextBox 21"/>
          <p:cNvSpPr txBox="1"/>
          <p:nvPr/>
        </p:nvSpPr>
        <p:spPr>
          <a:xfrm>
            <a:off x="2397394" y="2866939"/>
            <a:ext cx="7356206" cy="3416320"/>
          </a:xfrm>
          <a:prstGeom prst="rect">
            <a:avLst/>
          </a:prstGeom>
          <a:noFill/>
        </p:spPr>
        <p:txBody>
          <a:bodyPr wrap="square">
            <a:spAutoFit/>
          </a:bodyPr>
          <a:lstStyle/>
          <a:p>
            <a:pPr defTabSz="457200">
              <a:defRPr sz="2400">
                <a:solidFill>
                  <a:srgbClr val="1E1E1E"/>
                </a:solidFill>
              </a:defRPr>
            </a:pPr>
            <a:r>
              <a:rPr lang="en-US" sz="2400" b="1" dirty="0">
                <a:solidFill>
                  <a:srgbClr val="0070C0"/>
                </a:solidFill>
                <a:latin typeface="Calibri"/>
              </a:rPr>
              <a:t>Agendas list topics</a:t>
            </a:r>
          </a:p>
          <a:p>
            <a:pPr defTabSz="457200">
              <a:defRPr sz="2400">
                <a:solidFill>
                  <a:srgbClr val="1E1E1E"/>
                </a:solidFill>
              </a:defRPr>
            </a:pPr>
            <a:r>
              <a:rPr lang="en-US" sz="2400" b="1" dirty="0">
                <a:solidFill>
                  <a:srgbClr val="0070C0"/>
                </a:solidFill>
                <a:latin typeface="Calibri"/>
              </a:rPr>
              <a:t>	Leaders define outcomes</a:t>
            </a:r>
          </a:p>
          <a:p>
            <a:pPr defTabSz="457200">
              <a:defRPr sz="2400">
                <a:solidFill>
                  <a:srgbClr val="1E1E1E"/>
                </a:solidFill>
              </a:defRPr>
            </a:pPr>
            <a:endParaRPr lang="en-US" sz="2400" dirty="0">
              <a:solidFill>
                <a:srgbClr val="0070C0"/>
              </a:solidFill>
              <a:latin typeface="Calibri"/>
            </a:endParaRPr>
          </a:p>
          <a:p>
            <a:pPr defTabSz="457200">
              <a:defRPr sz="2400">
                <a:solidFill>
                  <a:srgbClr val="1E1E1E"/>
                </a:solidFill>
              </a:defRPr>
            </a:pPr>
            <a:r>
              <a:rPr lang="en-US" sz="2400" dirty="0">
                <a:solidFill>
                  <a:srgbClr val="0070C0"/>
                </a:solidFill>
                <a:latin typeface="Calibri"/>
              </a:rPr>
              <a:t>♪ Identify the decisions that must be made</a:t>
            </a:r>
          </a:p>
          <a:p>
            <a:pPr defTabSz="457200">
              <a:defRPr sz="2400">
                <a:solidFill>
                  <a:srgbClr val="1E1E1E"/>
                </a:solidFill>
              </a:defRPr>
            </a:pPr>
            <a:r>
              <a:rPr lang="en-US" sz="2400" dirty="0">
                <a:solidFill>
                  <a:srgbClr val="0070C0"/>
                </a:solidFill>
                <a:latin typeface="Calibri"/>
              </a:rPr>
              <a:t>♪ Clarify which discussions are necessary to reach them</a:t>
            </a:r>
          </a:p>
          <a:p>
            <a:pPr defTabSz="457200">
              <a:defRPr sz="2400">
                <a:solidFill>
                  <a:srgbClr val="1E1E1E"/>
                </a:solidFill>
              </a:defRPr>
            </a:pPr>
            <a:r>
              <a:rPr lang="en-US" sz="2400" dirty="0">
                <a:solidFill>
                  <a:srgbClr val="0070C0"/>
                </a:solidFill>
                <a:latin typeface="Calibri"/>
              </a:rPr>
              <a:t>♪ Define the result you expect by the end</a:t>
            </a:r>
          </a:p>
          <a:p>
            <a:pPr defTabSz="457200">
              <a:defRPr sz="2400">
                <a:solidFill>
                  <a:srgbClr val="1E1E1E"/>
                </a:solidFill>
              </a:defRPr>
            </a:pPr>
            <a:r>
              <a:rPr lang="en-US" sz="2400" dirty="0">
                <a:solidFill>
                  <a:srgbClr val="0070C0"/>
                </a:solidFill>
                <a:latin typeface="Calibri"/>
              </a:rPr>
              <a:t>♪ Build the agenda backward from those outcomes</a:t>
            </a:r>
          </a:p>
          <a:p>
            <a:pPr defTabSz="457200">
              <a:defRPr sz="2400">
                <a:solidFill>
                  <a:srgbClr val="1E1E1E"/>
                </a:solidFill>
              </a:defRPr>
            </a:pPr>
            <a:endParaRPr lang="en-US" sz="2400" dirty="0">
              <a:solidFill>
                <a:srgbClr val="0070C0"/>
              </a:solidFill>
              <a:latin typeface="Calibri"/>
            </a:endParaRPr>
          </a:p>
          <a:p>
            <a:pPr defTabSz="457200">
              <a:defRPr sz="2400">
                <a:solidFill>
                  <a:srgbClr val="1E1E1E"/>
                </a:solidFill>
              </a:defRPr>
            </a:pPr>
            <a:r>
              <a:rPr lang="en-US" sz="2400" b="1" dirty="0">
                <a:solidFill>
                  <a:srgbClr val="0070C0"/>
                </a:solidFill>
                <a:latin typeface="Calibri"/>
              </a:rPr>
              <a:t>Clarity of outcome sharpens focus</a:t>
            </a:r>
            <a:endParaRPr sz="2400" b="1" dirty="0">
              <a:solidFill>
                <a:srgbClr val="0070C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524000" y="0"/>
            <a:ext cx="9144000" cy="1085334"/>
          </a:xfrm>
          <a:prstGeom prst="rect">
            <a:avLst/>
          </a:prstGeom>
          <a:solidFill>
            <a:srgbClr val="34609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3" name="TextBox 2"/>
          <p:cNvSpPr txBox="1"/>
          <p:nvPr/>
        </p:nvSpPr>
        <p:spPr>
          <a:xfrm>
            <a:off x="3754237" y="320041"/>
            <a:ext cx="4683526" cy="584775"/>
          </a:xfrm>
          <a:prstGeom prst="rect">
            <a:avLst/>
          </a:prstGeom>
          <a:noFill/>
        </p:spPr>
        <p:txBody>
          <a:bodyPr wrap="none">
            <a:spAutoFit/>
          </a:bodyPr>
          <a:lstStyle/>
          <a:p>
            <a:pPr algn="ctr" defTabSz="457200">
              <a:defRPr sz="3200" b="1">
                <a:solidFill>
                  <a:srgbClr val="FFFFFF"/>
                </a:solidFill>
              </a:defRPr>
            </a:pPr>
            <a:r>
              <a:rPr sz="3200" b="1" dirty="0">
                <a:solidFill>
                  <a:srgbClr val="FFFFFF"/>
                </a:solidFill>
                <a:latin typeface="Calibri"/>
              </a:rPr>
              <a:t>Agenda That Drives Action</a:t>
            </a:r>
          </a:p>
        </p:txBody>
      </p:sp>
      <p:sp>
        <p:nvSpPr>
          <p:cNvPr id="4" name="Rectangle 3"/>
          <p:cNvSpPr/>
          <p:nvPr/>
        </p:nvSpPr>
        <p:spPr>
          <a:xfrm>
            <a:off x="2072640" y="1737360"/>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5" name="Rectangle 4"/>
          <p:cNvSpPr/>
          <p:nvPr/>
        </p:nvSpPr>
        <p:spPr>
          <a:xfrm>
            <a:off x="2072640" y="187451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6" name="Rectangle 5"/>
          <p:cNvSpPr/>
          <p:nvPr/>
        </p:nvSpPr>
        <p:spPr>
          <a:xfrm>
            <a:off x="2072640" y="201167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7" name="Rectangle 6"/>
          <p:cNvSpPr/>
          <p:nvPr/>
        </p:nvSpPr>
        <p:spPr>
          <a:xfrm>
            <a:off x="2072640" y="214883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8" name="Rectangle 7"/>
          <p:cNvSpPr/>
          <p:nvPr/>
        </p:nvSpPr>
        <p:spPr>
          <a:xfrm>
            <a:off x="2072640" y="2286000"/>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0" name="Oval 9"/>
          <p:cNvSpPr/>
          <p:nvPr/>
        </p:nvSpPr>
        <p:spPr>
          <a:xfrm>
            <a:off x="3444240" y="1755648"/>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1" name="Rectangle 10"/>
          <p:cNvSpPr/>
          <p:nvPr/>
        </p:nvSpPr>
        <p:spPr>
          <a:xfrm>
            <a:off x="3599688" y="1389888"/>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2" name="Oval 11"/>
          <p:cNvSpPr/>
          <p:nvPr/>
        </p:nvSpPr>
        <p:spPr>
          <a:xfrm>
            <a:off x="4450080" y="1691639"/>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3" name="Rectangle 12"/>
          <p:cNvSpPr/>
          <p:nvPr/>
        </p:nvSpPr>
        <p:spPr>
          <a:xfrm>
            <a:off x="4605528" y="1325879"/>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4" name="Oval 13"/>
          <p:cNvSpPr/>
          <p:nvPr/>
        </p:nvSpPr>
        <p:spPr>
          <a:xfrm>
            <a:off x="5455920" y="1828800"/>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5" name="Rectangle 14"/>
          <p:cNvSpPr/>
          <p:nvPr/>
        </p:nvSpPr>
        <p:spPr>
          <a:xfrm>
            <a:off x="5611368" y="1463040"/>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6" name="Oval 15"/>
          <p:cNvSpPr/>
          <p:nvPr/>
        </p:nvSpPr>
        <p:spPr>
          <a:xfrm>
            <a:off x="6461760" y="1719072"/>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7" name="Rectangle 16"/>
          <p:cNvSpPr/>
          <p:nvPr/>
        </p:nvSpPr>
        <p:spPr>
          <a:xfrm>
            <a:off x="6617208" y="1353312"/>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8" name="Oval 17"/>
          <p:cNvSpPr/>
          <p:nvPr/>
        </p:nvSpPr>
        <p:spPr>
          <a:xfrm>
            <a:off x="7376160" y="1792224"/>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9" name="Rectangle 18"/>
          <p:cNvSpPr/>
          <p:nvPr/>
        </p:nvSpPr>
        <p:spPr>
          <a:xfrm>
            <a:off x="7531608" y="1426464"/>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0" name="Oval 19"/>
          <p:cNvSpPr/>
          <p:nvPr/>
        </p:nvSpPr>
        <p:spPr>
          <a:xfrm>
            <a:off x="8290560" y="1664207"/>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1" name="Rectangle 20"/>
          <p:cNvSpPr/>
          <p:nvPr/>
        </p:nvSpPr>
        <p:spPr>
          <a:xfrm>
            <a:off x="8446008" y="1298448"/>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2" name="TextBox 21"/>
          <p:cNvSpPr txBox="1"/>
          <p:nvPr/>
        </p:nvSpPr>
        <p:spPr>
          <a:xfrm>
            <a:off x="2164080" y="2660887"/>
            <a:ext cx="7578634" cy="3416320"/>
          </a:xfrm>
          <a:prstGeom prst="rect">
            <a:avLst/>
          </a:prstGeom>
          <a:noFill/>
        </p:spPr>
        <p:txBody>
          <a:bodyPr wrap="square">
            <a:spAutoFit/>
          </a:bodyPr>
          <a:lstStyle/>
          <a:p>
            <a:pPr defTabSz="457200">
              <a:defRPr sz="2400">
                <a:solidFill>
                  <a:srgbClr val="1E1E1E"/>
                </a:solidFill>
              </a:defRPr>
            </a:pPr>
            <a:r>
              <a:rPr lang="en-US" sz="2400" b="1" dirty="0">
                <a:solidFill>
                  <a:srgbClr val="0070C0"/>
                </a:solidFill>
                <a:latin typeface="Calibri"/>
              </a:rPr>
              <a:t>A well-designed agenda signals seriousness</a:t>
            </a:r>
          </a:p>
          <a:p>
            <a:pPr defTabSz="457200">
              <a:defRPr sz="2400">
                <a:solidFill>
                  <a:srgbClr val="1E1E1E"/>
                </a:solidFill>
              </a:defRPr>
            </a:pPr>
            <a:endParaRPr lang="en-US" sz="2400" dirty="0">
              <a:solidFill>
                <a:srgbClr val="0070C0"/>
              </a:solidFill>
              <a:latin typeface="Calibri"/>
            </a:endParaRPr>
          </a:p>
          <a:p>
            <a:pPr defTabSz="457200">
              <a:defRPr sz="2400">
                <a:solidFill>
                  <a:srgbClr val="1E1E1E"/>
                </a:solidFill>
              </a:defRPr>
            </a:pPr>
            <a:r>
              <a:rPr lang="en-US" sz="2400" dirty="0">
                <a:solidFill>
                  <a:srgbClr val="0070C0"/>
                </a:solidFill>
                <a:latin typeface="Calibri"/>
              </a:rPr>
              <a:t>♪ Label items as Decision, Discussion, or Update</a:t>
            </a:r>
          </a:p>
          <a:p>
            <a:pPr defTabSz="457200">
              <a:defRPr sz="2400">
                <a:solidFill>
                  <a:srgbClr val="1E1E1E"/>
                </a:solidFill>
              </a:defRPr>
            </a:pPr>
            <a:r>
              <a:rPr lang="en-US" sz="2400" dirty="0">
                <a:solidFill>
                  <a:srgbClr val="0070C0"/>
                </a:solidFill>
                <a:latin typeface="Calibri"/>
              </a:rPr>
              <a:t>♪ Schedule decision items first, while energy is highest</a:t>
            </a:r>
          </a:p>
          <a:p>
            <a:pPr defTabSz="457200">
              <a:defRPr sz="2400">
                <a:solidFill>
                  <a:srgbClr val="1E1E1E"/>
                </a:solidFill>
              </a:defRPr>
            </a:pPr>
            <a:r>
              <a:rPr lang="en-US" sz="2400" dirty="0">
                <a:solidFill>
                  <a:srgbClr val="0070C0"/>
                </a:solidFill>
                <a:latin typeface="Calibri"/>
              </a:rPr>
              <a:t>♪ Assign topic owners with clear preparation expectations</a:t>
            </a:r>
          </a:p>
          <a:p>
            <a:pPr defTabSz="457200">
              <a:defRPr sz="2400">
                <a:solidFill>
                  <a:srgbClr val="1E1E1E"/>
                </a:solidFill>
              </a:defRPr>
            </a:pPr>
            <a:r>
              <a:rPr lang="en-US" sz="2400" dirty="0">
                <a:solidFill>
                  <a:srgbClr val="0070C0"/>
                </a:solidFill>
                <a:latin typeface="Calibri"/>
              </a:rPr>
              <a:t>♪ Distribute materials early</a:t>
            </a:r>
          </a:p>
          <a:p>
            <a:pPr defTabSz="457200">
              <a:defRPr sz="2400">
                <a:solidFill>
                  <a:srgbClr val="1E1E1E"/>
                </a:solidFill>
              </a:defRPr>
            </a:pPr>
            <a:r>
              <a:rPr lang="en-US" sz="2400" dirty="0">
                <a:solidFill>
                  <a:srgbClr val="0070C0"/>
                </a:solidFill>
                <a:latin typeface="Calibri"/>
              </a:rPr>
              <a:t>♪ Use a parking lot to protect priority time</a:t>
            </a:r>
          </a:p>
          <a:p>
            <a:pPr defTabSz="457200">
              <a:defRPr sz="2400">
                <a:solidFill>
                  <a:srgbClr val="1E1E1E"/>
                </a:solidFill>
              </a:defRPr>
            </a:pPr>
            <a:endParaRPr lang="en-US" sz="2400" dirty="0">
              <a:solidFill>
                <a:srgbClr val="0070C0"/>
              </a:solidFill>
              <a:latin typeface="Calibri"/>
            </a:endParaRPr>
          </a:p>
          <a:p>
            <a:pPr defTabSz="457200">
              <a:defRPr sz="2400">
                <a:solidFill>
                  <a:srgbClr val="1E1E1E"/>
                </a:solidFill>
              </a:defRPr>
            </a:pPr>
            <a:r>
              <a:rPr lang="en-US" sz="2400" b="1" dirty="0">
                <a:solidFill>
                  <a:srgbClr val="0070C0"/>
                </a:solidFill>
                <a:latin typeface="Calibri"/>
              </a:rPr>
              <a:t>Structure creates momentum</a:t>
            </a:r>
            <a:endParaRPr sz="2400" b="1" dirty="0">
              <a:solidFill>
                <a:srgbClr val="0070C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524000" y="-1"/>
            <a:ext cx="9144000" cy="1034599"/>
          </a:xfrm>
          <a:prstGeom prst="rect">
            <a:avLst/>
          </a:prstGeom>
          <a:solidFill>
            <a:srgbClr val="34609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3" name="TextBox 2"/>
          <p:cNvSpPr txBox="1"/>
          <p:nvPr/>
        </p:nvSpPr>
        <p:spPr>
          <a:xfrm>
            <a:off x="3827687" y="320041"/>
            <a:ext cx="4536627" cy="584775"/>
          </a:xfrm>
          <a:prstGeom prst="rect">
            <a:avLst/>
          </a:prstGeom>
          <a:noFill/>
        </p:spPr>
        <p:txBody>
          <a:bodyPr wrap="none">
            <a:spAutoFit/>
          </a:bodyPr>
          <a:lstStyle/>
          <a:p>
            <a:pPr algn="ctr" defTabSz="457200">
              <a:defRPr sz="3200" b="1">
                <a:solidFill>
                  <a:srgbClr val="FFFFFF"/>
                </a:solidFill>
              </a:defRPr>
            </a:pPr>
            <a:r>
              <a:rPr sz="3200" b="1" dirty="0">
                <a:solidFill>
                  <a:srgbClr val="FFFFFF"/>
                </a:solidFill>
                <a:latin typeface="Calibri"/>
              </a:rPr>
              <a:t>Simple Meeting Blueprint</a:t>
            </a:r>
          </a:p>
        </p:txBody>
      </p:sp>
      <p:sp>
        <p:nvSpPr>
          <p:cNvPr id="4" name="Rectangle 3"/>
          <p:cNvSpPr/>
          <p:nvPr/>
        </p:nvSpPr>
        <p:spPr>
          <a:xfrm>
            <a:off x="2072640" y="1737360"/>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5" name="Rectangle 4"/>
          <p:cNvSpPr/>
          <p:nvPr/>
        </p:nvSpPr>
        <p:spPr>
          <a:xfrm>
            <a:off x="2072640" y="187451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6" name="Rectangle 5"/>
          <p:cNvSpPr/>
          <p:nvPr/>
        </p:nvSpPr>
        <p:spPr>
          <a:xfrm>
            <a:off x="2072640" y="201167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7" name="Rectangle 6"/>
          <p:cNvSpPr/>
          <p:nvPr/>
        </p:nvSpPr>
        <p:spPr>
          <a:xfrm>
            <a:off x="2072640" y="214883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8" name="Rectangle 7"/>
          <p:cNvSpPr/>
          <p:nvPr/>
        </p:nvSpPr>
        <p:spPr>
          <a:xfrm>
            <a:off x="2072640" y="2286000"/>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0" name="Oval 9"/>
          <p:cNvSpPr/>
          <p:nvPr/>
        </p:nvSpPr>
        <p:spPr>
          <a:xfrm>
            <a:off x="3444240" y="1755648"/>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1" name="Rectangle 10"/>
          <p:cNvSpPr/>
          <p:nvPr/>
        </p:nvSpPr>
        <p:spPr>
          <a:xfrm>
            <a:off x="3599688" y="1389888"/>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2" name="Oval 11"/>
          <p:cNvSpPr/>
          <p:nvPr/>
        </p:nvSpPr>
        <p:spPr>
          <a:xfrm>
            <a:off x="4450080" y="1691639"/>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3" name="Rectangle 12"/>
          <p:cNvSpPr/>
          <p:nvPr/>
        </p:nvSpPr>
        <p:spPr>
          <a:xfrm>
            <a:off x="4605528" y="1325879"/>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4" name="Oval 13"/>
          <p:cNvSpPr/>
          <p:nvPr/>
        </p:nvSpPr>
        <p:spPr>
          <a:xfrm>
            <a:off x="5455920" y="1828800"/>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5" name="Rectangle 14"/>
          <p:cNvSpPr/>
          <p:nvPr/>
        </p:nvSpPr>
        <p:spPr>
          <a:xfrm>
            <a:off x="5611368" y="1463040"/>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6" name="Oval 15"/>
          <p:cNvSpPr/>
          <p:nvPr/>
        </p:nvSpPr>
        <p:spPr>
          <a:xfrm>
            <a:off x="6461760" y="1719072"/>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7" name="Rectangle 16"/>
          <p:cNvSpPr/>
          <p:nvPr/>
        </p:nvSpPr>
        <p:spPr>
          <a:xfrm>
            <a:off x="6617208" y="1353312"/>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8" name="Oval 17"/>
          <p:cNvSpPr/>
          <p:nvPr/>
        </p:nvSpPr>
        <p:spPr>
          <a:xfrm>
            <a:off x="7376160" y="1792224"/>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9" name="Rectangle 18"/>
          <p:cNvSpPr/>
          <p:nvPr/>
        </p:nvSpPr>
        <p:spPr>
          <a:xfrm>
            <a:off x="7531608" y="1426464"/>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0" name="Oval 19"/>
          <p:cNvSpPr/>
          <p:nvPr/>
        </p:nvSpPr>
        <p:spPr>
          <a:xfrm>
            <a:off x="8290560" y="1664207"/>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1" name="Rectangle 20"/>
          <p:cNvSpPr/>
          <p:nvPr/>
        </p:nvSpPr>
        <p:spPr>
          <a:xfrm>
            <a:off x="8446008" y="1298448"/>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2" name="TextBox 21"/>
          <p:cNvSpPr txBox="1"/>
          <p:nvPr/>
        </p:nvSpPr>
        <p:spPr>
          <a:xfrm>
            <a:off x="2562286" y="2754704"/>
            <a:ext cx="6949440" cy="3416320"/>
          </a:xfrm>
          <a:prstGeom prst="rect">
            <a:avLst/>
          </a:prstGeom>
          <a:noFill/>
        </p:spPr>
        <p:txBody>
          <a:bodyPr wrap="square">
            <a:spAutoFit/>
          </a:bodyPr>
          <a:lstStyle/>
          <a:p>
            <a:pPr defTabSz="457200">
              <a:defRPr sz="2400">
                <a:solidFill>
                  <a:srgbClr val="1E1E1E"/>
                </a:solidFill>
              </a:defRPr>
            </a:pPr>
            <a:r>
              <a:rPr lang="en-US" sz="2400" b="1" dirty="0">
                <a:solidFill>
                  <a:srgbClr val="0070C0"/>
                </a:solidFill>
                <a:latin typeface="Calibri"/>
              </a:rPr>
              <a:t>Keep it simple and intentional</a:t>
            </a:r>
          </a:p>
          <a:p>
            <a:pPr defTabSz="457200">
              <a:defRPr sz="2400">
                <a:solidFill>
                  <a:srgbClr val="1E1E1E"/>
                </a:solidFill>
              </a:defRPr>
            </a:pPr>
            <a:endParaRPr lang="en-US" sz="2400" dirty="0">
              <a:solidFill>
                <a:srgbClr val="0070C0"/>
              </a:solidFill>
              <a:latin typeface="Calibri"/>
            </a:endParaRPr>
          </a:p>
          <a:p>
            <a:pPr defTabSz="457200">
              <a:defRPr sz="2400">
                <a:solidFill>
                  <a:srgbClr val="1E1E1E"/>
                </a:solidFill>
              </a:defRPr>
            </a:pPr>
            <a:r>
              <a:rPr lang="en-US" sz="2400" i="1" dirty="0">
                <a:solidFill>
                  <a:srgbClr val="0070C0"/>
                </a:solidFill>
                <a:latin typeface="Calibri"/>
              </a:rPr>
              <a:t>Example:</a:t>
            </a:r>
          </a:p>
          <a:p>
            <a:pPr defTabSz="457200">
              <a:defRPr sz="2400">
                <a:solidFill>
                  <a:srgbClr val="1E1E1E"/>
                </a:solidFill>
              </a:defRPr>
            </a:pPr>
            <a:r>
              <a:rPr lang="en-US" sz="2400" dirty="0">
                <a:solidFill>
                  <a:srgbClr val="0070C0"/>
                </a:solidFill>
                <a:latin typeface="Calibri"/>
              </a:rPr>
              <a:t>♪ 5 minutes - Purpose and desired outcomes  </a:t>
            </a:r>
          </a:p>
          <a:p>
            <a:pPr defTabSz="457200">
              <a:defRPr sz="2400">
                <a:solidFill>
                  <a:srgbClr val="1E1E1E"/>
                </a:solidFill>
              </a:defRPr>
            </a:pPr>
            <a:r>
              <a:rPr lang="en-US" sz="2400" dirty="0">
                <a:solidFill>
                  <a:srgbClr val="0070C0"/>
                </a:solidFill>
                <a:latin typeface="Calibri"/>
              </a:rPr>
              <a:t>♪ 15 minutes - Decisions while energy is high</a:t>
            </a:r>
          </a:p>
          <a:p>
            <a:pPr defTabSz="457200">
              <a:defRPr sz="2400">
                <a:solidFill>
                  <a:srgbClr val="1E1E1E"/>
                </a:solidFill>
              </a:defRPr>
            </a:pPr>
            <a:r>
              <a:rPr lang="en-US" sz="2400" dirty="0">
                <a:solidFill>
                  <a:srgbClr val="0070C0"/>
                </a:solidFill>
                <a:latin typeface="Calibri"/>
              </a:rPr>
              <a:t>♪ 5 minutes - Essential updates only</a:t>
            </a:r>
          </a:p>
          <a:p>
            <a:pPr defTabSz="457200">
              <a:defRPr sz="2400">
                <a:solidFill>
                  <a:srgbClr val="1E1E1E"/>
                </a:solidFill>
              </a:defRPr>
            </a:pPr>
            <a:r>
              <a:rPr lang="en-US" sz="2400" dirty="0">
                <a:solidFill>
                  <a:srgbClr val="0070C0"/>
                </a:solidFill>
                <a:latin typeface="Calibri"/>
              </a:rPr>
              <a:t>♪ 5 minutes - Actions, owners, and next steps</a:t>
            </a:r>
          </a:p>
          <a:p>
            <a:pPr defTabSz="457200">
              <a:defRPr sz="2400">
                <a:solidFill>
                  <a:srgbClr val="1E1E1E"/>
                </a:solidFill>
              </a:defRPr>
            </a:pPr>
            <a:endParaRPr lang="en-US" sz="2400" dirty="0">
              <a:solidFill>
                <a:srgbClr val="0070C0"/>
              </a:solidFill>
              <a:latin typeface="Calibri"/>
            </a:endParaRPr>
          </a:p>
          <a:p>
            <a:pPr defTabSz="457200">
              <a:defRPr sz="2400">
                <a:solidFill>
                  <a:srgbClr val="1E1E1E"/>
                </a:solidFill>
              </a:defRPr>
            </a:pPr>
            <a:r>
              <a:rPr lang="en-US" sz="2400" b="1" dirty="0">
                <a:solidFill>
                  <a:srgbClr val="0070C0"/>
                </a:solidFill>
                <a:latin typeface="Calibri"/>
              </a:rPr>
              <a:t>End with clarity, not ambiguity</a:t>
            </a:r>
            <a:endParaRPr sz="2400" b="1" dirty="0">
              <a:solidFill>
                <a:srgbClr val="0070C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2D1E6FD-33BA-8830-9CBF-F038A79D8E8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1649859-0AE5-55FE-9E44-791A9C087310}"/>
              </a:ext>
            </a:extLst>
          </p:cNvPr>
          <p:cNvSpPr txBox="1"/>
          <p:nvPr/>
        </p:nvSpPr>
        <p:spPr>
          <a:xfrm>
            <a:off x="2418945" y="1880681"/>
            <a:ext cx="7175875" cy="2308324"/>
          </a:xfrm>
          <a:prstGeom prst="rect">
            <a:avLst/>
          </a:prstGeom>
          <a:noFill/>
        </p:spPr>
        <p:txBody>
          <a:bodyPr wrap="none" rtlCol="0">
            <a:spAutoFit/>
          </a:bodyPr>
          <a:lstStyle/>
          <a:p>
            <a:pPr defTabSz="457200">
              <a:defRPr/>
            </a:pPr>
            <a:r>
              <a:rPr lang="en-US" sz="3600" b="1" i="1" dirty="0">
                <a:solidFill>
                  <a:srgbClr val="EE0000"/>
                </a:solidFill>
                <a:effectLst>
                  <a:outerShdw blurRad="38100" dist="38100" dir="2700000" algn="tl">
                    <a:srgbClr val="000000">
                      <a:alpha val="43137"/>
                    </a:srgbClr>
                  </a:outerShdw>
                </a:effectLst>
                <a:latin typeface="Calibri"/>
              </a:rPr>
              <a:t>Preparation earns engagement</a:t>
            </a:r>
          </a:p>
          <a:p>
            <a:pPr defTabSz="457200">
              <a:defRPr/>
            </a:pPr>
            <a:endParaRPr lang="en-US" sz="3600" b="1" i="1" dirty="0">
              <a:solidFill>
                <a:srgbClr val="0070C0"/>
              </a:solidFill>
              <a:latin typeface="Calibri"/>
            </a:endParaRPr>
          </a:p>
          <a:p>
            <a:pPr defTabSz="457200">
              <a:defRPr/>
            </a:pPr>
            <a:r>
              <a:rPr lang="en-US" sz="3600" b="1" i="1" dirty="0">
                <a:solidFill>
                  <a:srgbClr val="0070C0"/>
                </a:solidFill>
                <a:latin typeface="Calibri"/>
              </a:rPr>
              <a:t>When people see thoughtful design, </a:t>
            </a:r>
          </a:p>
          <a:p>
            <a:pPr defTabSz="457200">
              <a:defRPr/>
            </a:pPr>
            <a:r>
              <a:rPr lang="en-US" sz="3600" b="1" i="1" dirty="0">
                <a:solidFill>
                  <a:srgbClr val="0070C0"/>
                </a:solidFill>
                <a:latin typeface="Calibri"/>
              </a:rPr>
              <a:t>they lean in</a:t>
            </a:r>
          </a:p>
        </p:txBody>
      </p:sp>
      <p:pic>
        <p:nvPicPr>
          <p:cNvPr id="3" name="Graphic 2" descr="Music with solid fill">
            <a:extLst>
              <a:ext uri="{FF2B5EF4-FFF2-40B4-BE49-F238E27FC236}">
                <a16:creationId xmlns:a16="http://schemas.microsoft.com/office/drawing/2014/main" id="{660C0E7B-A9DD-3119-CF5A-1AFF92908F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67881" y="555774"/>
            <a:ext cx="914400" cy="914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2257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524000" y="-41148"/>
            <a:ext cx="9144000" cy="6858000"/>
          </a:xfrm>
          <a:prstGeom prst="rect">
            <a:avLst/>
          </a:prstGeom>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3" name="Rectangle 2"/>
          <p:cNvSpPr/>
          <p:nvPr/>
        </p:nvSpPr>
        <p:spPr>
          <a:xfrm>
            <a:off x="2072640" y="822960"/>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4" name="Rectangle 3"/>
          <p:cNvSpPr/>
          <p:nvPr/>
        </p:nvSpPr>
        <p:spPr>
          <a:xfrm>
            <a:off x="2072640" y="932688"/>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5" name="Rectangle 4"/>
          <p:cNvSpPr/>
          <p:nvPr/>
        </p:nvSpPr>
        <p:spPr>
          <a:xfrm>
            <a:off x="2072640" y="1042416"/>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6" name="Rectangle 5"/>
          <p:cNvSpPr/>
          <p:nvPr/>
        </p:nvSpPr>
        <p:spPr>
          <a:xfrm>
            <a:off x="2072640" y="1152144"/>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7" name="Rectangle 6"/>
          <p:cNvSpPr/>
          <p:nvPr/>
        </p:nvSpPr>
        <p:spPr>
          <a:xfrm>
            <a:off x="2072640" y="1261872"/>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8" name="Rectangle 7"/>
          <p:cNvSpPr/>
          <p:nvPr/>
        </p:nvSpPr>
        <p:spPr>
          <a:xfrm>
            <a:off x="2072640" y="1600200"/>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9" name="Rectangle 8"/>
          <p:cNvSpPr/>
          <p:nvPr/>
        </p:nvSpPr>
        <p:spPr>
          <a:xfrm>
            <a:off x="2072640" y="1709928"/>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0" name="Rectangle 9"/>
          <p:cNvSpPr/>
          <p:nvPr/>
        </p:nvSpPr>
        <p:spPr>
          <a:xfrm>
            <a:off x="2072640" y="1819656"/>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1" name="Rectangle 10"/>
          <p:cNvSpPr/>
          <p:nvPr/>
        </p:nvSpPr>
        <p:spPr>
          <a:xfrm>
            <a:off x="2072640" y="1929384"/>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2" name="Rectangle 11"/>
          <p:cNvSpPr/>
          <p:nvPr/>
        </p:nvSpPr>
        <p:spPr>
          <a:xfrm>
            <a:off x="2072640" y="2039112"/>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3" name="Rectangle 12"/>
          <p:cNvSpPr/>
          <p:nvPr/>
        </p:nvSpPr>
        <p:spPr>
          <a:xfrm>
            <a:off x="2072640" y="2377440"/>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4" name="Rectangle 13"/>
          <p:cNvSpPr/>
          <p:nvPr/>
        </p:nvSpPr>
        <p:spPr>
          <a:xfrm>
            <a:off x="2072640" y="2487168"/>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5" name="Rectangle 14"/>
          <p:cNvSpPr/>
          <p:nvPr/>
        </p:nvSpPr>
        <p:spPr>
          <a:xfrm>
            <a:off x="2072640" y="2596896"/>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6" name="Rectangle 15"/>
          <p:cNvSpPr/>
          <p:nvPr/>
        </p:nvSpPr>
        <p:spPr>
          <a:xfrm>
            <a:off x="2072640" y="2706624"/>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7" name="Rectangle 16"/>
          <p:cNvSpPr/>
          <p:nvPr/>
        </p:nvSpPr>
        <p:spPr>
          <a:xfrm>
            <a:off x="2072640" y="2816352"/>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8" name="Rectangle 17"/>
          <p:cNvSpPr/>
          <p:nvPr/>
        </p:nvSpPr>
        <p:spPr>
          <a:xfrm>
            <a:off x="2072640" y="3154680"/>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9" name="Rectangle 18"/>
          <p:cNvSpPr/>
          <p:nvPr/>
        </p:nvSpPr>
        <p:spPr>
          <a:xfrm>
            <a:off x="2072640" y="3264408"/>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0" name="Rectangle 19"/>
          <p:cNvSpPr/>
          <p:nvPr/>
        </p:nvSpPr>
        <p:spPr>
          <a:xfrm>
            <a:off x="2072640" y="3374136"/>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1" name="Rectangle 20"/>
          <p:cNvSpPr/>
          <p:nvPr/>
        </p:nvSpPr>
        <p:spPr>
          <a:xfrm>
            <a:off x="2072640" y="3483864"/>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2" name="Rectangle 21"/>
          <p:cNvSpPr/>
          <p:nvPr/>
        </p:nvSpPr>
        <p:spPr>
          <a:xfrm>
            <a:off x="2072640" y="3593592"/>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3" name="Rectangle 22"/>
          <p:cNvSpPr/>
          <p:nvPr/>
        </p:nvSpPr>
        <p:spPr>
          <a:xfrm>
            <a:off x="2072640" y="3931920"/>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4" name="Rectangle 23"/>
          <p:cNvSpPr/>
          <p:nvPr/>
        </p:nvSpPr>
        <p:spPr>
          <a:xfrm>
            <a:off x="2072640" y="4041648"/>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5" name="Rectangle 24"/>
          <p:cNvSpPr/>
          <p:nvPr/>
        </p:nvSpPr>
        <p:spPr>
          <a:xfrm>
            <a:off x="2072640" y="4151376"/>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6" name="Rectangle 25"/>
          <p:cNvSpPr/>
          <p:nvPr/>
        </p:nvSpPr>
        <p:spPr>
          <a:xfrm>
            <a:off x="2072640" y="4261104"/>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7" name="Rectangle 26"/>
          <p:cNvSpPr/>
          <p:nvPr/>
        </p:nvSpPr>
        <p:spPr>
          <a:xfrm>
            <a:off x="2072640" y="4370831"/>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8" name="Rectangle 27"/>
          <p:cNvSpPr/>
          <p:nvPr/>
        </p:nvSpPr>
        <p:spPr>
          <a:xfrm>
            <a:off x="2072640" y="4709159"/>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9" name="Rectangle 28"/>
          <p:cNvSpPr/>
          <p:nvPr/>
        </p:nvSpPr>
        <p:spPr>
          <a:xfrm>
            <a:off x="2072640" y="4818888"/>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30" name="Rectangle 29"/>
          <p:cNvSpPr/>
          <p:nvPr/>
        </p:nvSpPr>
        <p:spPr>
          <a:xfrm>
            <a:off x="2072640" y="4928616"/>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31" name="Rectangle 30"/>
          <p:cNvSpPr/>
          <p:nvPr/>
        </p:nvSpPr>
        <p:spPr>
          <a:xfrm>
            <a:off x="2072640" y="5038344"/>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32" name="Rectangle 31"/>
          <p:cNvSpPr/>
          <p:nvPr/>
        </p:nvSpPr>
        <p:spPr>
          <a:xfrm>
            <a:off x="2072640" y="5148071"/>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33" name="TextBox 32"/>
          <p:cNvSpPr txBox="1"/>
          <p:nvPr/>
        </p:nvSpPr>
        <p:spPr>
          <a:xfrm>
            <a:off x="7924800" y="2468880"/>
            <a:ext cx="1409360" cy="2862322"/>
          </a:xfrm>
          <a:prstGeom prst="rect">
            <a:avLst/>
          </a:prstGeom>
          <a:noFill/>
        </p:spPr>
        <p:txBody>
          <a:bodyPr wrap="none">
            <a:spAutoFit/>
          </a:bodyPr>
          <a:lstStyle/>
          <a:p>
            <a:pPr defTabSz="457200">
              <a:defRPr sz="18000">
                <a:solidFill>
                  <a:srgbClr val="D7DCE1"/>
                </a:solidFill>
              </a:defRPr>
            </a:pPr>
            <a:r>
              <a:rPr sz="18000">
                <a:solidFill>
                  <a:srgbClr val="D7DCE1"/>
                </a:solidFill>
                <a:latin typeface="Calibri"/>
              </a:rPr>
              <a:t>♪</a:t>
            </a:r>
          </a:p>
        </p:txBody>
      </p:sp>
      <p:sp>
        <p:nvSpPr>
          <p:cNvPr id="34" name="TextBox 33"/>
          <p:cNvSpPr txBox="1"/>
          <p:nvPr/>
        </p:nvSpPr>
        <p:spPr>
          <a:xfrm>
            <a:off x="2236364" y="525156"/>
            <a:ext cx="4284699" cy="2123658"/>
          </a:xfrm>
          <a:prstGeom prst="rect">
            <a:avLst/>
          </a:prstGeom>
          <a:noFill/>
        </p:spPr>
        <p:txBody>
          <a:bodyPr wrap="none">
            <a:spAutoFit/>
          </a:bodyPr>
          <a:lstStyle/>
          <a:p>
            <a:pPr algn="ctr" defTabSz="457200">
              <a:defRPr sz="4400" b="1">
                <a:solidFill>
                  <a:srgbClr val="346094"/>
                </a:solidFill>
              </a:defRPr>
            </a:pPr>
            <a:r>
              <a:rPr sz="6000" b="1" dirty="0">
                <a:solidFill>
                  <a:srgbClr val="346094"/>
                </a:solidFill>
                <a:latin typeface="Calibri"/>
              </a:rPr>
              <a:t>Movement II</a:t>
            </a:r>
            <a:endParaRPr lang="en-US" sz="6000" b="1" dirty="0">
              <a:solidFill>
                <a:srgbClr val="346094"/>
              </a:solidFill>
              <a:latin typeface="Calibri"/>
            </a:endParaRPr>
          </a:p>
          <a:p>
            <a:pPr algn="ctr" defTabSz="457200">
              <a:defRPr sz="4400" b="1">
                <a:solidFill>
                  <a:srgbClr val="346094"/>
                </a:solidFill>
              </a:defRPr>
            </a:pPr>
            <a:r>
              <a:rPr sz="7200" b="1" i="1" dirty="0">
                <a:solidFill>
                  <a:srgbClr val="EE0000"/>
                </a:solidFill>
                <a:effectLst>
                  <a:outerShdw blurRad="38100" dist="38100" dir="2700000" algn="tl">
                    <a:srgbClr val="000000">
                      <a:alpha val="43137"/>
                    </a:srgbClr>
                  </a:outerShdw>
                </a:effectLst>
                <a:latin typeface="Calibri"/>
              </a:rPr>
              <a:t>Facilitate</a:t>
            </a:r>
          </a:p>
        </p:txBody>
      </p:sp>
      <p:pic>
        <p:nvPicPr>
          <p:cNvPr id="35" name="Picture 34">
            <a:extLst>
              <a:ext uri="{FF2B5EF4-FFF2-40B4-BE49-F238E27FC236}">
                <a16:creationId xmlns:a16="http://schemas.microsoft.com/office/drawing/2014/main" id="{4CF95ACA-23A3-088A-8E2C-D1C084BD03C4}"/>
              </a:ext>
            </a:extLst>
          </p:cNvPr>
          <p:cNvPicPr>
            <a:picLocks noChangeAspect="1"/>
          </p:cNvPicPr>
          <p:nvPr/>
        </p:nvPicPr>
        <p:blipFill>
          <a:blip r:embed="rId2"/>
          <a:stretch>
            <a:fillRect/>
          </a:stretch>
        </p:blipFill>
        <p:spPr>
          <a:xfrm>
            <a:off x="8665428" y="6035041"/>
            <a:ext cx="1508757" cy="5486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49199E5-F734-22EB-11EC-8996F4CBB4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7A2B9A-21FD-F185-0C6A-6D4FD593F2ED}"/>
              </a:ext>
            </a:extLst>
          </p:cNvPr>
          <p:cNvSpPr>
            <a:spLocks noGrp="1"/>
          </p:cNvSpPr>
          <p:nvPr>
            <p:ph type="title"/>
          </p:nvPr>
        </p:nvSpPr>
        <p:spPr>
          <a:xfrm>
            <a:off x="2118360" y="644235"/>
            <a:ext cx="8970818" cy="1095325"/>
          </a:xfrm>
        </p:spPr>
        <p:txBody>
          <a:bodyPr>
            <a:normAutofit/>
          </a:bodyPr>
          <a:lstStyle/>
          <a:p>
            <a:pPr algn="ctr"/>
            <a:r>
              <a:rPr lang="en-US" sz="3600" b="1" dirty="0">
                <a:effectLst/>
                <a:latin typeface="+mn-lt"/>
                <a:ea typeface="Aptos" panose="020B0004020202020204" pitchFamily="34" charset="0"/>
              </a:rPr>
              <a:t>Updates to the Governance Practice Statements and Policies</a:t>
            </a:r>
            <a:endParaRPr lang="en-US" sz="3600" dirty="0">
              <a:latin typeface="+mn-lt"/>
            </a:endParaRPr>
          </a:p>
        </p:txBody>
      </p:sp>
      <p:sp>
        <p:nvSpPr>
          <p:cNvPr id="3" name="Content Placeholder 2">
            <a:extLst>
              <a:ext uri="{FF2B5EF4-FFF2-40B4-BE49-F238E27FC236}">
                <a16:creationId xmlns:a16="http://schemas.microsoft.com/office/drawing/2014/main" id="{2D39FC78-EE67-2A90-7DBB-A768DF1B97C2}"/>
              </a:ext>
            </a:extLst>
          </p:cNvPr>
          <p:cNvSpPr>
            <a:spLocks noGrp="1"/>
          </p:cNvSpPr>
          <p:nvPr>
            <p:ph idx="1"/>
          </p:nvPr>
        </p:nvSpPr>
        <p:spPr>
          <a:xfrm>
            <a:off x="381000" y="1848603"/>
            <a:ext cx="8970818" cy="3551119"/>
          </a:xfrm>
        </p:spPr>
        <p:txBody>
          <a:bodyPr>
            <a:normAutofit fontScale="70000" lnSpcReduction="20000"/>
          </a:bodyPr>
          <a:lstStyle/>
          <a:p>
            <a:pPr lvl="1"/>
            <a:endParaRPr lang="en-US" b="1" dirty="0"/>
          </a:p>
          <a:p>
            <a:pPr lvl="1"/>
            <a:r>
              <a:rPr lang="en-US" sz="2800" b="1" dirty="0"/>
              <a:t>Investment Policy (p. 33)</a:t>
            </a:r>
          </a:p>
          <a:p>
            <a:pPr lvl="2">
              <a:lnSpc>
                <a:spcPct val="110000"/>
              </a:lnSpc>
              <a:buFont typeface="Wingdings" panose="05000000000000000000" pitchFamily="2" charset="2"/>
              <a:buChar char="Ø"/>
            </a:pPr>
            <a:r>
              <a:rPr lang="en-US" sz="2600" dirty="0"/>
              <a:t>A clarifying note has been added indicating that ALA maintains a separate Investment Committee for its employee retirement plan. </a:t>
            </a:r>
          </a:p>
          <a:p>
            <a:pPr marL="914400" lvl="2" indent="0">
              <a:buNone/>
            </a:pPr>
            <a:r>
              <a:rPr lang="en-US" dirty="0"/>
              <a:t> </a:t>
            </a:r>
          </a:p>
          <a:p>
            <a:pPr lvl="1"/>
            <a:r>
              <a:rPr lang="en-US" sz="2800" b="1" dirty="0"/>
              <a:t>Third-Party Vendors, Consultants and Contractors (p. 40)</a:t>
            </a:r>
          </a:p>
          <a:p>
            <a:pPr lvl="2">
              <a:lnSpc>
                <a:spcPct val="110000"/>
              </a:lnSpc>
              <a:buFont typeface="Wingdings" panose="05000000000000000000" pitchFamily="2" charset="2"/>
              <a:buChar char="Ø"/>
            </a:pPr>
            <a:r>
              <a:rPr lang="en-US" dirty="0"/>
              <a:t> </a:t>
            </a:r>
            <a:r>
              <a:rPr lang="en-US" sz="2600" dirty="0"/>
              <a:t>Recognizing that proposal submissions can never be guaranteed, we have amended this language to reflect that ALA will actively solicit proposals from qualified firms that are classified as diverse or have minority ownership. </a:t>
            </a:r>
            <a:r>
              <a:rPr lang="en-US" sz="2300" dirty="0"/>
              <a:t> </a:t>
            </a:r>
          </a:p>
          <a:p>
            <a:pPr marL="914400" lvl="2" indent="0">
              <a:buNone/>
            </a:pPr>
            <a:endParaRPr lang="en-US" dirty="0"/>
          </a:p>
          <a:p>
            <a:pPr lvl="1"/>
            <a:r>
              <a:rPr lang="en-US" sz="2800" b="1" dirty="0"/>
              <a:t>Miscellaneous</a:t>
            </a:r>
          </a:p>
          <a:p>
            <a:pPr lvl="2">
              <a:lnSpc>
                <a:spcPct val="110000"/>
              </a:lnSpc>
              <a:buFont typeface="Wingdings" panose="05000000000000000000" pitchFamily="2" charset="2"/>
              <a:buChar char="Ø"/>
            </a:pPr>
            <a:r>
              <a:rPr lang="en-US" sz="2600" dirty="0"/>
              <a:t>Any references to “employees” were removed, as they are governed through the Employee Handbook, not the volunteer governance policies.</a:t>
            </a:r>
          </a:p>
          <a:p>
            <a:pPr lvl="1"/>
            <a:endParaRPr lang="en-US" sz="2200" dirty="0"/>
          </a:p>
        </p:txBody>
      </p:sp>
    </p:spTree>
    <p:extLst>
      <p:ext uri="{BB962C8B-B14F-4D97-AF65-F5344CB8AC3E}">
        <p14:creationId xmlns:p14="http://schemas.microsoft.com/office/powerpoint/2010/main" val="35011587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E799DC8-C3EE-6171-1B08-3B320EF032C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B55EFDE-B018-4396-EF25-2C6011B4A1CA}"/>
              </a:ext>
            </a:extLst>
          </p:cNvPr>
          <p:cNvSpPr txBox="1"/>
          <p:nvPr/>
        </p:nvSpPr>
        <p:spPr>
          <a:xfrm>
            <a:off x="2418945" y="1880681"/>
            <a:ext cx="6588855" cy="2308324"/>
          </a:xfrm>
          <a:prstGeom prst="rect">
            <a:avLst/>
          </a:prstGeom>
          <a:noFill/>
        </p:spPr>
        <p:txBody>
          <a:bodyPr wrap="none" rtlCol="0">
            <a:spAutoFit/>
          </a:bodyPr>
          <a:lstStyle/>
          <a:p>
            <a:pPr defTabSz="457200">
              <a:defRPr/>
            </a:pPr>
            <a:endParaRPr lang="en-US" sz="3600" b="1" i="1" dirty="0">
              <a:solidFill>
                <a:srgbClr val="0070C0"/>
              </a:solidFill>
              <a:latin typeface="Calibri"/>
            </a:endParaRPr>
          </a:p>
          <a:p>
            <a:pPr defTabSz="457200">
              <a:defRPr/>
            </a:pPr>
            <a:r>
              <a:rPr lang="en-US" sz="3600" b="1" i="1" dirty="0">
                <a:solidFill>
                  <a:srgbClr val="0070C0"/>
                </a:solidFill>
                <a:latin typeface="Calibri"/>
              </a:rPr>
              <a:t>Meetings do not run themselves</a:t>
            </a:r>
          </a:p>
          <a:p>
            <a:pPr defTabSz="457200">
              <a:defRPr/>
            </a:pPr>
            <a:endParaRPr lang="en-US" sz="3600" b="1" i="1" dirty="0">
              <a:solidFill>
                <a:srgbClr val="0070C0"/>
              </a:solidFill>
              <a:latin typeface="Calibri"/>
            </a:endParaRPr>
          </a:p>
          <a:p>
            <a:pPr defTabSz="457200">
              <a:defRPr/>
            </a:pPr>
            <a:r>
              <a:rPr lang="en-US" sz="3600" b="1" i="1" dirty="0">
                <a:solidFill>
                  <a:srgbClr val="EE0000"/>
                </a:solidFill>
                <a:effectLst>
                  <a:outerShdw blurRad="38100" dist="38100" dir="2700000" algn="tl">
                    <a:srgbClr val="000000">
                      <a:alpha val="43137"/>
                    </a:srgbClr>
                  </a:outerShdw>
                </a:effectLst>
                <a:latin typeface="Calibri"/>
              </a:rPr>
              <a:t>Facilitation is leadership in action</a:t>
            </a:r>
          </a:p>
        </p:txBody>
      </p:sp>
      <p:pic>
        <p:nvPicPr>
          <p:cNvPr id="3" name="Graphic 2" descr="Music with solid fill">
            <a:extLst>
              <a:ext uri="{FF2B5EF4-FFF2-40B4-BE49-F238E27FC236}">
                <a16:creationId xmlns:a16="http://schemas.microsoft.com/office/drawing/2014/main" id="{866E6769-D086-B83E-EF60-A23EC9A09F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67881" y="555774"/>
            <a:ext cx="914400" cy="914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1641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524000" y="0"/>
            <a:ext cx="9144000" cy="1074200"/>
          </a:xfrm>
          <a:prstGeom prst="rect">
            <a:avLst/>
          </a:prstGeom>
          <a:solidFill>
            <a:srgbClr val="34609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3" name="TextBox 2"/>
          <p:cNvSpPr txBox="1"/>
          <p:nvPr/>
        </p:nvSpPr>
        <p:spPr>
          <a:xfrm>
            <a:off x="3954741" y="320041"/>
            <a:ext cx="4282518" cy="584775"/>
          </a:xfrm>
          <a:prstGeom prst="rect">
            <a:avLst/>
          </a:prstGeom>
          <a:noFill/>
        </p:spPr>
        <p:txBody>
          <a:bodyPr wrap="none">
            <a:spAutoFit/>
          </a:bodyPr>
          <a:lstStyle/>
          <a:p>
            <a:pPr algn="ctr" defTabSz="457200">
              <a:defRPr sz="3200" b="1">
                <a:solidFill>
                  <a:srgbClr val="FFFFFF"/>
                </a:solidFill>
              </a:defRPr>
            </a:pPr>
            <a:r>
              <a:rPr sz="3200" b="1" dirty="0">
                <a:solidFill>
                  <a:srgbClr val="FFFFFF"/>
                </a:solidFill>
                <a:latin typeface="Calibri"/>
              </a:rPr>
              <a:t>Share the Responsibility</a:t>
            </a:r>
          </a:p>
        </p:txBody>
      </p:sp>
      <p:sp>
        <p:nvSpPr>
          <p:cNvPr id="4" name="Rectangle 3"/>
          <p:cNvSpPr/>
          <p:nvPr/>
        </p:nvSpPr>
        <p:spPr>
          <a:xfrm>
            <a:off x="2072640" y="1737360"/>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5" name="Rectangle 4"/>
          <p:cNvSpPr/>
          <p:nvPr/>
        </p:nvSpPr>
        <p:spPr>
          <a:xfrm>
            <a:off x="2072640" y="187451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6" name="Rectangle 5"/>
          <p:cNvSpPr/>
          <p:nvPr/>
        </p:nvSpPr>
        <p:spPr>
          <a:xfrm>
            <a:off x="2072640" y="201167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7" name="Rectangle 6"/>
          <p:cNvSpPr/>
          <p:nvPr/>
        </p:nvSpPr>
        <p:spPr>
          <a:xfrm>
            <a:off x="2072640" y="214883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8" name="Rectangle 7"/>
          <p:cNvSpPr/>
          <p:nvPr/>
        </p:nvSpPr>
        <p:spPr>
          <a:xfrm>
            <a:off x="2072640" y="2286000"/>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0" name="Oval 9"/>
          <p:cNvSpPr/>
          <p:nvPr/>
        </p:nvSpPr>
        <p:spPr>
          <a:xfrm>
            <a:off x="3444240" y="1755648"/>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1" name="Rectangle 10"/>
          <p:cNvSpPr/>
          <p:nvPr/>
        </p:nvSpPr>
        <p:spPr>
          <a:xfrm>
            <a:off x="3599688" y="1389888"/>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2" name="Oval 11"/>
          <p:cNvSpPr/>
          <p:nvPr/>
        </p:nvSpPr>
        <p:spPr>
          <a:xfrm>
            <a:off x="4450080" y="1691639"/>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3" name="Rectangle 12"/>
          <p:cNvSpPr/>
          <p:nvPr/>
        </p:nvSpPr>
        <p:spPr>
          <a:xfrm>
            <a:off x="4605528" y="1325879"/>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4" name="Oval 13"/>
          <p:cNvSpPr/>
          <p:nvPr/>
        </p:nvSpPr>
        <p:spPr>
          <a:xfrm>
            <a:off x="5455920" y="1828800"/>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5" name="Rectangle 14"/>
          <p:cNvSpPr/>
          <p:nvPr/>
        </p:nvSpPr>
        <p:spPr>
          <a:xfrm>
            <a:off x="5611368" y="1463040"/>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6" name="Oval 15"/>
          <p:cNvSpPr/>
          <p:nvPr/>
        </p:nvSpPr>
        <p:spPr>
          <a:xfrm>
            <a:off x="6461760" y="1719072"/>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7" name="Rectangle 16"/>
          <p:cNvSpPr/>
          <p:nvPr/>
        </p:nvSpPr>
        <p:spPr>
          <a:xfrm>
            <a:off x="6617208" y="1353312"/>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8" name="Oval 17"/>
          <p:cNvSpPr/>
          <p:nvPr/>
        </p:nvSpPr>
        <p:spPr>
          <a:xfrm>
            <a:off x="7376160" y="1792224"/>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9" name="Rectangle 18"/>
          <p:cNvSpPr/>
          <p:nvPr/>
        </p:nvSpPr>
        <p:spPr>
          <a:xfrm>
            <a:off x="7531608" y="1426464"/>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0" name="Oval 19"/>
          <p:cNvSpPr/>
          <p:nvPr/>
        </p:nvSpPr>
        <p:spPr>
          <a:xfrm>
            <a:off x="8290560" y="1664207"/>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1" name="Rectangle 20"/>
          <p:cNvSpPr/>
          <p:nvPr/>
        </p:nvSpPr>
        <p:spPr>
          <a:xfrm>
            <a:off x="8446008" y="1298448"/>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2" name="TextBox 21"/>
          <p:cNvSpPr txBox="1"/>
          <p:nvPr/>
        </p:nvSpPr>
        <p:spPr>
          <a:xfrm>
            <a:off x="2136648" y="2660887"/>
            <a:ext cx="7649609" cy="3416320"/>
          </a:xfrm>
          <a:prstGeom prst="rect">
            <a:avLst/>
          </a:prstGeom>
          <a:noFill/>
        </p:spPr>
        <p:txBody>
          <a:bodyPr wrap="square">
            <a:spAutoFit/>
          </a:bodyPr>
          <a:lstStyle/>
          <a:p>
            <a:pPr defTabSz="457200">
              <a:defRPr sz="2400">
                <a:solidFill>
                  <a:srgbClr val="1E1E1E"/>
                </a:solidFill>
              </a:defRPr>
            </a:pPr>
            <a:r>
              <a:rPr lang="en-US" sz="2400" b="1" dirty="0">
                <a:solidFill>
                  <a:srgbClr val="0070C0"/>
                </a:solidFill>
                <a:latin typeface="Calibri"/>
              </a:rPr>
              <a:t>A strong meeting is a shared responsibility</a:t>
            </a:r>
          </a:p>
          <a:p>
            <a:pPr defTabSz="457200">
              <a:defRPr sz="2400">
                <a:solidFill>
                  <a:srgbClr val="1E1E1E"/>
                </a:solidFill>
              </a:defRPr>
            </a:pPr>
            <a:endParaRPr lang="en-US" sz="2400" dirty="0">
              <a:solidFill>
                <a:srgbClr val="0070C0"/>
              </a:solidFill>
              <a:latin typeface="Calibri"/>
            </a:endParaRPr>
          </a:p>
          <a:p>
            <a:pPr defTabSz="457200">
              <a:defRPr sz="2400">
                <a:solidFill>
                  <a:srgbClr val="1E1E1E"/>
                </a:solidFill>
              </a:defRPr>
            </a:pPr>
            <a:r>
              <a:rPr lang="en-US" sz="2400" dirty="0">
                <a:solidFill>
                  <a:srgbClr val="0070C0"/>
                </a:solidFill>
                <a:latin typeface="Calibri"/>
              </a:rPr>
              <a:t>♪ </a:t>
            </a:r>
            <a:r>
              <a:rPr lang="en-US" sz="2400" b="1" i="1" dirty="0">
                <a:solidFill>
                  <a:srgbClr val="C00000"/>
                </a:solidFill>
                <a:latin typeface="Calibri"/>
              </a:rPr>
              <a:t>Chair</a:t>
            </a:r>
            <a:r>
              <a:rPr lang="en-US" sz="2400" dirty="0">
                <a:solidFill>
                  <a:srgbClr val="0070C0"/>
                </a:solidFill>
                <a:latin typeface="Calibri"/>
              </a:rPr>
              <a:t> - steers the conversation and protects the purpose</a:t>
            </a:r>
          </a:p>
          <a:p>
            <a:pPr defTabSz="457200">
              <a:defRPr sz="2400">
                <a:solidFill>
                  <a:srgbClr val="1E1E1E"/>
                </a:solidFill>
              </a:defRPr>
            </a:pPr>
            <a:r>
              <a:rPr lang="en-US" sz="2400" dirty="0">
                <a:solidFill>
                  <a:srgbClr val="0070C0"/>
                </a:solidFill>
                <a:latin typeface="Calibri"/>
              </a:rPr>
              <a:t>♪ </a:t>
            </a:r>
            <a:r>
              <a:rPr lang="en-US" sz="2400" b="1" i="1" dirty="0">
                <a:solidFill>
                  <a:srgbClr val="C00000"/>
                </a:solidFill>
                <a:latin typeface="Calibri"/>
              </a:rPr>
              <a:t>Timekeeper</a:t>
            </a:r>
            <a:r>
              <a:rPr lang="en-US" sz="2400" b="1" i="1" dirty="0">
                <a:solidFill>
                  <a:srgbClr val="0070C0"/>
                </a:solidFill>
                <a:latin typeface="Calibri"/>
              </a:rPr>
              <a:t> - </a:t>
            </a:r>
            <a:r>
              <a:rPr lang="en-US" sz="2400" dirty="0">
                <a:solidFill>
                  <a:srgbClr val="0070C0"/>
                </a:solidFill>
                <a:latin typeface="Calibri"/>
              </a:rPr>
              <a:t>safeguards momentum</a:t>
            </a:r>
          </a:p>
          <a:p>
            <a:pPr defTabSz="457200">
              <a:defRPr sz="2400">
                <a:solidFill>
                  <a:srgbClr val="1E1E1E"/>
                </a:solidFill>
              </a:defRPr>
            </a:pPr>
            <a:r>
              <a:rPr lang="en-US" sz="2400" dirty="0">
                <a:solidFill>
                  <a:srgbClr val="0070C0"/>
                </a:solidFill>
                <a:latin typeface="Calibri"/>
              </a:rPr>
              <a:t>♪ </a:t>
            </a:r>
            <a:r>
              <a:rPr lang="en-US" sz="2400" b="1" i="1" dirty="0">
                <a:solidFill>
                  <a:srgbClr val="C00000"/>
                </a:solidFill>
                <a:latin typeface="Calibri"/>
              </a:rPr>
              <a:t>Note-taker </a:t>
            </a:r>
            <a:r>
              <a:rPr lang="en-US" sz="2400" b="1" i="1" dirty="0">
                <a:solidFill>
                  <a:srgbClr val="0070C0"/>
                </a:solidFill>
                <a:latin typeface="Calibri"/>
              </a:rPr>
              <a:t>- </a:t>
            </a:r>
            <a:r>
              <a:rPr lang="en-US" sz="2400" dirty="0">
                <a:solidFill>
                  <a:srgbClr val="0070C0"/>
                </a:solidFill>
                <a:latin typeface="Calibri"/>
              </a:rPr>
              <a:t>captures decisions and commitments</a:t>
            </a:r>
          </a:p>
          <a:p>
            <a:pPr defTabSz="457200">
              <a:defRPr sz="2400">
                <a:solidFill>
                  <a:srgbClr val="1E1E1E"/>
                </a:solidFill>
              </a:defRPr>
            </a:pPr>
            <a:r>
              <a:rPr lang="en-US" sz="2400" dirty="0">
                <a:solidFill>
                  <a:srgbClr val="0070C0"/>
                </a:solidFill>
                <a:latin typeface="Calibri"/>
              </a:rPr>
              <a:t>♪ </a:t>
            </a:r>
            <a:r>
              <a:rPr lang="en-US" sz="2400" b="1" i="1" dirty="0">
                <a:solidFill>
                  <a:srgbClr val="C00000"/>
                </a:solidFill>
                <a:latin typeface="Calibri"/>
              </a:rPr>
              <a:t>Topic owners </a:t>
            </a:r>
            <a:r>
              <a:rPr lang="en-US" sz="2400" dirty="0">
                <a:solidFill>
                  <a:srgbClr val="0070C0"/>
                </a:solidFill>
                <a:latin typeface="Calibri"/>
              </a:rPr>
              <a:t>- prepare and guide their sections</a:t>
            </a:r>
          </a:p>
          <a:p>
            <a:pPr defTabSz="457200">
              <a:defRPr sz="2400">
                <a:solidFill>
                  <a:srgbClr val="1E1E1E"/>
                </a:solidFill>
              </a:defRPr>
            </a:pPr>
            <a:r>
              <a:rPr lang="en-US" sz="2400" dirty="0">
                <a:solidFill>
                  <a:srgbClr val="0070C0"/>
                </a:solidFill>
                <a:latin typeface="Calibri"/>
              </a:rPr>
              <a:t>♪ Rotate roles to build skills and prevent burnout</a:t>
            </a:r>
          </a:p>
          <a:p>
            <a:pPr defTabSz="457200">
              <a:defRPr sz="2400">
                <a:solidFill>
                  <a:srgbClr val="1E1E1E"/>
                </a:solidFill>
              </a:defRPr>
            </a:pPr>
            <a:endParaRPr lang="en-US" sz="2400" dirty="0">
              <a:solidFill>
                <a:srgbClr val="0070C0"/>
              </a:solidFill>
              <a:latin typeface="Calibri"/>
            </a:endParaRPr>
          </a:p>
          <a:p>
            <a:pPr defTabSz="457200">
              <a:defRPr sz="2400">
                <a:solidFill>
                  <a:srgbClr val="1E1E1E"/>
                </a:solidFill>
              </a:defRPr>
            </a:pPr>
            <a:r>
              <a:rPr lang="en-US" sz="2400" b="1" dirty="0">
                <a:solidFill>
                  <a:srgbClr val="0070C0"/>
                </a:solidFill>
                <a:latin typeface="Calibri"/>
              </a:rPr>
              <a:t>Clarity of role creates confidence in participation</a:t>
            </a:r>
            <a:endParaRPr sz="2400" b="1" dirty="0">
              <a:solidFill>
                <a:srgbClr val="0070C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524000" y="-1"/>
            <a:ext cx="9144000" cy="1085629"/>
          </a:xfrm>
          <a:prstGeom prst="rect">
            <a:avLst/>
          </a:prstGeom>
          <a:solidFill>
            <a:srgbClr val="34609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3" name="TextBox 2"/>
          <p:cNvSpPr txBox="1"/>
          <p:nvPr/>
        </p:nvSpPr>
        <p:spPr>
          <a:xfrm>
            <a:off x="2390307" y="320041"/>
            <a:ext cx="7411388" cy="584775"/>
          </a:xfrm>
          <a:prstGeom prst="rect">
            <a:avLst/>
          </a:prstGeom>
          <a:noFill/>
        </p:spPr>
        <p:txBody>
          <a:bodyPr wrap="none">
            <a:spAutoFit/>
          </a:bodyPr>
          <a:lstStyle/>
          <a:p>
            <a:pPr algn="ctr" defTabSz="457200">
              <a:defRPr sz="3200" b="1">
                <a:solidFill>
                  <a:srgbClr val="FFFFFF"/>
                </a:solidFill>
              </a:defRPr>
            </a:pPr>
            <a:r>
              <a:rPr sz="3200" b="1" dirty="0">
                <a:solidFill>
                  <a:srgbClr val="FFFFFF"/>
                </a:solidFill>
                <a:latin typeface="Calibri"/>
              </a:rPr>
              <a:t>Engage Every Voice — Keep It </a:t>
            </a:r>
            <a:r>
              <a:rPr lang="en-US" sz="3200" b="1" dirty="0">
                <a:solidFill>
                  <a:srgbClr val="FFFFFF"/>
                </a:solidFill>
                <a:latin typeface="Calibri"/>
              </a:rPr>
              <a:t>Constructive</a:t>
            </a:r>
            <a:endParaRPr sz="3200" b="1" dirty="0">
              <a:solidFill>
                <a:srgbClr val="FFFFFF"/>
              </a:solidFill>
              <a:latin typeface="Calibri"/>
            </a:endParaRPr>
          </a:p>
        </p:txBody>
      </p:sp>
      <p:sp>
        <p:nvSpPr>
          <p:cNvPr id="4" name="Rectangle 3"/>
          <p:cNvSpPr/>
          <p:nvPr/>
        </p:nvSpPr>
        <p:spPr>
          <a:xfrm>
            <a:off x="2072640" y="1737360"/>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5" name="Rectangle 4"/>
          <p:cNvSpPr/>
          <p:nvPr/>
        </p:nvSpPr>
        <p:spPr>
          <a:xfrm>
            <a:off x="2072640" y="187451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6" name="Rectangle 5"/>
          <p:cNvSpPr/>
          <p:nvPr/>
        </p:nvSpPr>
        <p:spPr>
          <a:xfrm>
            <a:off x="2072640" y="201167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7" name="Rectangle 6"/>
          <p:cNvSpPr/>
          <p:nvPr/>
        </p:nvSpPr>
        <p:spPr>
          <a:xfrm>
            <a:off x="2072640" y="214883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8" name="Rectangle 7"/>
          <p:cNvSpPr/>
          <p:nvPr/>
        </p:nvSpPr>
        <p:spPr>
          <a:xfrm>
            <a:off x="2072640" y="2286000"/>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0" name="Oval 9"/>
          <p:cNvSpPr/>
          <p:nvPr/>
        </p:nvSpPr>
        <p:spPr>
          <a:xfrm>
            <a:off x="3444240" y="1755648"/>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1" name="Rectangle 10"/>
          <p:cNvSpPr/>
          <p:nvPr/>
        </p:nvSpPr>
        <p:spPr>
          <a:xfrm>
            <a:off x="3599688" y="1389888"/>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2" name="Oval 11"/>
          <p:cNvSpPr/>
          <p:nvPr/>
        </p:nvSpPr>
        <p:spPr>
          <a:xfrm>
            <a:off x="4450080" y="1691639"/>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3" name="Rectangle 12"/>
          <p:cNvSpPr/>
          <p:nvPr/>
        </p:nvSpPr>
        <p:spPr>
          <a:xfrm>
            <a:off x="4605528" y="1325879"/>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4" name="Oval 13"/>
          <p:cNvSpPr/>
          <p:nvPr/>
        </p:nvSpPr>
        <p:spPr>
          <a:xfrm>
            <a:off x="5455920" y="1828800"/>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5" name="Rectangle 14"/>
          <p:cNvSpPr/>
          <p:nvPr/>
        </p:nvSpPr>
        <p:spPr>
          <a:xfrm>
            <a:off x="5611368" y="1463040"/>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6" name="Oval 15"/>
          <p:cNvSpPr/>
          <p:nvPr/>
        </p:nvSpPr>
        <p:spPr>
          <a:xfrm>
            <a:off x="6461760" y="1719072"/>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7" name="Rectangle 16"/>
          <p:cNvSpPr/>
          <p:nvPr/>
        </p:nvSpPr>
        <p:spPr>
          <a:xfrm>
            <a:off x="6617208" y="1353312"/>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8" name="Oval 17"/>
          <p:cNvSpPr/>
          <p:nvPr/>
        </p:nvSpPr>
        <p:spPr>
          <a:xfrm>
            <a:off x="7376160" y="1792224"/>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9" name="Rectangle 18"/>
          <p:cNvSpPr/>
          <p:nvPr/>
        </p:nvSpPr>
        <p:spPr>
          <a:xfrm>
            <a:off x="7531608" y="1426464"/>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0" name="Oval 19"/>
          <p:cNvSpPr/>
          <p:nvPr/>
        </p:nvSpPr>
        <p:spPr>
          <a:xfrm>
            <a:off x="8290560" y="1664207"/>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1" name="Rectangle 20"/>
          <p:cNvSpPr/>
          <p:nvPr/>
        </p:nvSpPr>
        <p:spPr>
          <a:xfrm>
            <a:off x="8446008" y="1298448"/>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2" name="TextBox 21"/>
          <p:cNvSpPr txBox="1"/>
          <p:nvPr/>
        </p:nvSpPr>
        <p:spPr>
          <a:xfrm>
            <a:off x="2001326" y="2496588"/>
            <a:ext cx="7517872" cy="3046988"/>
          </a:xfrm>
          <a:prstGeom prst="rect">
            <a:avLst/>
          </a:prstGeom>
          <a:noFill/>
        </p:spPr>
        <p:txBody>
          <a:bodyPr wrap="square">
            <a:spAutoFit/>
          </a:bodyPr>
          <a:lstStyle/>
          <a:p>
            <a:pPr defTabSz="457200">
              <a:defRPr sz="2400">
                <a:solidFill>
                  <a:srgbClr val="1E1E1E"/>
                </a:solidFill>
              </a:defRPr>
            </a:pPr>
            <a:r>
              <a:rPr lang="en-US" sz="2400" b="1" dirty="0">
                <a:solidFill>
                  <a:srgbClr val="0070C0"/>
                </a:solidFill>
                <a:latin typeface="Calibri"/>
              </a:rPr>
              <a:t>In volunteer environments, engagement is everything</a:t>
            </a:r>
          </a:p>
          <a:p>
            <a:pPr defTabSz="457200">
              <a:defRPr sz="2400">
                <a:solidFill>
                  <a:srgbClr val="1E1E1E"/>
                </a:solidFill>
              </a:defRPr>
            </a:pPr>
            <a:endParaRPr lang="en-US" sz="1200" dirty="0">
              <a:solidFill>
                <a:srgbClr val="0070C0"/>
              </a:solidFill>
              <a:latin typeface="Calibri"/>
            </a:endParaRPr>
          </a:p>
          <a:p>
            <a:pPr defTabSz="457200">
              <a:defRPr sz="2400">
                <a:solidFill>
                  <a:srgbClr val="1E1E1E"/>
                </a:solidFill>
              </a:defRPr>
            </a:pPr>
            <a:r>
              <a:rPr lang="en-US" sz="2400" dirty="0">
                <a:solidFill>
                  <a:srgbClr val="0070C0"/>
                </a:solidFill>
                <a:latin typeface="Calibri"/>
              </a:rPr>
              <a:t>♪ Invite quieter members to speak early</a:t>
            </a:r>
          </a:p>
          <a:p>
            <a:pPr defTabSz="457200">
              <a:defRPr sz="2400">
                <a:solidFill>
                  <a:srgbClr val="1E1E1E"/>
                </a:solidFill>
              </a:defRPr>
            </a:pPr>
            <a:r>
              <a:rPr lang="en-US" sz="2400" dirty="0">
                <a:solidFill>
                  <a:srgbClr val="0070C0"/>
                </a:solidFill>
                <a:latin typeface="Calibri"/>
              </a:rPr>
              <a:t>♪ Use round-robin input for major decisions</a:t>
            </a:r>
          </a:p>
          <a:p>
            <a:pPr defTabSz="457200">
              <a:defRPr sz="2400">
                <a:solidFill>
                  <a:srgbClr val="1E1E1E"/>
                </a:solidFill>
              </a:defRPr>
            </a:pPr>
            <a:r>
              <a:rPr lang="en-US" sz="2400" dirty="0">
                <a:solidFill>
                  <a:srgbClr val="0070C0"/>
                </a:solidFill>
                <a:latin typeface="Calibri"/>
              </a:rPr>
              <a:t>♪ Set respectful limits with dominant speakers</a:t>
            </a:r>
          </a:p>
          <a:p>
            <a:pPr defTabSz="457200">
              <a:defRPr sz="2400">
                <a:solidFill>
                  <a:srgbClr val="1E1E1E"/>
                </a:solidFill>
              </a:defRPr>
            </a:pPr>
            <a:r>
              <a:rPr lang="en-US" sz="2400" dirty="0">
                <a:solidFill>
                  <a:srgbClr val="0070C0"/>
                </a:solidFill>
                <a:latin typeface="Calibri"/>
              </a:rPr>
              <a:t>♪ Separate ideas from individuals</a:t>
            </a:r>
          </a:p>
          <a:p>
            <a:pPr defTabSz="457200">
              <a:defRPr sz="2400">
                <a:solidFill>
                  <a:srgbClr val="1E1E1E"/>
                </a:solidFill>
              </a:defRPr>
            </a:pPr>
            <a:r>
              <a:rPr lang="en-US" sz="2400" dirty="0">
                <a:solidFill>
                  <a:srgbClr val="0070C0"/>
                </a:solidFill>
                <a:latin typeface="Calibri"/>
              </a:rPr>
              <a:t>♪ Protect the tone of the room</a:t>
            </a:r>
          </a:p>
          <a:p>
            <a:pPr defTabSz="457200">
              <a:defRPr sz="2400">
                <a:solidFill>
                  <a:srgbClr val="1E1E1E"/>
                </a:solidFill>
              </a:defRPr>
            </a:pPr>
            <a:endParaRPr lang="en-US" sz="1200" dirty="0">
              <a:solidFill>
                <a:srgbClr val="0070C0"/>
              </a:solidFill>
              <a:latin typeface="Calibri"/>
            </a:endParaRPr>
          </a:p>
          <a:p>
            <a:pPr defTabSz="457200">
              <a:defRPr sz="2400">
                <a:solidFill>
                  <a:srgbClr val="1E1E1E"/>
                </a:solidFill>
              </a:defRPr>
            </a:pPr>
            <a:r>
              <a:rPr lang="en-US" sz="2400" b="1" dirty="0">
                <a:solidFill>
                  <a:srgbClr val="0070C0"/>
                </a:solidFill>
                <a:latin typeface="Calibri"/>
              </a:rPr>
              <a:t>A negative tone spreads quickly - so does encouragement</a:t>
            </a:r>
            <a:endParaRPr sz="2400" b="1" dirty="0">
              <a:solidFill>
                <a:srgbClr val="0070C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524000" y="0"/>
            <a:ext cx="9144000" cy="1081794"/>
          </a:xfrm>
          <a:prstGeom prst="rect">
            <a:avLst/>
          </a:prstGeom>
          <a:solidFill>
            <a:srgbClr val="34609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3" name="TextBox 2"/>
          <p:cNvSpPr txBox="1"/>
          <p:nvPr/>
        </p:nvSpPr>
        <p:spPr>
          <a:xfrm>
            <a:off x="2891730" y="320041"/>
            <a:ext cx="6408549" cy="584775"/>
          </a:xfrm>
          <a:prstGeom prst="rect">
            <a:avLst/>
          </a:prstGeom>
          <a:noFill/>
        </p:spPr>
        <p:txBody>
          <a:bodyPr wrap="none">
            <a:spAutoFit/>
          </a:bodyPr>
          <a:lstStyle/>
          <a:p>
            <a:pPr algn="ctr" defTabSz="457200">
              <a:defRPr sz="3200" b="1">
                <a:solidFill>
                  <a:srgbClr val="FFFFFF"/>
                </a:solidFill>
              </a:defRPr>
            </a:pPr>
            <a:r>
              <a:rPr sz="3200" b="1" dirty="0">
                <a:solidFill>
                  <a:srgbClr val="FFFFFF"/>
                </a:solidFill>
                <a:latin typeface="Calibri"/>
              </a:rPr>
              <a:t>Facilitation Habits That </a:t>
            </a:r>
            <a:r>
              <a:rPr lang="en-US" sz="3200" b="1" dirty="0">
                <a:solidFill>
                  <a:srgbClr val="FFFFFF"/>
                </a:solidFill>
                <a:latin typeface="Calibri"/>
              </a:rPr>
              <a:t>Drive Results</a:t>
            </a:r>
            <a:endParaRPr sz="3200" b="1" dirty="0">
              <a:solidFill>
                <a:srgbClr val="FFFFFF"/>
              </a:solidFill>
              <a:latin typeface="Calibri"/>
            </a:endParaRPr>
          </a:p>
        </p:txBody>
      </p:sp>
      <p:sp>
        <p:nvSpPr>
          <p:cNvPr id="4" name="Rectangle 3"/>
          <p:cNvSpPr/>
          <p:nvPr/>
        </p:nvSpPr>
        <p:spPr>
          <a:xfrm>
            <a:off x="2072640" y="1737360"/>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5" name="Rectangle 4"/>
          <p:cNvSpPr/>
          <p:nvPr/>
        </p:nvSpPr>
        <p:spPr>
          <a:xfrm>
            <a:off x="2072640" y="187451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6" name="Rectangle 5"/>
          <p:cNvSpPr/>
          <p:nvPr/>
        </p:nvSpPr>
        <p:spPr>
          <a:xfrm>
            <a:off x="2072640" y="201167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7" name="Rectangle 6"/>
          <p:cNvSpPr/>
          <p:nvPr/>
        </p:nvSpPr>
        <p:spPr>
          <a:xfrm>
            <a:off x="2072640" y="214883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8" name="Rectangle 7"/>
          <p:cNvSpPr/>
          <p:nvPr/>
        </p:nvSpPr>
        <p:spPr>
          <a:xfrm>
            <a:off x="2072640" y="2286000"/>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0" name="Oval 9"/>
          <p:cNvSpPr/>
          <p:nvPr/>
        </p:nvSpPr>
        <p:spPr>
          <a:xfrm>
            <a:off x="3444240" y="1755648"/>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1" name="Rectangle 10"/>
          <p:cNvSpPr/>
          <p:nvPr/>
        </p:nvSpPr>
        <p:spPr>
          <a:xfrm>
            <a:off x="3599688" y="1389888"/>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2" name="Oval 11"/>
          <p:cNvSpPr/>
          <p:nvPr/>
        </p:nvSpPr>
        <p:spPr>
          <a:xfrm>
            <a:off x="4450080" y="1691639"/>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3" name="Rectangle 12"/>
          <p:cNvSpPr/>
          <p:nvPr/>
        </p:nvSpPr>
        <p:spPr>
          <a:xfrm>
            <a:off x="4605528" y="1325879"/>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4" name="Oval 13"/>
          <p:cNvSpPr/>
          <p:nvPr/>
        </p:nvSpPr>
        <p:spPr>
          <a:xfrm>
            <a:off x="5455920" y="1828800"/>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5" name="Rectangle 14"/>
          <p:cNvSpPr/>
          <p:nvPr/>
        </p:nvSpPr>
        <p:spPr>
          <a:xfrm>
            <a:off x="5611368" y="1463040"/>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6" name="Oval 15"/>
          <p:cNvSpPr/>
          <p:nvPr/>
        </p:nvSpPr>
        <p:spPr>
          <a:xfrm>
            <a:off x="6461760" y="1719072"/>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7" name="Rectangle 16"/>
          <p:cNvSpPr/>
          <p:nvPr/>
        </p:nvSpPr>
        <p:spPr>
          <a:xfrm>
            <a:off x="6617208" y="1353312"/>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8" name="Oval 17"/>
          <p:cNvSpPr/>
          <p:nvPr/>
        </p:nvSpPr>
        <p:spPr>
          <a:xfrm>
            <a:off x="7376160" y="1792224"/>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9" name="Rectangle 18"/>
          <p:cNvSpPr/>
          <p:nvPr/>
        </p:nvSpPr>
        <p:spPr>
          <a:xfrm>
            <a:off x="7531608" y="1426464"/>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0" name="Oval 19"/>
          <p:cNvSpPr/>
          <p:nvPr/>
        </p:nvSpPr>
        <p:spPr>
          <a:xfrm>
            <a:off x="8290560" y="1664207"/>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1" name="Rectangle 20"/>
          <p:cNvSpPr/>
          <p:nvPr/>
        </p:nvSpPr>
        <p:spPr>
          <a:xfrm>
            <a:off x="8446008" y="1298448"/>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2" name="TextBox 21"/>
          <p:cNvSpPr txBox="1"/>
          <p:nvPr/>
        </p:nvSpPr>
        <p:spPr>
          <a:xfrm>
            <a:off x="2164080" y="2511797"/>
            <a:ext cx="8595360" cy="3046988"/>
          </a:xfrm>
          <a:prstGeom prst="rect">
            <a:avLst/>
          </a:prstGeom>
          <a:noFill/>
        </p:spPr>
        <p:txBody>
          <a:bodyPr wrap="square">
            <a:spAutoFit/>
          </a:bodyPr>
          <a:lstStyle/>
          <a:p>
            <a:pPr defTabSz="457200">
              <a:defRPr sz="2400">
                <a:solidFill>
                  <a:srgbClr val="1E1E1E"/>
                </a:solidFill>
              </a:defRPr>
            </a:pPr>
            <a:r>
              <a:rPr lang="en-US" sz="2400" b="1" dirty="0">
                <a:solidFill>
                  <a:srgbClr val="0070C0"/>
                </a:solidFill>
                <a:latin typeface="Calibri"/>
              </a:rPr>
              <a:t>Consistency builds credibility</a:t>
            </a:r>
          </a:p>
          <a:p>
            <a:pPr defTabSz="457200">
              <a:defRPr sz="2400">
                <a:solidFill>
                  <a:srgbClr val="1E1E1E"/>
                </a:solidFill>
              </a:defRPr>
            </a:pPr>
            <a:endParaRPr lang="en-US" sz="1200" dirty="0">
              <a:solidFill>
                <a:srgbClr val="0070C0"/>
              </a:solidFill>
              <a:latin typeface="Calibri"/>
            </a:endParaRPr>
          </a:p>
          <a:p>
            <a:pPr defTabSz="457200">
              <a:defRPr sz="2400">
                <a:solidFill>
                  <a:srgbClr val="1E1E1E"/>
                </a:solidFill>
              </a:defRPr>
            </a:pPr>
            <a:r>
              <a:rPr lang="en-US" sz="2400" dirty="0">
                <a:solidFill>
                  <a:srgbClr val="0070C0"/>
                </a:solidFill>
                <a:latin typeface="Calibri"/>
              </a:rPr>
              <a:t>♪ Start and end on time</a:t>
            </a:r>
          </a:p>
          <a:p>
            <a:pPr defTabSz="457200">
              <a:defRPr sz="2400">
                <a:solidFill>
                  <a:srgbClr val="1E1E1E"/>
                </a:solidFill>
              </a:defRPr>
            </a:pPr>
            <a:r>
              <a:rPr lang="en-US" sz="2400" dirty="0">
                <a:solidFill>
                  <a:srgbClr val="0070C0"/>
                </a:solidFill>
                <a:latin typeface="Calibri"/>
              </a:rPr>
              <a:t>♪ Stay anchored to the agenda</a:t>
            </a:r>
          </a:p>
          <a:p>
            <a:pPr defTabSz="457200">
              <a:defRPr sz="2400">
                <a:solidFill>
                  <a:srgbClr val="1E1E1E"/>
                </a:solidFill>
              </a:defRPr>
            </a:pPr>
            <a:r>
              <a:rPr lang="en-US" sz="2400" dirty="0">
                <a:solidFill>
                  <a:srgbClr val="0070C0"/>
                </a:solidFill>
                <a:latin typeface="Calibri"/>
              </a:rPr>
              <a:t>♪ One conversation at a time</a:t>
            </a:r>
          </a:p>
          <a:p>
            <a:pPr defTabSz="457200">
              <a:defRPr sz="2400">
                <a:solidFill>
                  <a:srgbClr val="1E1E1E"/>
                </a:solidFill>
              </a:defRPr>
            </a:pPr>
            <a:r>
              <a:rPr lang="en-US" sz="2400" dirty="0">
                <a:solidFill>
                  <a:srgbClr val="0070C0"/>
                </a:solidFill>
                <a:latin typeface="Calibri"/>
              </a:rPr>
              <a:t>♪ Capture decisions visibly and in real time</a:t>
            </a:r>
          </a:p>
          <a:p>
            <a:pPr defTabSz="457200">
              <a:defRPr sz="2400">
                <a:solidFill>
                  <a:srgbClr val="1E1E1E"/>
                </a:solidFill>
              </a:defRPr>
            </a:pPr>
            <a:r>
              <a:rPr lang="en-US" sz="2400" dirty="0">
                <a:solidFill>
                  <a:srgbClr val="0070C0"/>
                </a:solidFill>
                <a:latin typeface="Calibri"/>
              </a:rPr>
              <a:t>♪ Ask regularly: What decision are we making?</a:t>
            </a:r>
          </a:p>
          <a:p>
            <a:pPr defTabSz="457200">
              <a:defRPr sz="2400">
                <a:solidFill>
                  <a:srgbClr val="1E1E1E"/>
                </a:solidFill>
              </a:defRPr>
            </a:pPr>
            <a:endParaRPr lang="en-US" sz="1200" dirty="0">
              <a:solidFill>
                <a:srgbClr val="0070C0"/>
              </a:solidFill>
              <a:latin typeface="Calibri"/>
            </a:endParaRPr>
          </a:p>
          <a:p>
            <a:pPr defTabSz="457200">
              <a:defRPr sz="2400">
                <a:solidFill>
                  <a:srgbClr val="1E1E1E"/>
                </a:solidFill>
              </a:defRPr>
            </a:pPr>
            <a:r>
              <a:rPr lang="en-US" sz="2400" b="1" dirty="0">
                <a:solidFill>
                  <a:srgbClr val="0070C0"/>
                </a:solidFill>
                <a:latin typeface="Calibri"/>
              </a:rPr>
              <a:t>If you cannot answer the question, the discussion is drifting</a:t>
            </a:r>
            <a:endParaRPr sz="2400" b="1" dirty="0">
              <a:solidFill>
                <a:srgbClr val="0070C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524000" y="-15338"/>
            <a:ext cx="9144000" cy="1100672"/>
          </a:xfrm>
          <a:prstGeom prst="rect">
            <a:avLst/>
          </a:prstGeom>
          <a:solidFill>
            <a:srgbClr val="34609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3" name="TextBox 2"/>
          <p:cNvSpPr txBox="1"/>
          <p:nvPr/>
        </p:nvSpPr>
        <p:spPr>
          <a:xfrm>
            <a:off x="2651788" y="320041"/>
            <a:ext cx="6888424" cy="584775"/>
          </a:xfrm>
          <a:prstGeom prst="rect">
            <a:avLst/>
          </a:prstGeom>
          <a:noFill/>
        </p:spPr>
        <p:txBody>
          <a:bodyPr wrap="none">
            <a:spAutoFit/>
          </a:bodyPr>
          <a:lstStyle/>
          <a:p>
            <a:pPr algn="ctr" defTabSz="457200">
              <a:defRPr sz="3200" b="1">
                <a:solidFill>
                  <a:srgbClr val="FFFFFF"/>
                </a:solidFill>
              </a:defRPr>
            </a:pPr>
            <a:r>
              <a:rPr sz="3200" b="1" dirty="0">
                <a:solidFill>
                  <a:srgbClr val="FFFFFF"/>
                </a:solidFill>
                <a:latin typeface="Calibri"/>
              </a:rPr>
              <a:t>Healthy Debate Makes Better Decisions</a:t>
            </a:r>
          </a:p>
        </p:txBody>
      </p:sp>
      <p:sp>
        <p:nvSpPr>
          <p:cNvPr id="4" name="Rectangle 3"/>
          <p:cNvSpPr/>
          <p:nvPr/>
        </p:nvSpPr>
        <p:spPr>
          <a:xfrm>
            <a:off x="2072640" y="1737360"/>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5" name="Rectangle 4"/>
          <p:cNvSpPr/>
          <p:nvPr/>
        </p:nvSpPr>
        <p:spPr>
          <a:xfrm>
            <a:off x="2072640" y="187451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6" name="Rectangle 5"/>
          <p:cNvSpPr/>
          <p:nvPr/>
        </p:nvSpPr>
        <p:spPr>
          <a:xfrm>
            <a:off x="2072640" y="201167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7" name="Rectangle 6"/>
          <p:cNvSpPr/>
          <p:nvPr/>
        </p:nvSpPr>
        <p:spPr>
          <a:xfrm>
            <a:off x="2072640" y="214883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8" name="Rectangle 7"/>
          <p:cNvSpPr/>
          <p:nvPr/>
        </p:nvSpPr>
        <p:spPr>
          <a:xfrm>
            <a:off x="2072640" y="2286000"/>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0" name="Oval 9"/>
          <p:cNvSpPr/>
          <p:nvPr/>
        </p:nvSpPr>
        <p:spPr>
          <a:xfrm>
            <a:off x="3444240" y="1755648"/>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1" name="Rectangle 10"/>
          <p:cNvSpPr/>
          <p:nvPr/>
        </p:nvSpPr>
        <p:spPr>
          <a:xfrm>
            <a:off x="3599688" y="1389888"/>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2" name="Oval 11"/>
          <p:cNvSpPr/>
          <p:nvPr/>
        </p:nvSpPr>
        <p:spPr>
          <a:xfrm>
            <a:off x="4450080" y="1691639"/>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3" name="Rectangle 12"/>
          <p:cNvSpPr/>
          <p:nvPr/>
        </p:nvSpPr>
        <p:spPr>
          <a:xfrm>
            <a:off x="4605528" y="1325879"/>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4" name="Oval 13"/>
          <p:cNvSpPr/>
          <p:nvPr/>
        </p:nvSpPr>
        <p:spPr>
          <a:xfrm>
            <a:off x="5455920" y="1828800"/>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5" name="Rectangle 14"/>
          <p:cNvSpPr/>
          <p:nvPr/>
        </p:nvSpPr>
        <p:spPr>
          <a:xfrm>
            <a:off x="5611368" y="1463040"/>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6" name="Oval 15"/>
          <p:cNvSpPr/>
          <p:nvPr/>
        </p:nvSpPr>
        <p:spPr>
          <a:xfrm>
            <a:off x="6461760" y="1719072"/>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7" name="Rectangle 16"/>
          <p:cNvSpPr/>
          <p:nvPr/>
        </p:nvSpPr>
        <p:spPr>
          <a:xfrm>
            <a:off x="6617208" y="1353312"/>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8" name="Oval 17"/>
          <p:cNvSpPr/>
          <p:nvPr/>
        </p:nvSpPr>
        <p:spPr>
          <a:xfrm>
            <a:off x="7376160" y="1792224"/>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9" name="Rectangle 18"/>
          <p:cNvSpPr/>
          <p:nvPr/>
        </p:nvSpPr>
        <p:spPr>
          <a:xfrm>
            <a:off x="7531608" y="1426464"/>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0" name="Oval 19"/>
          <p:cNvSpPr/>
          <p:nvPr/>
        </p:nvSpPr>
        <p:spPr>
          <a:xfrm>
            <a:off x="8290560" y="1664207"/>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1" name="Rectangle 20"/>
          <p:cNvSpPr/>
          <p:nvPr/>
        </p:nvSpPr>
        <p:spPr>
          <a:xfrm>
            <a:off x="8446008" y="1298448"/>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2" name="TextBox 21"/>
          <p:cNvSpPr txBox="1"/>
          <p:nvPr/>
        </p:nvSpPr>
        <p:spPr>
          <a:xfrm>
            <a:off x="2581038" y="2697480"/>
            <a:ext cx="6949440" cy="3416320"/>
          </a:xfrm>
          <a:prstGeom prst="rect">
            <a:avLst/>
          </a:prstGeom>
          <a:noFill/>
        </p:spPr>
        <p:txBody>
          <a:bodyPr wrap="square">
            <a:spAutoFit/>
          </a:bodyPr>
          <a:lstStyle/>
          <a:p>
            <a:pPr defTabSz="457200">
              <a:defRPr sz="2400">
                <a:solidFill>
                  <a:srgbClr val="1E1E1E"/>
                </a:solidFill>
              </a:defRPr>
            </a:pPr>
            <a:r>
              <a:rPr lang="en-US" sz="2400" b="1" dirty="0">
                <a:solidFill>
                  <a:srgbClr val="0070C0"/>
                </a:solidFill>
                <a:latin typeface="Calibri"/>
              </a:rPr>
              <a:t>Strong teams do not avoid disagreement - </a:t>
            </a:r>
          </a:p>
          <a:p>
            <a:pPr defTabSz="457200">
              <a:defRPr sz="2400">
                <a:solidFill>
                  <a:srgbClr val="1E1E1E"/>
                </a:solidFill>
              </a:defRPr>
            </a:pPr>
            <a:r>
              <a:rPr lang="en-US" sz="2400" b="1" dirty="0">
                <a:solidFill>
                  <a:srgbClr val="0070C0"/>
                </a:solidFill>
                <a:latin typeface="Calibri"/>
              </a:rPr>
              <a:t>	they manage it well</a:t>
            </a:r>
          </a:p>
          <a:p>
            <a:pPr defTabSz="457200">
              <a:defRPr sz="2400">
                <a:solidFill>
                  <a:srgbClr val="1E1E1E"/>
                </a:solidFill>
              </a:defRPr>
            </a:pPr>
            <a:endParaRPr lang="en-US" sz="2400" dirty="0">
              <a:solidFill>
                <a:srgbClr val="0070C0"/>
              </a:solidFill>
              <a:latin typeface="Calibri"/>
            </a:endParaRPr>
          </a:p>
          <a:p>
            <a:pPr defTabSz="457200">
              <a:defRPr sz="2400">
                <a:solidFill>
                  <a:srgbClr val="1E1E1E"/>
                </a:solidFill>
              </a:defRPr>
            </a:pPr>
            <a:r>
              <a:rPr lang="en-US" sz="2400" dirty="0">
                <a:solidFill>
                  <a:srgbClr val="0070C0"/>
                </a:solidFill>
                <a:latin typeface="Calibri"/>
              </a:rPr>
              <a:t>♪ Focus on issues, not personalities</a:t>
            </a:r>
          </a:p>
          <a:p>
            <a:pPr defTabSz="457200">
              <a:defRPr sz="2400">
                <a:solidFill>
                  <a:srgbClr val="1E1E1E"/>
                </a:solidFill>
              </a:defRPr>
            </a:pPr>
            <a:r>
              <a:rPr lang="en-US" sz="2400" dirty="0">
                <a:solidFill>
                  <a:srgbClr val="0070C0"/>
                </a:solidFill>
                <a:latin typeface="Calibri"/>
              </a:rPr>
              <a:t>♪ Invite diverse viewpoints before concluding</a:t>
            </a:r>
          </a:p>
          <a:p>
            <a:pPr defTabSz="457200">
              <a:defRPr sz="2400">
                <a:solidFill>
                  <a:srgbClr val="1E1E1E"/>
                </a:solidFill>
              </a:defRPr>
            </a:pPr>
            <a:r>
              <a:rPr lang="en-US" sz="2400" dirty="0">
                <a:solidFill>
                  <a:srgbClr val="0070C0"/>
                </a:solidFill>
                <a:latin typeface="Calibri"/>
              </a:rPr>
              <a:t>♪ Reframe complaints into options</a:t>
            </a:r>
          </a:p>
          <a:p>
            <a:pPr defTabSz="457200">
              <a:defRPr sz="2400">
                <a:solidFill>
                  <a:srgbClr val="1E1E1E"/>
                </a:solidFill>
              </a:defRPr>
            </a:pPr>
            <a:r>
              <a:rPr lang="en-US" sz="2400" dirty="0">
                <a:solidFill>
                  <a:srgbClr val="0070C0"/>
                </a:solidFill>
                <a:latin typeface="Calibri"/>
              </a:rPr>
              <a:t>♪ Time-box debate to maintain forward movement</a:t>
            </a:r>
          </a:p>
          <a:p>
            <a:pPr defTabSz="457200">
              <a:defRPr sz="2400">
                <a:solidFill>
                  <a:srgbClr val="1E1E1E"/>
                </a:solidFill>
              </a:defRPr>
            </a:pPr>
            <a:endParaRPr lang="en-US" sz="2400" dirty="0">
              <a:solidFill>
                <a:srgbClr val="0070C0"/>
              </a:solidFill>
              <a:latin typeface="Calibri"/>
            </a:endParaRPr>
          </a:p>
          <a:p>
            <a:pPr defTabSz="457200">
              <a:defRPr sz="2400">
                <a:solidFill>
                  <a:srgbClr val="1E1E1E"/>
                </a:solidFill>
              </a:defRPr>
            </a:pPr>
            <a:r>
              <a:rPr lang="en-US" sz="2400" b="1" dirty="0">
                <a:solidFill>
                  <a:srgbClr val="0070C0"/>
                </a:solidFill>
                <a:latin typeface="Calibri"/>
              </a:rPr>
              <a:t>Respectful tension strengthens outcomes</a:t>
            </a:r>
            <a:endParaRPr sz="2400" b="1" dirty="0">
              <a:solidFill>
                <a:srgbClr val="0070C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524000" y="0"/>
            <a:ext cx="9144000" cy="1087916"/>
          </a:xfrm>
          <a:prstGeom prst="rect">
            <a:avLst/>
          </a:prstGeom>
          <a:solidFill>
            <a:srgbClr val="34609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3" name="TextBox 2"/>
          <p:cNvSpPr txBox="1"/>
          <p:nvPr/>
        </p:nvSpPr>
        <p:spPr>
          <a:xfrm>
            <a:off x="4005524" y="320041"/>
            <a:ext cx="4180952" cy="584775"/>
          </a:xfrm>
          <a:prstGeom prst="rect">
            <a:avLst/>
          </a:prstGeom>
          <a:noFill/>
        </p:spPr>
        <p:txBody>
          <a:bodyPr wrap="none">
            <a:spAutoFit/>
          </a:bodyPr>
          <a:lstStyle/>
          <a:p>
            <a:pPr algn="ctr" defTabSz="457200">
              <a:defRPr sz="3200" b="1">
                <a:solidFill>
                  <a:srgbClr val="FFFFFF"/>
                </a:solidFill>
              </a:defRPr>
            </a:pPr>
            <a:r>
              <a:rPr sz="3200" b="1" dirty="0">
                <a:solidFill>
                  <a:srgbClr val="FFFFFF"/>
                </a:solidFill>
                <a:latin typeface="Calibri"/>
              </a:rPr>
              <a:t>Virtual &amp; Hybrid Norms</a:t>
            </a:r>
          </a:p>
        </p:txBody>
      </p:sp>
      <p:sp>
        <p:nvSpPr>
          <p:cNvPr id="4" name="Rectangle 3"/>
          <p:cNvSpPr/>
          <p:nvPr/>
        </p:nvSpPr>
        <p:spPr>
          <a:xfrm>
            <a:off x="2072640" y="1737360"/>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5" name="Rectangle 4"/>
          <p:cNvSpPr/>
          <p:nvPr/>
        </p:nvSpPr>
        <p:spPr>
          <a:xfrm>
            <a:off x="2072640" y="187451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6" name="Rectangle 5"/>
          <p:cNvSpPr/>
          <p:nvPr/>
        </p:nvSpPr>
        <p:spPr>
          <a:xfrm>
            <a:off x="2072640" y="201167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7" name="Rectangle 6"/>
          <p:cNvSpPr/>
          <p:nvPr/>
        </p:nvSpPr>
        <p:spPr>
          <a:xfrm>
            <a:off x="2072640" y="214883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8" name="Rectangle 7"/>
          <p:cNvSpPr/>
          <p:nvPr/>
        </p:nvSpPr>
        <p:spPr>
          <a:xfrm>
            <a:off x="2072640" y="2286000"/>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0" name="Oval 9"/>
          <p:cNvSpPr/>
          <p:nvPr/>
        </p:nvSpPr>
        <p:spPr>
          <a:xfrm>
            <a:off x="3444240" y="1755648"/>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1" name="Rectangle 10"/>
          <p:cNvSpPr/>
          <p:nvPr/>
        </p:nvSpPr>
        <p:spPr>
          <a:xfrm>
            <a:off x="3599688" y="1389888"/>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2" name="Oval 11"/>
          <p:cNvSpPr/>
          <p:nvPr/>
        </p:nvSpPr>
        <p:spPr>
          <a:xfrm>
            <a:off x="4450080" y="1691639"/>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3" name="Rectangle 12"/>
          <p:cNvSpPr/>
          <p:nvPr/>
        </p:nvSpPr>
        <p:spPr>
          <a:xfrm>
            <a:off x="4605528" y="1325879"/>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4" name="Oval 13"/>
          <p:cNvSpPr/>
          <p:nvPr/>
        </p:nvSpPr>
        <p:spPr>
          <a:xfrm>
            <a:off x="5455920" y="1828800"/>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5" name="Rectangle 14"/>
          <p:cNvSpPr/>
          <p:nvPr/>
        </p:nvSpPr>
        <p:spPr>
          <a:xfrm>
            <a:off x="5611368" y="1463040"/>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6" name="Oval 15"/>
          <p:cNvSpPr/>
          <p:nvPr/>
        </p:nvSpPr>
        <p:spPr>
          <a:xfrm>
            <a:off x="6461760" y="1719072"/>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7" name="Rectangle 16"/>
          <p:cNvSpPr/>
          <p:nvPr/>
        </p:nvSpPr>
        <p:spPr>
          <a:xfrm>
            <a:off x="6617208" y="1353312"/>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8" name="Oval 17"/>
          <p:cNvSpPr/>
          <p:nvPr/>
        </p:nvSpPr>
        <p:spPr>
          <a:xfrm>
            <a:off x="7376160" y="1792224"/>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9" name="Rectangle 18"/>
          <p:cNvSpPr/>
          <p:nvPr/>
        </p:nvSpPr>
        <p:spPr>
          <a:xfrm>
            <a:off x="7531608" y="1426464"/>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0" name="Oval 19"/>
          <p:cNvSpPr/>
          <p:nvPr/>
        </p:nvSpPr>
        <p:spPr>
          <a:xfrm>
            <a:off x="8290560" y="1664207"/>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1" name="Rectangle 20"/>
          <p:cNvSpPr/>
          <p:nvPr/>
        </p:nvSpPr>
        <p:spPr>
          <a:xfrm>
            <a:off x="8446008" y="1298448"/>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2" name="TextBox 21"/>
          <p:cNvSpPr txBox="1"/>
          <p:nvPr/>
        </p:nvSpPr>
        <p:spPr>
          <a:xfrm>
            <a:off x="2621280" y="2677717"/>
            <a:ext cx="6949440" cy="3416320"/>
          </a:xfrm>
          <a:prstGeom prst="rect">
            <a:avLst/>
          </a:prstGeom>
          <a:noFill/>
        </p:spPr>
        <p:txBody>
          <a:bodyPr wrap="square">
            <a:spAutoFit/>
          </a:bodyPr>
          <a:lstStyle/>
          <a:p>
            <a:pPr defTabSz="457200">
              <a:defRPr sz="2400">
                <a:solidFill>
                  <a:srgbClr val="1E1E1E"/>
                </a:solidFill>
              </a:defRPr>
            </a:pPr>
            <a:r>
              <a:rPr lang="en-US" sz="2400" b="1" dirty="0">
                <a:solidFill>
                  <a:srgbClr val="0070C0"/>
                </a:solidFill>
                <a:latin typeface="Calibri"/>
              </a:rPr>
              <a:t>Clarity matters even more in virtual settings</a:t>
            </a:r>
          </a:p>
          <a:p>
            <a:pPr defTabSz="457200">
              <a:defRPr sz="2400">
                <a:solidFill>
                  <a:srgbClr val="1E1E1E"/>
                </a:solidFill>
              </a:defRPr>
            </a:pPr>
            <a:endParaRPr lang="en-US" sz="2400" dirty="0">
              <a:solidFill>
                <a:srgbClr val="0070C0"/>
              </a:solidFill>
              <a:latin typeface="Calibri"/>
            </a:endParaRPr>
          </a:p>
          <a:p>
            <a:pPr defTabSz="457200">
              <a:defRPr sz="2400">
                <a:solidFill>
                  <a:srgbClr val="1E1E1E"/>
                </a:solidFill>
              </a:defRPr>
            </a:pPr>
            <a:r>
              <a:rPr lang="en-US" sz="2400" dirty="0">
                <a:solidFill>
                  <a:srgbClr val="0070C0"/>
                </a:solidFill>
                <a:latin typeface="Calibri"/>
              </a:rPr>
              <a:t>♪ Use and respect raised hands</a:t>
            </a:r>
          </a:p>
          <a:p>
            <a:pPr defTabSz="457200">
              <a:defRPr sz="2400">
                <a:solidFill>
                  <a:srgbClr val="1E1E1E"/>
                </a:solidFill>
              </a:defRPr>
            </a:pPr>
            <a:r>
              <a:rPr lang="en-US" sz="2400" dirty="0">
                <a:solidFill>
                  <a:srgbClr val="0070C0"/>
                </a:solidFill>
                <a:latin typeface="Calibri"/>
              </a:rPr>
              <a:t>♪ Mute when not speaking</a:t>
            </a:r>
          </a:p>
          <a:p>
            <a:pPr defTabSz="457200">
              <a:defRPr sz="2400">
                <a:solidFill>
                  <a:srgbClr val="1E1E1E"/>
                </a:solidFill>
              </a:defRPr>
            </a:pPr>
            <a:r>
              <a:rPr lang="en-US" sz="2400" dirty="0">
                <a:solidFill>
                  <a:srgbClr val="0070C0"/>
                </a:solidFill>
                <a:latin typeface="Calibri"/>
              </a:rPr>
              <a:t>♪ Leverage chat and polls intentionally</a:t>
            </a:r>
          </a:p>
          <a:p>
            <a:pPr defTabSz="457200">
              <a:defRPr sz="2400">
                <a:solidFill>
                  <a:srgbClr val="1E1E1E"/>
                </a:solidFill>
              </a:defRPr>
            </a:pPr>
            <a:r>
              <a:rPr lang="en-US" sz="2400" dirty="0">
                <a:solidFill>
                  <a:srgbClr val="0070C0"/>
                </a:solidFill>
                <a:latin typeface="Calibri"/>
              </a:rPr>
              <a:t>♪ Keep segments shorter and visually engaging</a:t>
            </a:r>
          </a:p>
          <a:p>
            <a:pPr defTabSz="457200">
              <a:defRPr sz="2400">
                <a:solidFill>
                  <a:srgbClr val="1E1E1E"/>
                </a:solidFill>
              </a:defRPr>
            </a:pPr>
            <a:r>
              <a:rPr lang="en-US" sz="2400" dirty="0">
                <a:solidFill>
                  <a:srgbClr val="0070C0"/>
                </a:solidFill>
                <a:latin typeface="Calibri"/>
              </a:rPr>
              <a:t>♪ Cameras on if at all possible</a:t>
            </a:r>
          </a:p>
          <a:p>
            <a:pPr defTabSz="457200">
              <a:defRPr sz="2400">
                <a:solidFill>
                  <a:srgbClr val="1E1E1E"/>
                </a:solidFill>
              </a:defRPr>
            </a:pPr>
            <a:endParaRPr lang="en-US" sz="2400" dirty="0">
              <a:solidFill>
                <a:srgbClr val="0070C0"/>
              </a:solidFill>
              <a:latin typeface="Calibri"/>
            </a:endParaRPr>
          </a:p>
          <a:p>
            <a:pPr defTabSz="457200">
              <a:defRPr sz="2400">
                <a:solidFill>
                  <a:srgbClr val="1E1E1E"/>
                </a:solidFill>
              </a:defRPr>
            </a:pPr>
            <a:r>
              <a:rPr lang="en-US" sz="2400" b="1" dirty="0">
                <a:solidFill>
                  <a:srgbClr val="0070C0"/>
                </a:solidFill>
                <a:latin typeface="Calibri"/>
              </a:rPr>
              <a:t>Energy must be designed - not assumed</a:t>
            </a:r>
            <a:endParaRPr sz="2400" b="1" dirty="0">
              <a:solidFill>
                <a:srgbClr val="0070C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90BEF4A-A5CD-9C7B-40EE-51594D62512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7557527-8A50-E4EC-8F43-C03073E1873B}"/>
              </a:ext>
            </a:extLst>
          </p:cNvPr>
          <p:cNvSpPr txBox="1"/>
          <p:nvPr/>
        </p:nvSpPr>
        <p:spPr>
          <a:xfrm>
            <a:off x="2418945" y="1891567"/>
            <a:ext cx="6909969" cy="1754326"/>
          </a:xfrm>
          <a:prstGeom prst="rect">
            <a:avLst/>
          </a:prstGeom>
          <a:noFill/>
        </p:spPr>
        <p:txBody>
          <a:bodyPr wrap="none" rtlCol="0">
            <a:spAutoFit/>
          </a:bodyPr>
          <a:lstStyle/>
          <a:p>
            <a:pPr defTabSz="457200">
              <a:defRPr/>
            </a:pPr>
            <a:endParaRPr lang="en-US" sz="3600" b="1" i="1" dirty="0">
              <a:solidFill>
                <a:srgbClr val="0070C0"/>
              </a:solidFill>
              <a:latin typeface="Calibri"/>
            </a:endParaRPr>
          </a:p>
          <a:p>
            <a:pPr defTabSz="457200">
              <a:defRPr/>
            </a:pPr>
            <a:r>
              <a:rPr lang="en-US" sz="3600" b="1" i="1" dirty="0">
                <a:solidFill>
                  <a:srgbClr val="0070C0"/>
                </a:solidFill>
                <a:latin typeface="Calibri"/>
              </a:rPr>
              <a:t>How a meeting feels determines </a:t>
            </a:r>
          </a:p>
          <a:p>
            <a:pPr defTabSz="457200">
              <a:defRPr/>
            </a:pPr>
            <a:r>
              <a:rPr lang="en-US" sz="3600" b="1" i="1" dirty="0">
                <a:solidFill>
                  <a:srgbClr val="0070C0"/>
                </a:solidFill>
                <a:latin typeface="Calibri"/>
              </a:rPr>
              <a:t>whether people speak up next time</a:t>
            </a:r>
          </a:p>
        </p:txBody>
      </p:sp>
      <p:pic>
        <p:nvPicPr>
          <p:cNvPr id="3" name="Graphic 2" descr="Music with solid fill">
            <a:extLst>
              <a:ext uri="{FF2B5EF4-FFF2-40B4-BE49-F238E27FC236}">
                <a16:creationId xmlns:a16="http://schemas.microsoft.com/office/drawing/2014/main" id="{883407B9-613E-E8A2-D21A-1B39F6EEFD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67881" y="555774"/>
            <a:ext cx="914400" cy="914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4752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50876"/>
            <a:ext cx="9144000" cy="6858000"/>
          </a:xfrm>
          <a:prstGeom prst="rect">
            <a:avLst/>
          </a:prstGeom>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3" name="Rectangle 2"/>
          <p:cNvSpPr/>
          <p:nvPr/>
        </p:nvSpPr>
        <p:spPr>
          <a:xfrm>
            <a:off x="2072640" y="822960"/>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4" name="Rectangle 3"/>
          <p:cNvSpPr/>
          <p:nvPr/>
        </p:nvSpPr>
        <p:spPr>
          <a:xfrm>
            <a:off x="2072640" y="932688"/>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5" name="Rectangle 4"/>
          <p:cNvSpPr/>
          <p:nvPr/>
        </p:nvSpPr>
        <p:spPr>
          <a:xfrm>
            <a:off x="2072640" y="1042416"/>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6" name="Rectangle 5"/>
          <p:cNvSpPr/>
          <p:nvPr/>
        </p:nvSpPr>
        <p:spPr>
          <a:xfrm>
            <a:off x="2072640" y="1152144"/>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7" name="Rectangle 6"/>
          <p:cNvSpPr/>
          <p:nvPr/>
        </p:nvSpPr>
        <p:spPr>
          <a:xfrm>
            <a:off x="2072640" y="1261872"/>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8" name="Rectangle 7"/>
          <p:cNvSpPr/>
          <p:nvPr/>
        </p:nvSpPr>
        <p:spPr>
          <a:xfrm>
            <a:off x="2072640" y="1600200"/>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9" name="Rectangle 8"/>
          <p:cNvSpPr/>
          <p:nvPr/>
        </p:nvSpPr>
        <p:spPr>
          <a:xfrm>
            <a:off x="2072640" y="1709928"/>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0" name="Rectangle 9"/>
          <p:cNvSpPr/>
          <p:nvPr/>
        </p:nvSpPr>
        <p:spPr>
          <a:xfrm>
            <a:off x="2072640" y="1819656"/>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1" name="Rectangle 10"/>
          <p:cNvSpPr/>
          <p:nvPr/>
        </p:nvSpPr>
        <p:spPr>
          <a:xfrm>
            <a:off x="2072640" y="1929384"/>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2" name="Rectangle 11"/>
          <p:cNvSpPr/>
          <p:nvPr/>
        </p:nvSpPr>
        <p:spPr>
          <a:xfrm>
            <a:off x="2072640" y="2039112"/>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3" name="Rectangle 12"/>
          <p:cNvSpPr/>
          <p:nvPr/>
        </p:nvSpPr>
        <p:spPr>
          <a:xfrm>
            <a:off x="2072640" y="2377440"/>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4" name="Rectangle 13"/>
          <p:cNvSpPr/>
          <p:nvPr/>
        </p:nvSpPr>
        <p:spPr>
          <a:xfrm>
            <a:off x="2072640" y="2487168"/>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5" name="Rectangle 14"/>
          <p:cNvSpPr/>
          <p:nvPr/>
        </p:nvSpPr>
        <p:spPr>
          <a:xfrm>
            <a:off x="2072640" y="2596896"/>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6" name="Rectangle 15"/>
          <p:cNvSpPr/>
          <p:nvPr/>
        </p:nvSpPr>
        <p:spPr>
          <a:xfrm>
            <a:off x="2072640" y="2706624"/>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7" name="Rectangle 16"/>
          <p:cNvSpPr/>
          <p:nvPr/>
        </p:nvSpPr>
        <p:spPr>
          <a:xfrm>
            <a:off x="2072640" y="2816352"/>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8" name="Rectangle 17"/>
          <p:cNvSpPr/>
          <p:nvPr/>
        </p:nvSpPr>
        <p:spPr>
          <a:xfrm>
            <a:off x="2072640" y="3154680"/>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9" name="Rectangle 18"/>
          <p:cNvSpPr/>
          <p:nvPr/>
        </p:nvSpPr>
        <p:spPr>
          <a:xfrm>
            <a:off x="2072640" y="3264408"/>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0" name="Rectangle 19"/>
          <p:cNvSpPr/>
          <p:nvPr/>
        </p:nvSpPr>
        <p:spPr>
          <a:xfrm>
            <a:off x="2072640" y="3374136"/>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1" name="Rectangle 20"/>
          <p:cNvSpPr/>
          <p:nvPr/>
        </p:nvSpPr>
        <p:spPr>
          <a:xfrm>
            <a:off x="2072640" y="3483864"/>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2" name="Rectangle 21"/>
          <p:cNvSpPr/>
          <p:nvPr/>
        </p:nvSpPr>
        <p:spPr>
          <a:xfrm>
            <a:off x="2072640" y="3593592"/>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3" name="Rectangle 22"/>
          <p:cNvSpPr/>
          <p:nvPr/>
        </p:nvSpPr>
        <p:spPr>
          <a:xfrm>
            <a:off x="2072640" y="3931920"/>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4" name="Rectangle 23"/>
          <p:cNvSpPr/>
          <p:nvPr/>
        </p:nvSpPr>
        <p:spPr>
          <a:xfrm>
            <a:off x="2072640" y="4041648"/>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5" name="Rectangle 24"/>
          <p:cNvSpPr/>
          <p:nvPr/>
        </p:nvSpPr>
        <p:spPr>
          <a:xfrm>
            <a:off x="2072640" y="4151376"/>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6" name="Rectangle 25"/>
          <p:cNvSpPr/>
          <p:nvPr/>
        </p:nvSpPr>
        <p:spPr>
          <a:xfrm>
            <a:off x="2072640" y="4261104"/>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7" name="Rectangle 26"/>
          <p:cNvSpPr/>
          <p:nvPr/>
        </p:nvSpPr>
        <p:spPr>
          <a:xfrm>
            <a:off x="2072640" y="4370831"/>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8" name="Rectangle 27"/>
          <p:cNvSpPr/>
          <p:nvPr/>
        </p:nvSpPr>
        <p:spPr>
          <a:xfrm>
            <a:off x="2072640" y="4709159"/>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9" name="Rectangle 28"/>
          <p:cNvSpPr/>
          <p:nvPr/>
        </p:nvSpPr>
        <p:spPr>
          <a:xfrm>
            <a:off x="2072640" y="4818888"/>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30" name="Rectangle 29"/>
          <p:cNvSpPr/>
          <p:nvPr/>
        </p:nvSpPr>
        <p:spPr>
          <a:xfrm>
            <a:off x="2072640" y="4928616"/>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31" name="Rectangle 30"/>
          <p:cNvSpPr/>
          <p:nvPr/>
        </p:nvSpPr>
        <p:spPr>
          <a:xfrm>
            <a:off x="2072640" y="5038344"/>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32" name="Rectangle 31"/>
          <p:cNvSpPr/>
          <p:nvPr/>
        </p:nvSpPr>
        <p:spPr>
          <a:xfrm>
            <a:off x="2072640" y="5148071"/>
            <a:ext cx="8046720" cy="13716"/>
          </a:xfrm>
          <a:prstGeom prst="rect">
            <a:avLst/>
          </a:prstGeom>
          <a:solidFill>
            <a:srgbClr val="F5F7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33" name="TextBox 32"/>
          <p:cNvSpPr txBox="1"/>
          <p:nvPr/>
        </p:nvSpPr>
        <p:spPr>
          <a:xfrm>
            <a:off x="7924800" y="2468880"/>
            <a:ext cx="1409360" cy="2862322"/>
          </a:xfrm>
          <a:prstGeom prst="rect">
            <a:avLst/>
          </a:prstGeom>
          <a:noFill/>
        </p:spPr>
        <p:txBody>
          <a:bodyPr wrap="none">
            <a:spAutoFit/>
          </a:bodyPr>
          <a:lstStyle/>
          <a:p>
            <a:pPr defTabSz="457200">
              <a:defRPr sz="18000">
                <a:solidFill>
                  <a:srgbClr val="D7DCE1"/>
                </a:solidFill>
              </a:defRPr>
            </a:pPr>
            <a:r>
              <a:rPr sz="18000" dirty="0">
                <a:solidFill>
                  <a:srgbClr val="D7DCE1"/>
                </a:solidFill>
                <a:latin typeface="Calibri"/>
              </a:rPr>
              <a:t>♪</a:t>
            </a:r>
          </a:p>
        </p:txBody>
      </p:sp>
      <p:sp>
        <p:nvSpPr>
          <p:cNvPr id="34" name="TextBox 33"/>
          <p:cNvSpPr txBox="1"/>
          <p:nvPr/>
        </p:nvSpPr>
        <p:spPr>
          <a:xfrm>
            <a:off x="2190234" y="498384"/>
            <a:ext cx="6131422" cy="2123658"/>
          </a:xfrm>
          <a:prstGeom prst="rect">
            <a:avLst/>
          </a:prstGeom>
          <a:noFill/>
        </p:spPr>
        <p:txBody>
          <a:bodyPr wrap="none">
            <a:spAutoFit/>
          </a:bodyPr>
          <a:lstStyle/>
          <a:p>
            <a:pPr algn="ctr" defTabSz="457200">
              <a:defRPr sz="4400" b="1">
                <a:solidFill>
                  <a:srgbClr val="346094"/>
                </a:solidFill>
              </a:defRPr>
            </a:pPr>
            <a:r>
              <a:rPr sz="6000" b="1" dirty="0">
                <a:solidFill>
                  <a:srgbClr val="346094"/>
                </a:solidFill>
                <a:latin typeface="Calibri"/>
              </a:rPr>
              <a:t>Movement III</a:t>
            </a:r>
            <a:r>
              <a:rPr lang="en-US" sz="6000" b="1" dirty="0">
                <a:solidFill>
                  <a:srgbClr val="346094"/>
                </a:solidFill>
                <a:latin typeface="Calibri"/>
              </a:rPr>
              <a:t> </a:t>
            </a:r>
          </a:p>
          <a:p>
            <a:pPr algn="ctr" defTabSz="457200">
              <a:defRPr sz="4400" b="1">
                <a:solidFill>
                  <a:srgbClr val="346094"/>
                </a:solidFill>
              </a:defRPr>
            </a:pPr>
            <a:r>
              <a:rPr sz="7200" b="1" i="1" dirty="0">
                <a:solidFill>
                  <a:srgbClr val="EE0000"/>
                </a:solidFill>
                <a:effectLst>
                  <a:outerShdw blurRad="38100" dist="38100" dir="2700000" algn="tl">
                    <a:srgbClr val="000000">
                      <a:alpha val="43137"/>
                    </a:srgbClr>
                  </a:outerShdw>
                </a:effectLst>
                <a:latin typeface="Calibri"/>
              </a:rPr>
              <a:t>Follow Through</a:t>
            </a:r>
          </a:p>
        </p:txBody>
      </p:sp>
      <p:pic>
        <p:nvPicPr>
          <p:cNvPr id="36" name="Picture 35">
            <a:extLst>
              <a:ext uri="{FF2B5EF4-FFF2-40B4-BE49-F238E27FC236}">
                <a16:creationId xmlns:a16="http://schemas.microsoft.com/office/drawing/2014/main" id="{3CE280AC-27FE-59E5-8107-3FD45681DA13}"/>
              </a:ext>
            </a:extLst>
          </p:cNvPr>
          <p:cNvPicPr>
            <a:picLocks noChangeAspect="1"/>
          </p:cNvPicPr>
          <p:nvPr/>
        </p:nvPicPr>
        <p:blipFill>
          <a:blip r:embed="rId2"/>
          <a:stretch>
            <a:fillRect/>
          </a:stretch>
        </p:blipFill>
        <p:spPr>
          <a:xfrm>
            <a:off x="8665428" y="6035041"/>
            <a:ext cx="1508757" cy="5486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C449705-F41B-54E9-6A0B-45E24D6F305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BEA989E-E1BB-160B-D882-101739E22F0F}"/>
              </a:ext>
            </a:extLst>
          </p:cNvPr>
          <p:cNvSpPr txBox="1"/>
          <p:nvPr/>
        </p:nvSpPr>
        <p:spPr>
          <a:xfrm>
            <a:off x="2418944" y="1891567"/>
            <a:ext cx="7232236" cy="3416320"/>
          </a:xfrm>
          <a:prstGeom prst="rect">
            <a:avLst/>
          </a:prstGeom>
          <a:noFill/>
        </p:spPr>
        <p:txBody>
          <a:bodyPr wrap="none" rtlCol="0">
            <a:spAutoFit/>
          </a:bodyPr>
          <a:lstStyle/>
          <a:p>
            <a:pPr defTabSz="457200">
              <a:defRPr/>
            </a:pPr>
            <a:endParaRPr lang="en-US" sz="3600" b="1" i="1" dirty="0">
              <a:solidFill>
                <a:srgbClr val="0070C0"/>
              </a:solidFill>
              <a:latin typeface="Calibri"/>
            </a:endParaRPr>
          </a:p>
          <a:p>
            <a:pPr defTabSz="457200">
              <a:defRPr/>
            </a:pPr>
            <a:r>
              <a:rPr lang="en-US" sz="3600" b="1" i="1" dirty="0">
                <a:solidFill>
                  <a:srgbClr val="EE0000"/>
                </a:solidFill>
                <a:effectLst>
                  <a:outerShdw blurRad="38100" dist="38100" dir="2700000" algn="tl">
                    <a:srgbClr val="000000">
                      <a:alpha val="43137"/>
                    </a:srgbClr>
                  </a:outerShdw>
                </a:effectLst>
                <a:latin typeface="Calibri"/>
              </a:rPr>
              <a:t>The meeting is not the work - </a:t>
            </a:r>
          </a:p>
          <a:p>
            <a:pPr defTabSz="457200">
              <a:defRPr/>
            </a:pPr>
            <a:r>
              <a:rPr lang="en-US" sz="3600" b="1" i="1" dirty="0">
                <a:solidFill>
                  <a:srgbClr val="EE0000"/>
                </a:solidFill>
                <a:effectLst>
                  <a:outerShdw blurRad="38100" dist="38100" dir="2700000" algn="tl">
                    <a:srgbClr val="000000">
                      <a:alpha val="43137"/>
                    </a:srgbClr>
                  </a:outerShdw>
                </a:effectLst>
                <a:latin typeface="Calibri"/>
              </a:rPr>
              <a:t>	execution is</a:t>
            </a:r>
          </a:p>
          <a:p>
            <a:pPr defTabSz="457200">
              <a:defRPr/>
            </a:pPr>
            <a:endParaRPr lang="en-US" sz="3600" b="1" i="1" dirty="0">
              <a:solidFill>
                <a:srgbClr val="0070C0"/>
              </a:solidFill>
              <a:latin typeface="Calibri"/>
            </a:endParaRPr>
          </a:p>
          <a:p>
            <a:pPr defTabSz="457200">
              <a:defRPr/>
            </a:pPr>
            <a:r>
              <a:rPr lang="en-US" sz="3600" b="1" i="1" dirty="0">
                <a:solidFill>
                  <a:srgbClr val="0070C0"/>
                </a:solidFill>
                <a:latin typeface="Calibri"/>
              </a:rPr>
              <a:t>Without follow-through, </a:t>
            </a:r>
          </a:p>
          <a:p>
            <a:pPr defTabSz="457200">
              <a:defRPr/>
            </a:pPr>
            <a:r>
              <a:rPr lang="en-US" sz="3600" b="1" i="1" dirty="0">
                <a:solidFill>
                  <a:srgbClr val="0070C0"/>
                </a:solidFill>
                <a:latin typeface="Calibri"/>
              </a:rPr>
              <a:t>	even a productive discussion fades</a:t>
            </a:r>
          </a:p>
        </p:txBody>
      </p:sp>
      <p:pic>
        <p:nvPicPr>
          <p:cNvPr id="3" name="Graphic 2" descr="Music with solid fill">
            <a:extLst>
              <a:ext uri="{FF2B5EF4-FFF2-40B4-BE49-F238E27FC236}">
                <a16:creationId xmlns:a16="http://schemas.microsoft.com/office/drawing/2014/main" id="{767BD03D-891D-EED2-6408-954FA4D1C3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67881" y="555774"/>
            <a:ext cx="914400" cy="914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1054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524000" y="-12390"/>
            <a:ext cx="9144000" cy="999426"/>
          </a:xfrm>
          <a:prstGeom prst="rect">
            <a:avLst/>
          </a:prstGeom>
          <a:solidFill>
            <a:srgbClr val="34609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3" name="TextBox 2"/>
          <p:cNvSpPr txBox="1"/>
          <p:nvPr/>
        </p:nvSpPr>
        <p:spPr>
          <a:xfrm>
            <a:off x="4046401" y="320041"/>
            <a:ext cx="4099199" cy="584775"/>
          </a:xfrm>
          <a:prstGeom prst="rect">
            <a:avLst/>
          </a:prstGeom>
          <a:noFill/>
        </p:spPr>
        <p:txBody>
          <a:bodyPr wrap="none">
            <a:spAutoFit/>
          </a:bodyPr>
          <a:lstStyle/>
          <a:p>
            <a:pPr algn="ctr" defTabSz="457200">
              <a:defRPr sz="3200" b="1">
                <a:solidFill>
                  <a:srgbClr val="FFFFFF"/>
                </a:solidFill>
              </a:defRPr>
            </a:pPr>
            <a:r>
              <a:rPr sz="3200" b="1" dirty="0">
                <a:solidFill>
                  <a:srgbClr val="FFFFFF"/>
                </a:solidFill>
                <a:latin typeface="Calibri"/>
              </a:rPr>
              <a:t>Make Decisions Clearly</a:t>
            </a:r>
          </a:p>
        </p:txBody>
      </p:sp>
      <p:sp>
        <p:nvSpPr>
          <p:cNvPr id="4" name="Rectangle 3"/>
          <p:cNvSpPr/>
          <p:nvPr/>
        </p:nvSpPr>
        <p:spPr>
          <a:xfrm>
            <a:off x="2072640" y="1737360"/>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5" name="Rectangle 4"/>
          <p:cNvSpPr/>
          <p:nvPr/>
        </p:nvSpPr>
        <p:spPr>
          <a:xfrm>
            <a:off x="2072640" y="187451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6" name="Rectangle 5"/>
          <p:cNvSpPr/>
          <p:nvPr/>
        </p:nvSpPr>
        <p:spPr>
          <a:xfrm>
            <a:off x="2072640" y="201167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7" name="Rectangle 6"/>
          <p:cNvSpPr/>
          <p:nvPr/>
        </p:nvSpPr>
        <p:spPr>
          <a:xfrm>
            <a:off x="2072640" y="214883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8" name="Rectangle 7"/>
          <p:cNvSpPr/>
          <p:nvPr/>
        </p:nvSpPr>
        <p:spPr>
          <a:xfrm>
            <a:off x="2072640" y="2286000"/>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0" name="Oval 9"/>
          <p:cNvSpPr/>
          <p:nvPr/>
        </p:nvSpPr>
        <p:spPr>
          <a:xfrm>
            <a:off x="3444240" y="1755648"/>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1" name="Rectangle 10"/>
          <p:cNvSpPr/>
          <p:nvPr/>
        </p:nvSpPr>
        <p:spPr>
          <a:xfrm>
            <a:off x="3599688" y="1389888"/>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2" name="Oval 11"/>
          <p:cNvSpPr/>
          <p:nvPr/>
        </p:nvSpPr>
        <p:spPr>
          <a:xfrm>
            <a:off x="4450080" y="1691639"/>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3" name="Rectangle 12"/>
          <p:cNvSpPr/>
          <p:nvPr/>
        </p:nvSpPr>
        <p:spPr>
          <a:xfrm>
            <a:off x="4605528" y="1325879"/>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4" name="Oval 13"/>
          <p:cNvSpPr/>
          <p:nvPr/>
        </p:nvSpPr>
        <p:spPr>
          <a:xfrm>
            <a:off x="5455920" y="1828800"/>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5" name="Rectangle 14"/>
          <p:cNvSpPr/>
          <p:nvPr/>
        </p:nvSpPr>
        <p:spPr>
          <a:xfrm>
            <a:off x="5611368" y="1463040"/>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6" name="Oval 15"/>
          <p:cNvSpPr/>
          <p:nvPr/>
        </p:nvSpPr>
        <p:spPr>
          <a:xfrm>
            <a:off x="6461760" y="1719072"/>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7" name="Rectangle 16"/>
          <p:cNvSpPr/>
          <p:nvPr/>
        </p:nvSpPr>
        <p:spPr>
          <a:xfrm>
            <a:off x="6617208" y="1353312"/>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8" name="Oval 17"/>
          <p:cNvSpPr/>
          <p:nvPr/>
        </p:nvSpPr>
        <p:spPr>
          <a:xfrm>
            <a:off x="7376160" y="1792224"/>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9" name="Rectangle 18"/>
          <p:cNvSpPr/>
          <p:nvPr/>
        </p:nvSpPr>
        <p:spPr>
          <a:xfrm>
            <a:off x="7531608" y="1426464"/>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0" name="Oval 19"/>
          <p:cNvSpPr/>
          <p:nvPr/>
        </p:nvSpPr>
        <p:spPr>
          <a:xfrm>
            <a:off x="8290560" y="1664207"/>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1" name="Rectangle 20"/>
          <p:cNvSpPr/>
          <p:nvPr/>
        </p:nvSpPr>
        <p:spPr>
          <a:xfrm>
            <a:off x="8446008" y="1298448"/>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2" name="TextBox 21"/>
          <p:cNvSpPr txBox="1"/>
          <p:nvPr/>
        </p:nvSpPr>
        <p:spPr>
          <a:xfrm>
            <a:off x="2621280" y="2697480"/>
            <a:ext cx="6949440" cy="3046988"/>
          </a:xfrm>
          <a:prstGeom prst="rect">
            <a:avLst/>
          </a:prstGeom>
          <a:noFill/>
        </p:spPr>
        <p:txBody>
          <a:bodyPr wrap="square">
            <a:spAutoFit/>
          </a:bodyPr>
          <a:lstStyle/>
          <a:p>
            <a:pPr defTabSz="457200">
              <a:defRPr sz="2400">
                <a:solidFill>
                  <a:srgbClr val="1E1E1E"/>
                </a:solidFill>
              </a:defRPr>
            </a:pPr>
            <a:r>
              <a:rPr lang="en-US" sz="2400" b="1" dirty="0">
                <a:solidFill>
                  <a:srgbClr val="0070C0"/>
                </a:solidFill>
                <a:latin typeface="Calibri"/>
              </a:rPr>
              <a:t>Ambiguity undermines momentum</a:t>
            </a:r>
          </a:p>
          <a:p>
            <a:pPr defTabSz="457200">
              <a:defRPr sz="2400">
                <a:solidFill>
                  <a:srgbClr val="1E1E1E"/>
                </a:solidFill>
              </a:defRPr>
            </a:pPr>
            <a:endParaRPr lang="en-US" sz="2400" b="1" dirty="0">
              <a:solidFill>
                <a:srgbClr val="0070C0"/>
              </a:solidFill>
              <a:latin typeface="Calibri"/>
            </a:endParaRPr>
          </a:p>
          <a:p>
            <a:pPr defTabSz="457200">
              <a:defRPr sz="2400">
                <a:solidFill>
                  <a:srgbClr val="1E1E1E"/>
                </a:solidFill>
              </a:defRPr>
            </a:pPr>
            <a:r>
              <a:rPr lang="en-US" sz="2400" dirty="0">
                <a:solidFill>
                  <a:srgbClr val="0070C0"/>
                </a:solidFill>
                <a:latin typeface="Calibri"/>
              </a:rPr>
              <a:t>♪ State the decision explicitly</a:t>
            </a:r>
          </a:p>
          <a:p>
            <a:pPr defTabSz="457200">
              <a:defRPr sz="2400">
                <a:solidFill>
                  <a:srgbClr val="1E1E1E"/>
                </a:solidFill>
              </a:defRPr>
            </a:pPr>
            <a:r>
              <a:rPr lang="en-US" sz="2400" dirty="0">
                <a:solidFill>
                  <a:srgbClr val="0070C0"/>
                </a:solidFill>
                <a:latin typeface="Calibri"/>
              </a:rPr>
              <a:t>♪ Confirm shared understanding</a:t>
            </a:r>
          </a:p>
          <a:p>
            <a:pPr defTabSz="457200">
              <a:defRPr sz="2400">
                <a:solidFill>
                  <a:srgbClr val="1E1E1E"/>
                </a:solidFill>
              </a:defRPr>
            </a:pPr>
            <a:r>
              <a:rPr lang="en-US" sz="2400" dirty="0">
                <a:solidFill>
                  <a:srgbClr val="0070C0"/>
                </a:solidFill>
                <a:latin typeface="Calibri"/>
              </a:rPr>
              <a:t>♪ Assign a clear owner</a:t>
            </a:r>
          </a:p>
          <a:p>
            <a:pPr defTabSz="457200">
              <a:defRPr sz="2400">
                <a:solidFill>
                  <a:srgbClr val="1E1E1E"/>
                </a:solidFill>
              </a:defRPr>
            </a:pPr>
            <a:r>
              <a:rPr lang="en-US" sz="2400" dirty="0">
                <a:solidFill>
                  <a:srgbClr val="0070C0"/>
                </a:solidFill>
                <a:latin typeface="Calibri"/>
              </a:rPr>
              <a:t>♪ Establish a deadline</a:t>
            </a:r>
          </a:p>
          <a:p>
            <a:pPr defTabSz="457200">
              <a:defRPr sz="2400">
                <a:solidFill>
                  <a:srgbClr val="1E1E1E"/>
                </a:solidFill>
              </a:defRPr>
            </a:pPr>
            <a:endParaRPr lang="en-US" sz="2400" dirty="0">
              <a:solidFill>
                <a:srgbClr val="0070C0"/>
              </a:solidFill>
              <a:latin typeface="Calibri"/>
            </a:endParaRPr>
          </a:p>
          <a:p>
            <a:pPr defTabSz="457200">
              <a:defRPr sz="2400">
                <a:solidFill>
                  <a:srgbClr val="1E1E1E"/>
                </a:solidFill>
              </a:defRPr>
            </a:pPr>
            <a:r>
              <a:rPr lang="en-US" sz="2400" b="1" dirty="0">
                <a:solidFill>
                  <a:srgbClr val="0070C0"/>
                </a:solidFill>
                <a:latin typeface="Calibri"/>
              </a:rPr>
              <a:t>If it is not assigned, it is unlikely to happen</a:t>
            </a:r>
            <a:endParaRPr sz="2400" b="1" dirty="0">
              <a:solidFill>
                <a:srgbClr val="0070C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883D3-6490-A470-7E6B-5C6BBA292B9C}"/>
              </a:ext>
            </a:extLst>
          </p:cNvPr>
          <p:cNvSpPr>
            <a:spLocks noGrp="1"/>
          </p:cNvSpPr>
          <p:nvPr>
            <p:ph type="title"/>
          </p:nvPr>
        </p:nvSpPr>
        <p:spPr>
          <a:xfrm>
            <a:off x="1907037" y="365125"/>
            <a:ext cx="8078016" cy="1325563"/>
          </a:xfrm>
        </p:spPr>
        <p:txBody>
          <a:bodyPr>
            <a:normAutofit/>
          </a:bodyPr>
          <a:lstStyle/>
          <a:p>
            <a:pPr algn="ctr"/>
            <a:r>
              <a:rPr lang="en-US" sz="3800" b="1" dirty="0"/>
              <a:t>Conflicts of Interest</a:t>
            </a:r>
          </a:p>
        </p:txBody>
      </p:sp>
      <p:sp>
        <p:nvSpPr>
          <p:cNvPr id="3" name="Content Placeholder 2">
            <a:extLst>
              <a:ext uri="{FF2B5EF4-FFF2-40B4-BE49-F238E27FC236}">
                <a16:creationId xmlns:a16="http://schemas.microsoft.com/office/drawing/2014/main" id="{605A9EF6-C4C5-8D02-3F14-F92C6E1F04D6}"/>
              </a:ext>
            </a:extLst>
          </p:cNvPr>
          <p:cNvSpPr>
            <a:spLocks noGrp="1"/>
          </p:cNvSpPr>
          <p:nvPr>
            <p:ph idx="1"/>
          </p:nvPr>
        </p:nvSpPr>
        <p:spPr>
          <a:xfrm>
            <a:off x="1532133" y="1789049"/>
            <a:ext cx="8689246" cy="4351338"/>
          </a:xfrm>
        </p:spPr>
        <p:txBody>
          <a:bodyPr/>
          <a:lstStyle/>
          <a:p>
            <a:pPr lvl="1">
              <a:buFont typeface="Wingdings" panose="05000000000000000000" pitchFamily="2" charset="2"/>
              <a:buChar char="Ø"/>
            </a:pPr>
            <a:r>
              <a:rPr lang="en-US" dirty="0"/>
              <a:t>Per the Volunteer Participation and Confidentiality Agreement that you all signed, you must promptly disclose any personal, professional, or business interests that may conflict or potentially conflict, directly or indirectly, with your volunteer group’s activities or decisions.</a:t>
            </a:r>
          </a:p>
          <a:p>
            <a:pPr marL="457200" lvl="1" indent="0">
              <a:buNone/>
            </a:pPr>
            <a:endParaRPr lang="en-US" dirty="0"/>
          </a:p>
          <a:p>
            <a:pPr lvl="1">
              <a:buFont typeface="Wingdings" panose="05000000000000000000" pitchFamily="2" charset="2"/>
              <a:buChar char="Ø"/>
            </a:pPr>
            <a:r>
              <a:rPr lang="en-US" dirty="0"/>
              <a:t>Loyalty to the interests of ALA and its members is paramount when serving in a volunteer role.</a:t>
            </a:r>
          </a:p>
          <a:p>
            <a:endParaRPr lang="en-US" dirty="0"/>
          </a:p>
        </p:txBody>
      </p:sp>
    </p:spTree>
    <p:extLst>
      <p:ext uri="{BB962C8B-B14F-4D97-AF65-F5344CB8AC3E}">
        <p14:creationId xmlns:p14="http://schemas.microsoft.com/office/powerpoint/2010/main" val="27219644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536389" y="0"/>
            <a:ext cx="9144000" cy="1087916"/>
          </a:xfrm>
          <a:prstGeom prst="rect">
            <a:avLst/>
          </a:prstGeom>
          <a:solidFill>
            <a:srgbClr val="34609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3" name="TextBox 2"/>
          <p:cNvSpPr txBox="1"/>
          <p:nvPr/>
        </p:nvSpPr>
        <p:spPr>
          <a:xfrm>
            <a:off x="4098370" y="320041"/>
            <a:ext cx="3995260" cy="584775"/>
          </a:xfrm>
          <a:prstGeom prst="rect">
            <a:avLst/>
          </a:prstGeom>
          <a:noFill/>
        </p:spPr>
        <p:txBody>
          <a:bodyPr wrap="none">
            <a:spAutoFit/>
          </a:bodyPr>
          <a:lstStyle/>
          <a:p>
            <a:pPr algn="ctr" defTabSz="457200">
              <a:defRPr sz="3200" b="1">
                <a:solidFill>
                  <a:srgbClr val="FFFFFF"/>
                </a:solidFill>
              </a:defRPr>
            </a:pPr>
            <a:r>
              <a:rPr sz="3200" b="1" dirty="0">
                <a:solidFill>
                  <a:srgbClr val="FFFFFF"/>
                </a:solidFill>
                <a:latin typeface="Calibri"/>
              </a:rPr>
              <a:t>Capture What Matters</a:t>
            </a:r>
          </a:p>
        </p:txBody>
      </p:sp>
      <p:sp>
        <p:nvSpPr>
          <p:cNvPr id="4" name="Rectangle 3"/>
          <p:cNvSpPr/>
          <p:nvPr/>
        </p:nvSpPr>
        <p:spPr>
          <a:xfrm>
            <a:off x="2072640" y="1737360"/>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5" name="Rectangle 4"/>
          <p:cNvSpPr/>
          <p:nvPr/>
        </p:nvSpPr>
        <p:spPr>
          <a:xfrm>
            <a:off x="2072640" y="187451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6" name="Rectangle 5"/>
          <p:cNvSpPr/>
          <p:nvPr/>
        </p:nvSpPr>
        <p:spPr>
          <a:xfrm>
            <a:off x="2072640" y="201167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7" name="Rectangle 6"/>
          <p:cNvSpPr/>
          <p:nvPr/>
        </p:nvSpPr>
        <p:spPr>
          <a:xfrm>
            <a:off x="2072640" y="214883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8" name="Rectangle 7"/>
          <p:cNvSpPr/>
          <p:nvPr/>
        </p:nvSpPr>
        <p:spPr>
          <a:xfrm>
            <a:off x="2072640" y="2286000"/>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0" name="Oval 9"/>
          <p:cNvSpPr/>
          <p:nvPr/>
        </p:nvSpPr>
        <p:spPr>
          <a:xfrm>
            <a:off x="3444240" y="1755648"/>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1" name="Rectangle 10"/>
          <p:cNvSpPr/>
          <p:nvPr/>
        </p:nvSpPr>
        <p:spPr>
          <a:xfrm>
            <a:off x="3599688" y="1389888"/>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2" name="Oval 11"/>
          <p:cNvSpPr/>
          <p:nvPr/>
        </p:nvSpPr>
        <p:spPr>
          <a:xfrm>
            <a:off x="4450080" y="1691639"/>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3" name="Rectangle 12"/>
          <p:cNvSpPr/>
          <p:nvPr/>
        </p:nvSpPr>
        <p:spPr>
          <a:xfrm>
            <a:off x="4605528" y="1325879"/>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4" name="Oval 13"/>
          <p:cNvSpPr/>
          <p:nvPr/>
        </p:nvSpPr>
        <p:spPr>
          <a:xfrm>
            <a:off x="5455920" y="1828800"/>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5" name="Rectangle 14"/>
          <p:cNvSpPr/>
          <p:nvPr/>
        </p:nvSpPr>
        <p:spPr>
          <a:xfrm>
            <a:off x="5611368" y="1463040"/>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6" name="Oval 15"/>
          <p:cNvSpPr/>
          <p:nvPr/>
        </p:nvSpPr>
        <p:spPr>
          <a:xfrm>
            <a:off x="6461760" y="1719072"/>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7" name="Rectangle 16"/>
          <p:cNvSpPr/>
          <p:nvPr/>
        </p:nvSpPr>
        <p:spPr>
          <a:xfrm>
            <a:off x="6617208" y="1353312"/>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8" name="Oval 17"/>
          <p:cNvSpPr/>
          <p:nvPr/>
        </p:nvSpPr>
        <p:spPr>
          <a:xfrm>
            <a:off x="7376160" y="1792224"/>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9" name="Rectangle 18"/>
          <p:cNvSpPr/>
          <p:nvPr/>
        </p:nvSpPr>
        <p:spPr>
          <a:xfrm>
            <a:off x="7531608" y="1426464"/>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0" name="Oval 19"/>
          <p:cNvSpPr/>
          <p:nvPr/>
        </p:nvSpPr>
        <p:spPr>
          <a:xfrm>
            <a:off x="8290560" y="1664207"/>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1" name="Rectangle 20"/>
          <p:cNvSpPr/>
          <p:nvPr/>
        </p:nvSpPr>
        <p:spPr>
          <a:xfrm>
            <a:off x="8446008" y="1298448"/>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2" name="TextBox 21"/>
          <p:cNvSpPr txBox="1"/>
          <p:nvPr/>
        </p:nvSpPr>
        <p:spPr>
          <a:xfrm>
            <a:off x="2540164" y="2770632"/>
            <a:ext cx="6949440" cy="3416320"/>
          </a:xfrm>
          <a:prstGeom prst="rect">
            <a:avLst/>
          </a:prstGeom>
          <a:noFill/>
        </p:spPr>
        <p:txBody>
          <a:bodyPr wrap="square">
            <a:spAutoFit/>
          </a:bodyPr>
          <a:lstStyle/>
          <a:p>
            <a:pPr defTabSz="457200">
              <a:defRPr sz="2400">
                <a:solidFill>
                  <a:srgbClr val="1E1E1E"/>
                </a:solidFill>
              </a:defRPr>
            </a:pPr>
            <a:r>
              <a:rPr lang="en-US" sz="2400" b="1" dirty="0">
                <a:solidFill>
                  <a:srgbClr val="0070C0"/>
                </a:solidFill>
                <a:latin typeface="Calibri"/>
              </a:rPr>
              <a:t>Notes are not transcripts - they are commitments</a:t>
            </a:r>
          </a:p>
          <a:p>
            <a:pPr defTabSz="457200">
              <a:defRPr sz="2400">
                <a:solidFill>
                  <a:srgbClr val="1E1E1E"/>
                </a:solidFill>
              </a:defRPr>
            </a:pPr>
            <a:endParaRPr lang="en-US" sz="2400" dirty="0">
              <a:solidFill>
                <a:srgbClr val="0070C0"/>
              </a:solidFill>
              <a:latin typeface="Calibri"/>
            </a:endParaRPr>
          </a:p>
          <a:p>
            <a:pPr defTabSz="457200">
              <a:defRPr sz="2400">
                <a:solidFill>
                  <a:srgbClr val="1E1E1E"/>
                </a:solidFill>
              </a:defRPr>
            </a:pPr>
            <a:r>
              <a:rPr lang="en-US" sz="2400" dirty="0">
                <a:solidFill>
                  <a:srgbClr val="0070C0"/>
                </a:solidFill>
                <a:latin typeface="Calibri"/>
              </a:rPr>
              <a:t>Capture only what drives accountability:</a:t>
            </a:r>
          </a:p>
          <a:p>
            <a:pPr defTabSz="457200">
              <a:defRPr sz="2400">
                <a:solidFill>
                  <a:srgbClr val="1E1E1E"/>
                </a:solidFill>
              </a:defRPr>
            </a:pPr>
            <a:r>
              <a:rPr lang="en-US" sz="2400" dirty="0">
                <a:solidFill>
                  <a:srgbClr val="0070C0"/>
                </a:solidFill>
                <a:latin typeface="Calibri"/>
              </a:rPr>
              <a:t>♪ Decisions</a:t>
            </a:r>
          </a:p>
          <a:p>
            <a:pPr defTabSz="457200">
              <a:defRPr sz="2400">
                <a:solidFill>
                  <a:srgbClr val="1E1E1E"/>
                </a:solidFill>
              </a:defRPr>
            </a:pPr>
            <a:r>
              <a:rPr lang="en-US" sz="2400" dirty="0">
                <a:solidFill>
                  <a:srgbClr val="0070C0"/>
                </a:solidFill>
                <a:latin typeface="Calibri"/>
              </a:rPr>
              <a:t>♪ Action items</a:t>
            </a:r>
          </a:p>
          <a:p>
            <a:pPr defTabSz="457200">
              <a:defRPr sz="2400">
                <a:solidFill>
                  <a:srgbClr val="1E1E1E"/>
                </a:solidFill>
              </a:defRPr>
            </a:pPr>
            <a:r>
              <a:rPr lang="en-US" sz="2400" dirty="0">
                <a:solidFill>
                  <a:srgbClr val="0070C0"/>
                </a:solidFill>
                <a:latin typeface="Calibri"/>
              </a:rPr>
              <a:t>♪ Owners</a:t>
            </a:r>
          </a:p>
          <a:p>
            <a:pPr defTabSz="457200">
              <a:defRPr sz="2400">
                <a:solidFill>
                  <a:srgbClr val="1E1E1E"/>
                </a:solidFill>
              </a:defRPr>
            </a:pPr>
            <a:r>
              <a:rPr lang="en-US" sz="2400" dirty="0">
                <a:solidFill>
                  <a:srgbClr val="0070C0"/>
                </a:solidFill>
                <a:latin typeface="Calibri"/>
              </a:rPr>
              <a:t>♪ Due dates</a:t>
            </a:r>
          </a:p>
          <a:p>
            <a:pPr defTabSz="457200">
              <a:defRPr sz="2400">
                <a:solidFill>
                  <a:srgbClr val="1E1E1E"/>
                </a:solidFill>
              </a:defRPr>
            </a:pPr>
            <a:endParaRPr lang="en-US" sz="2400" dirty="0">
              <a:solidFill>
                <a:srgbClr val="0070C0"/>
              </a:solidFill>
              <a:latin typeface="Calibri"/>
            </a:endParaRPr>
          </a:p>
          <a:p>
            <a:pPr defTabSz="457200">
              <a:defRPr sz="2400">
                <a:solidFill>
                  <a:srgbClr val="1E1E1E"/>
                </a:solidFill>
              </a:defRPr>
            </a:pPr>
            <a:r>
              <a:rPr lang="en-US" sz="2400" b="1" dirty="0">
                <a:solidFill>
                  <a:srgbClr val="0070C0"/>
                </a:solidFill>
                <a:latin typeface="Calibri"/>
              </a:rPr>
              <a:t>Clarity today prevents confusion tomorrow</a:t>
            </a:r>
            <a:endParaRPr sz="2400" b="1" dirty="0">
              <a:solidFill>
                <a:srgbClr val="0070C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524000" y="-4130"/>
            <a:ext cx="9144000" cy="1060042"/>
          </a:xfrm>
          <a:prstGeom prst="rect">
            <a:avLst/>
          </a:prstGeom>
          <a:solidFill>
            <a:srgbClr val="34609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3" name="TextBox 2"/>
          <p:cNvSpPr txBox="1"/>
          <p:nvPr/>
        </p:nvSpPr>
        <p:spPr>
          <a:xfrm>
            <a:off x="3428347" y="320041"/>
            <a:ext cx="5335307" cy="584775"/>
          </a:xfrm>
          <a:prstGeom prst="rect">
            <a:avLst/>
          </a:prstGeom>
          <a:noFill/>
        </p:spPr>
        <p:txBody>
          <a:bodyPr wrap="none">
            <a:spAutoFit/>
          </a:bodyPr>
          <a:lstStyle/>
          <a:p>
            <a:pPr algn="ctr" defTabSz="457200">
              <a:defRPr sz="3200" b="1">
                <a:solidFill>
                  <a:srgbClr val="FFFFFF"/>
                </a:solidFill>
              </a:defRPr>
            </a:pPr>
            <a:r>
              <a:rPr sz="3200" b="1" dirty="0">
                <a:solidFill>
                  <a:srgbClr val="FFFFFF"/>
                </a:solidFill>
                <a:latin typeface="Calibri"/>
              </a:rPr>
              <a:t>Follow-Through Drives Results</a:t>
            </a:r>
          </a:p>
        </p:txBody>
      </p:sp>
      <p:sp>
        <p:nvSpPr>
          <p:cNvPr id="4" name="Rectangle 3"/>
          <p:cNvSpPr/>
          <p:nvPr/>
        </p:nvSpPr>
        <p:spPr>
          <a:xfrm>
            <a:off x="2072640" y="1737360"/>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5" name="Rectangle 4"/>
          <p:cNvSpPr/>
          <p:nvPr/>
        </p:nvSpPr>
        <p:spPr>
          <a:xfrm>
            <a:off x="2072640" y="187451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6" name="Rectangle 5"/>
          <p:cNvSpPr/>
          <p:nvPr/>
        </p:nvSpPr>
        <p:spPr>
          <a:xfrm>
            <a:off x="2072640" y="201167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7" name="Rectangle 6"/>
          <p:cNvSpPr/>
          <p:nvPr/>
        </p:nvSpPr>
        <p:spPr>
          <a:xfrm>
            <a:off x="2072640" y="214883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8" name="Rectangle 7"/>
          <p:cNvSpPr/>
          <p:nvPr/>
        </p:nvSpPr>
        <p:spPr>
          <a:xfrm>
            <a:off x="2072640" y="2286000"/>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0" name="Oval 9"/>
          <p:cNvSpPr/>
          <p:nvPr/>
        </p:nvSpPr>
        <p:spPr>
          <a:xfrm>
            <a:off x="3444240" y="1755648"/>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1" name="Rectangle 10"/>
          <p:cNvSpPr/>
          <p:nvPr/>
        </p:nvSpPr>
        <p:spPr>
          <a:xfrm>
            <a:off x="3599688" y="1389888"/>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2" name="Oval 11"/>
          <p:cNvSpPr/>
          <p:nvPr/>
        </p:nvSpPr>
        <p:spPr>
          <a:xfrm>
            <a:off x="4450080" y="1691639"/>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3" name="Rectangle 12"/>
          <p:cNvSpPr/>
          <p:nvPr/>
        </p:nvSpPr>
        <p:spPr>
          <a:xfrm>
            <a:off x="4605528" y="1325879"/>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4" name="Oval 13"/>
          <p:cNvSpPr/>
          <p:nvPr/>
        </p:nvSpPr>
        <p:spPr>
          <a:xfrm>
            <a:off x="5455920" y="1828800"/>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5" name="Rectangle 14"/>
          <p:cNvSpPr/>
          <p:nvPr/>
        </p:nvSpPr>
        <p:spPr>
          <a:xfrm>
            <a:off x="5611368" y="1463040"/>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6" name="Oval 15"/>
          <p:cNvSpPr/>
          <p:nvPr/>
        </p:nvSpPr>
        <p:spPr>
          <a:xfrm>
            <a:off x="6461760" y="1719072"/>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7" name="Rectangle 16"/>
          <p:cNvSpPr/>
          <p:nvPr/>
        </p:nvSpPr>
        <p:spPr>
          <a:xfrm>
            <a:off x="6617208" y="1353312"/>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8" name="Oval 17"/>
          <p:cNvSpPr/>
          <p:nvPr/>
        </p:nvSpPr>
        <p:spPr>
          <a:xfrm>
            <a:off x="7376160" y="1792224"/>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9" name="Rectangle 18"/>
          <p:cNvSpPr/>
          <p:nvPr/>
        </p:nvSpPr>
        <p:spPr>
          <a:xfrm>
            <a:off x="7531608" y="1426464"/>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0" name="Oval 19"/>
          <p:cNvSpPr/>
          <p:nvPr/>
        </p:nvSpPr>
        <p:spPr>
          <a:xfrm>
            <a:off x="8290560" y="1664207"/>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1" name="Rectangle 20"/>
          <p:cNvSpPr/>
          <p:nvPr/>
        </p:nvSpPr>
        <p:spPr>
          <a:xfrm>
            <a:off x="8446008" y="1298448"/>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2" name="TextBox 21"/>
          <p:cNvSpPr txBox="1"/>
          <p:nvPr/>
        </p:nvSpPr>
        <p:spPr>
          <a:xfrm>
            <a:off x="2621279" y="2734056"/>
            <a:ext cx="6949440" cy="3046988"/>
          </a:xfrm>
          <a:prstGeom prst="rect">
            <a:avLst/>
          </a:prstGeom>
          <a:noFill/>
        </p:spPr>
        <p:txBody>
          <a:bodyPr wrap="square">
            <a:spAutoFit/>
          </a:bodyPr>
          <a:lstStyle/>
          <a:p>
            <a:pPr defTabSz="457200">
              <a:defRPr sz="2400">
                <a:solidFill>
                  <a:srgbClr val="1E1E1E"/>
                </a:solidFill>
              </a:defRPr>
            </a:pPr>
            <a:r>
              <a:rPr lang="en-US" sz="2400" b="1" dirty="0">
                <a:solidFill>
                  <a:srgbClr val="0070C0"/>
                </a:solidFill>
                <a:latin typeface="Calibri"/>
              </a:rPr>
              <a:t>Consistency builds credibility</a:t>
            </a:r>
          </a:p>
          <a:p>
            <a:pPr defTabSz="457200">
              <a:defRPr sz="2400">
                <a:solidFill>
                  <a:srgbClr val="1E1E1E"/>
                </a:solidFill>
              </a:defRPr>
            </a:pPr>
            <a:endParaRPr lang="en-US" sz="2400" dirty="0">
              <a:solidFill>
                <a:srgbClr val="0070C0"/>
              </a:solidFill>
              <a:latin typeface="Calibri"/>
            </a:endParaRPr>
          </a:p>
          <a:p>
            <a:pPr defTabSz="457200">
              <a:defRPr sz="2400">
                <a:solidFill>
                  <a:srgbClr val="1E1E1E"/>
                </a:solidFill>
              </a:defRPr>
            </a:pPr>
            <a:r>
              <a:rPr lang="en-US" sz="2400" dirty="0">
                <a:solidFill>
                  <a:srgbClr val="0070C0"/>
                </a:solidFill>
                <a:latin typeface="Calibri"/>
              </a:rPr>
              <a:t>♪ Send notes within 24-48 hours</a:t>
            </a:r>
          </a:p>
          <a:p>
            <a:pPr defTabSz="457200">
              <a:defRPr sz="2400">
                <a:solidFill>
                  <a:srgbClr val="1E1E1E"/>
                </a:solidFill>
              </a:defRPr>
            </a:pPr>
            <a:r>
              <a:rPr lang="en-US" sz="2400" dirty="0">
                <a:solidFill>
                  <a:srgbClr val="0070C0"/>
                </a:solidFill>
                <a:latin typeface="Calibri"/>
              </a:rPr>
              <a:t>♪ Store materials in a shared, accessible location</a:t>
            </a:r>
          </a:p>
          <a:p>
            <a:pPr defTabSz="457200">
              <a:defRPr sz="2400">
                <a:solidFill>
                  <a:srgbClr val="1E1E1E"/>
                </a:solidFill>
              </a:defRPr>
            </a:pPr>
            <a:r>
              <a:rPr lang="en-US" sz="2400" dirty="0">
                <a:solidFill>
                  <a:srgbClr val="0070C0"/>
                </a:solidFill>
                <a:latin typeface="Calibri"/>
              </a:rPr>
              <a:t>♪ Check progress mid-cycle</a:t>
            </a:r>
          </a:p>
          <a:p>
            <a:pPr defTabSz="457200">
              <a:defRPr sz="2400">
                <a:solidFill>
                  <a:srgbClr val="1E1E1E"/>
                </a:solidFill>
              </a:defRPr>
            </a:pPr>
            <a:r>
              <a:rPr lang="en-US" sz="2400" dirty="0">
                <a:solidFill>
                  <a:srgbClr val="0070C0"/>
                </a:solidFill>
                <a:latin typeface="Calibri"/>
              </a:rPr>
              <a:t>♪ Cancel meetings that no longer add value</a:t>
            </a:r>
          </a:p>
          <a:p>
            <a:pPr defTabSz="457200">
              <a:defRPr sz="2400">
                <a:solidFill>
                  <a:srgbClr val="1E1E1E"/>
                </a:solidFill>
              </a:defRPr>
            </a:pPr>
            <a:endParaRPr lang="en-US" sz="2400" dirty="0">
              <a:solidFill>
                <a:srgbClr val="0070C0"/>
              </a:solidFill>
              <a:latin typeface="Calibri"/>
            </a:endParaRPr>
          </a:p>
          <a:p>
            <a:pPr defTabSz="457200">
              <a:defRPr sz="2400">
                <a:solidFill>
                  <a:srgbClr val="1E1E1E"/>
                </a:solidFill>
              </a:defRPr>
            </a:pPr>
            <a:r>
              <a:rPr lang="en-US" sz="2400" b="1" dirty="0">
                <a:solidFill>
                  <a:srgbClr val="0070C0"/>
                </a:solidFill>
                <a:latin typeface="Calibri"/>
              </a:rPr>
              <a:t>Canceling unnecessary meetings is leadership</a:t>
            </a:r>
            <a:endParaRPr sz="2400" b="1" dirty="0">
              <a:solidFill>
                <a:srgbClr val="0070C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524000" y="0"/>
            <a:ext cx="9144000" cy="1072944"/>
          </a:xfrm>
          <a:prstGeom prst="rect">
            <a:avLst/>
          </a:prstGeom>
          <a:solidFill>
            <a:srgbClr val="34609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3" name="TextBox 2"/>
          <p:cNvSpPr txBox="1"/>
          <p:nvPr/>
        </p:nvSpPr>
        <p:spPr>
          <a:xfrm>
            <a:off x="3849424" y="320041"/>
            <a:ext cx="4493153" cy="584775"/>
          </a:xfrm>
          <a:prstGeom prst="rect">
            <a:avLst/>
          </a:prstGeom>
          <a:noFill/>
        </p:spPr>
        <p:txBody>
          <a:bodyPr wrap="none">
            <a:spAutoFit/>
          </a:bodyPr>
          <a:lstStyle/>
          <a:p>
            <a:pPr algn="ctr" defTabSz="457200">
              <a:defRPr sz="3200" b="1">
                <a:solidFill>
                  <a:srgbClr val="FFFFFF"/>
                </a:solidFill>
              </a:defRPr>
            </a:pPr>
            <a:r>
              <a:rPr sz="3200" b="1" dirty="0">
                <a:solidFill>
                  <a:srgbClr val="FFFFFF"/>
                </a:solidFill>
                <a:latin typeface="Calibri"/>
              </a:rPr>
              <a:t>Common Pitfalls to Avoid</a:t>
            </a:r>
          </a:p>
        </p:txBody>
      </p:sp>
      <p:sp>
        <p:nvSpPr>
          <p:cNvPr id="4" name="Rectangle 3"/>
          <p:cNvSpPr/>
          <p:nvPr/>
        </p:nvSpPr>
        <p:spPr>
          <a:xfrm>
            <a:off x="2072640" y="1737360"/>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5" name="Rectangle 4"/>
          <p:cNvSpPr/>
          <p:nvPr/>
        </p:nvSpPr>
        <p:spPr>
          <a:xfrm>
            <a:off x="2072640" y="187451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6" name="Rectangle 5"/>
          <p:cNvSpPr/>
          <p:nvPr/>
        </p:nvSpPr>
        <p:spPr>
          <a:xfrm>
            <a:off x="2072640" y="201167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7" name="Rectangle 6"/>
          <p:cNvSpPr/>
          <p:nvPr/>
        </p:nvSpPr>
        <p:spPr>
          <a:xfrm>
            <a:off x="2072640" y="214883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8" name="Rectangle 7"/>
          <p:cNvSpPr/>
          <p:nvPr/>
        </p:nvSpPr>
        <p:spPr>
          <a:xfrm>
            <a:off x="2072640" y="2286000"/>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0" name="Oval 9"/>
          <p:cNvSpPr/>
          <p:nvPr/>
        </p:nvSpPr>
        <p:spPr>
          <a:xfrm>
            <a:off x="3444240" y="1755648"/>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1" name="Rectangle 10"/>
          <p:cNvSpPr/>
          <p:nvPr/>
        </p:nvSpPr>
        <p:spPr>
          <a:xfrm>
            <a:off x="3599688" y="1389888"/>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2" name="Oval 11"/>
          <p:cNvSpPr/>
          <p:nvPr/>
        </p:nvSpPr>
        <p:spPr>
          <a:xfrm>
            <a:off x="4450080" y="1691639"/>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3" name="Rectangle 12"/>
          <p:cNvSpPr/>
          <p:nvPr/>
        </p:nvSpPr>
        <p:spPr>
          <a:xfrm>
            <a:off x="4605528" y="1325879"/>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4" name="Oval 13"/>
          <p:cNvSpPr/>
          <p:nvPr/>
        </p:nvSpPr>
        <p:spPr>
          <a:xfrm>
            <a:off x="5455920" y="1828800"/>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5" name="Rectangle 14"/>
          <p:cNvSpPr/>
          <p:nvPr/>
        </p:nvSpPr>
        <p:spPr>
          <a:xfrm>
            <a:off x="5611368" y="1463040"/>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6" name="Oval 15"/>
          <p:cNvSpPr/>
          <p:nvPr/>
        </p:nvSpPr>
        <p:spPr>
          <a:xfrm>
            <a:off x="6461760" y="1719072"/>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7" name="Rectangle 16"/>
          <p:cNvSpPr/>
          <p:nvPr/>
        </p:nvSpPr>
        <p:spPr>
          <a:xfrm>
            <a:off x="6617208" y="1353312"/>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8" name="Oval 17"/>
          <p:cNvSpPr/>
          <p:nvPr/>
        </p:nvSpPr>
        <p:spPr>
          <a:xfrm>
            <a:off x="7376160" y="1792224"/>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9" name="Rectangle 18"/>
          <p:cNvSpPr/>
          <p:nvPr/>
        </p:nvSpPr>
        <p:spPr>
          <a:xfrm>
            <a:off x="7531608" y="1426464"/>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0" name="Oval 19"/>
          <p:cNvSpPr/>
          <p:nvPr/>
        </p:nvSpPr>
        <p:spPr>
          <a:xfrm>
            <a:off x="8290560" y="1664207"/>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1" name="Rectangle 20"/>
          <p:cNvSpPr/>
          <p:nvPr/>
        </p:nvSpPr>
        <p:spPr>
          <a:xfrm>
            <a:off x="8446008" y="1298448"/>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2" name="TextBox 21"/>
          <p:cNvSpPr txBox="1"/>
          <p:nvPr/>
        </p:nvSpPr>
        <p:spPr>
          <a:xfrm>
            <a:off x="2635143" y="2856026"/>
            <a:ext cx="6949440" cy="3416320"/>
          </a:xfrm>
          <a:prstGeom prst="rect">
            <a:avLst/>
          </a:prstGeom>
          <a:noFill/>
        </p:spPr>
        <p:txBody>
          <a:bodyPr wrap="square">
            <a:spAutoFit/>
          </a:bodyPr>
          <a:lstStyle/>
          <a:p>
            <a:pPr defTabSz="457200">
              <a:defRPr sz="2400">
                <a:solidFill>
                  <a:srgbClr val="1E1E1E"/>
                </a:solidFill>
              </a:defRPr>
            </a:pPr>
            <a:r>
              <a:rPr lang="en-US" sz="2400" b="1" dirty="0">
                <a:solidFill>
                  <a:srgbClr val="0070C0"/>
                </a:solidFill>
                <a:latin typeface="Calibri"/>
              </a:rPr>
              <a:t>Most ineffective meetings fail in predictable ways</a:t>
            </a:r>
          </a:p>
          <a:p>
            <a:pPr defTabSz="457200">
              <a:defRPr sz="2400">
                <a:solidFill>
                  <a:srgbClr val="1E1E1E"/>
                </a:solidFill>
              </a:defRPr>
            </a:pPr>
            <a:endParaRPr lang="en-US" sz="2400" dirty="0">
              <a:solidFill>
                <a:srgbClr val="0070C0"/>
              </a:solidFill>
              <a:latin typeface="Calibri"/>
            </a:endParaRPr>
          </a:p>
          <a:p>
            <a:pPr defTabSz="457200">
              <a:defRPr sz="2400">
                <a:solidFill>
                  <a:srgbClr val="1E1E1E"/>
                </a:solidFill>
              </a:defRPr>
            </a:pPr>
            <a:r>
              <a:rPr lang="en-US" sz="2400" dirty="0">
                <a:solidFill>
                  <a:srgbClr val="0070C0"/>
                </a:solidFill>
                <a:latin typeface="Calibri"/>
              </a:rPr>
              <a:t>♪ Gathering only to report information</a:t>
            </a:r>
          </a:p>
          <a:p>
            <a:pPr defTabSz="457200">
              <a:defRPr sz="2400">
                <a:solidFill>
                  <a:srgbClr val="1E1E1E"/>
                </a:solidFill>
              </a:defRPr>
            </a:pPr>
            <a:r>
              <a:rPr lang="en-US" sz="2400" dirty="0">
                <a:solidFill>
                  <a:srgbClr val="0070C0"/>
                </a:solidFill>
                <a:latin typeface="Calibri"/>
              </a:rPr>
              <a:t>♪ Insufficient preparation</a:t>
            </a:r>
          </a:p>
          <a:p>
            <a:pPr defTabSz="457200">
              <a:defRPr sz="2400">
                <a:solidFill>
                  <a:srgbClr val="1E1E1E"/>
                </a:solidFill>
              </a:defRPr>
            </a:pPr>
            <a:r>
              <a:rPr lang="en-US" sz="2400" dirty="0">
                <a:solidFill>
                  <a:srgbClr val="0070C0"/>
                </a:solidFill>
                <a:latin typeface="Calibri"/>
              </a:rPr>
              <a:t>♪ Avoiding clear decisions</a:t>
            </a:r>
          </a:p>
          <a:p>
            <a:pPr defTabSz="457200">
              <a:defRPr sz="2400">
                <a:solidFill>
                  <a:srgbClr val="1E1E1E"/>
                </a:solidFill>
              </a:defRPr>
            </a:pPr>
            <a:r>
              <a:rPr lang="en-US" sz="2400" dirty="0">
                <a:solidFill>
                  <a:srgbClr val="0070C0"/>
                </a:solidFill>
                <a:latin typeface="Calibri"/>
              </a:rPr>
              <a:t>♪ Failing to assign ownership</a:t>
            </a:r>
          </a:p>
          <a:p>
            <a:pPr defTabSz="457200">
              <a:defRPr sz="2400">
                <a:solidFill>
                  <a:srgbClr val="1E1E1E"/>
                </a:solidFill>
              </a:defRPr>
            </a:pPr>
            <a:r>
              <a:rPr lang="en-US" sz="2400" dirty="0">
                <a:solidFill>
                  <a:srgbClr val="0070C0"/>
                </a:solidFill>
                <a:latin typeface="Calibri"/>
              </a:rPr>
              <a:t>♪ Allowing tone to drift negative</a:t>
            </a:r>
          </a:p>
          <a:p>
            <a:pPr defTabSz="457200">
              <a:defRPr sz="2400">
                <a:solidFill>
                  <a:srgbClr val="1E1E1E"/>
                </a:solidFill>
              </a:defRPr>
            </a:pPr>
            <a:endParaRPr lang="en-US" sz="2400" dirty="0">
              <a:solidFill>
                <a:srgbClr val="0070C0"/>
              </a:solidFill>
              <a:latin typeface="Calibri"/>
            </a:endParaRPr>
          </a:p>
          <a:p>
            <a:pPr defTabSz="457200">
              <a:defRPr sz="2400">
                <a:solidFill>
                  <a:srgbClr val="1E1E1E"/>
                </a:solidFill>
              </a:defRPr>
            </a:pPr>
            <a:r>
              <a:rPr lang="en-US" sz="2400" b="1" dirty="0">
                <a:solidFill>
                  <a:srgbClr val="0070C0"/>
                </a:solidFill>
                <a:latin typeface="Calibri"/>
              </a:rPr>
              <a:t>Discipline prevents drift</a:t>
            </a:r>
            <a:endParaRPr sz="2400" b="1" dirty="0">
              <a:solidFill>
                <a:srgbClr val="0070C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C2E5E36-B8B8-ECED-D3E6-4A947C82578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B8BF6CD-8BE0-8AFE-C53D-62BB1C716DDF}"/>
              </a:ext>
            </a:extLst>
          </p:cNvPr>
          <p:cNvSpPr txBox="1"/>
          <p:nvPr/>
        </p:nvSpPr>
        <p:spPr>
          <a:xfrm>
            <a:off x="2418945" y="1891567"/>
            <a:ext cx="7080785" cy="3539430"/>
          </a:xfrm>
          <a:prstGeom prst="rect">
            <a:avLst/>
          </a:prstGeom>
          <a:noFill/>
        </p:spPr>
        <p:txBody>
          <a:bodyPr wrap="none" rtlCol="0">
            <a:spAutoFit/>
          </a:bodyPr>
          <a:lstStyle/>
          <a:p>
            <a:pPr defTabSz="457200">
              <a:defRPr/>
            </a:pPr>
            <a:endParaRPr lang="en-US" sz="3600" b="1" i="1" dirty="0">
              <a:solidFill>
                <a:srgbClr val="0070C0"/>
              </a:solidFill>
              <a:latin typeface="Calibri"/>
            </a:endParaRPr>
          </a:p>
          <a:p>
            <a:pPr defTabSz="457200">
              <a:defRPr/>
            </a:pPr>
            <a:r>
              <a:rPr lang="en-US" sz="3600" b="1" i="1" dirty="0">
                <a:solidFill>
                  <a:srgbClr val="0070C0"/>
                </a:solidFill>
                <a:latin typeface="Calibri"/>
              </a:rPr>
              <a:t>Prepare</a:t>
            </a:r>
          </a:p>
          <a:p>
            <a:pPr defTabSz="457200">
              <a:defRPr/>
            </a:pPr>
            <a:r>
              <a:rPr lang="en-US" sz="3600" b="1" i="1" dirty="0">
                <a:solidFill>
                  <a:srgbClr val="0070C0"/>
                </a:solidFill>
                <a:latin typeface="Calibri"/>
              </a:rPr>
              <a:t>	Facilitate</a:t>
            </a:r>
          </a:p>
          <a:p>
            <a:pPr defTabSz="457200">
              <a:defRPr/>
            </a:pPr>
            <a:r>
              <a:rPr lang="en-US" sz="3600" b="1" i="1" dirty="0">
                <a:solidFill>
                  <a:srgbClr val="0070C0"/>
                </a:solidFill>
                <a:latin typeface="Calibri"/>
              </a:rPr>
              <a:t>		Follow Through</a:t>
            </a:r>
          </a:p>
          <a:p>
            <a:pPr defTabSz="457200">
              <a:defRPr/>
            </a:pPr>
            <a:endParaRPr lang="en-US" sz="3600" b="1" i="1" dirty="0">
              <a:solidFill>
                <a:srgbClr val="0070C0"/>
              </a:solidFill>
              <a:latin typeface="Calibri"/>
            </a:endParaRPr>
          </a:p>
          <a:p>
            <a:pPr defTabSz="457200">
              <a:defRPr/>
            </a:pPr>
            <a:r>
              <a:rPr lang="en-US" sz="4400" b="1" i="1" spc="300" dirty="0">
                <a:solidFill>
                  <a:srgbClr val="FF0000"/>
                </a:solidFill>
                <a:effectLst>
                  <a:outerShdw blurRad="38100" dist="38100" dir="2700000" algn="tl">
                    <a:srgbClr val="000000">
                      <a:alpha val="43137"/>
                    </a:srgbClr>
                  </a:outerShdw>
                </a:effectLst>
                <a:latin typeface="Calibri"/>
              </a:rPr>
              <a:t>			Progress is designed</a:t>
            </a:r>
          </a:p>
        </p:txBody>
      </p:sp>
      <p:pic>
        <p:nvPicPr>
          <p:cNvPr id="3" name="Graphic 2" descr="Music with solid fill">
            <a:extLst>
              <a:ext uri="{FF2B5EF4-FFF2-40B4-BE49-F238E27FC236}">
                <a16:creationId xmlns:a16="http://schemas.microsoft.com/office/drawing/2014/main" id="{95B49FE4-1004-C12B-615D-FCEB21FA6A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67881" y="555774"/>
            <a:ext cx="914400" cy="914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8080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524000" y="0"/>
            <a:ext cx="9144000" cy="1107456"/>
          </a:xfrm>
          <a:prstGeom prst="rect">
            <a:avLst/>
          </a:prstGeom>
          <a:solidFill>
            <a:srgbClr val="34609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3" name="TextBox 2"/>
          <p:cNvSpPr txBox="1"/>
          <p:nvPr/>
        </p:nvSpPr>
        <p:spPr>
          <a:xfrm>
            <a:off x="4706036" y="320041"/>
            <a:ext cx="2779928" cy="584775"/>
          </a:xfrm>
          <a:prstGeom prst="rect">
            <a:avLst/>
          </a:prstGeom>
          <a:noFill/>
        </p:spPr>
        <p:txBody>
          <a:bodyPr wrap="none">
            <a:spAutoFit/>
          </a:bodyPr>
          <a:lstStyle/>
          <a:p>
            <a:pPr algn="ctr" defTabSz="457200">
              <a:defRPr sz="3200" b="1">
                <a:solidFill>
                  <a:srgbClr val="FFFFFF"/>
                </a:solidFill>
              </a:defRPr>
            </a:pPr>
            <a:r>
              <a:rPr sz="3200" b="1" dirty="0">
                <a:solidFill>
                  <a:srgbClr val="FFFFFF"/>
                </a:solidFill>
                <a:latin typeface="Calibri"/>
              </a:rPr>
              <a:t>Key Takeaways</a:t>
            </a:r>
          </a:p>
        </p:txBody>
      </p:sp>
      <p:sp>
        <p:nvSpPr>
          <p:cNvPr id="4" name="Rectangle 3"/>
          <p:cNvSpPr/>
          <p:nvPr/>
        </p:nvSpPr>
        <p:spPr>
          <a:xfrm>
            <a:off x="2072640" y="1737360"/>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5" name="Rectangle 4"/>
          <p:cNvSpPr/>
          <p:nvPr/>
        </p:nvSpPr>
        <p:spPr>
          <a:xfrm>
            <a:off x="2072640" y="187451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6" name="Rectangle 5"/>
          <p:cNvSpPr/>
          <p:nvPr/>
        </p:nvSpPr>
        <p:spPr>
          <a:xfrm>
            <a:off x="2072640" y="201167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7" name="Rectangle 6"/>
          <p:cNvSpPr/>
          <p:nvPr/>
        </p:nvSpPr>
        <p:spPr>
          <a:xfrm>
            <a:off x="2072640" y="214883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8" name="Rectangle 7"/>
          <p:cNvSpPr/>
          <p:nvPr/>
        </p:nvSpPr>
        <p:spPr>
          <a:xfrm>
            <a:off x="2072640" y="2286000"/>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0" name="Oval 9"/>
          <p:cNvSpPr/>
          <p:nvPr/>
        </p:nvSpPr>
        <p:spPr>
          <a:xfrm>
            <a:off x="3444240" y="1755648"/>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1" name="Rectangle 10"/>
          <p:cNvSpPr/>
          <p:nvPr/>
        </p:nvSpPr>
        <p:spPr>
          <a:xfrm>
            <a:off x="3599688" y="1389888"/>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2" name="Oval 11"/>
          <p:cNvSpPr/>
          <p:nvPr/>
        </p:nvSpPr>
        <p:spPr>
          <a:xfrm>
            <a:off x="4450080" y="1691639"/>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3" name="Rectangle 12"/>
          <p:cNvSpPr/>
          <p:nvPr/>
        </p:nvSpPr>
        <p:spPr>
          <a:xfrm>
            <a:off x="4605528" y="1325879"/>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4" name="Oval 13"/>
          <p:cNvSpPr/>
          <p:nvPr/>
        </p:nvSpPr>
        <p:spPr>
          <a:xfrm>
            <a:off x="5455920" y="1828800"/>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5" name="Rectangle 14"/>
          <p:cNvSpPr/>
          <p:nvPr/>
        </p:nvSpPr>
        <p:spPr>
          <a:xfrm>
            <a:off x="5611368" y="1463040"/>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6" name="Oval 15"/>
          <p:cNvSpPr/>
          <p:nvPr/>
        </p:nvSpPr>
        <p:spPr>
          <a:xfrm>
            <a:off x="6461760" y="1719072"/>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7" name="Rectangle 16"/>
          <p:cNvSpPr/>
          <p:nvPr/>
        </p:nvSpPr>
        <p:spPr>
          <a:xfrm>
            <a:off x="6617208" y="1353312"/>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8" name="Oval 17"/>
          <p:cNvSpPr/>
          <p:nvPr/>
        </p:nvSpPr>
        <p:spPr>
          <a:xfrm>
            <a:off x="7376160" y="1792224"/>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9" name="Rectangle 18"/>
          <p:cNvSpPr/>
          <p:nvPr/>
        </p:nvSpPr>
        <p:spPr>
          <a:xfrm>
            <a:off x="7531608" y="1426464"/>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0" name="Oval 19"/>
          <p:cNvSpPr/>
          <p:nvPr/>
        </p:nvSpPr>
        <p:spPr>
          <a:xfrm>
            <a:off x="8290560" y="1664207"/>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1" name="Rectangle 20"/>
          <p:cNvSpPr/>
          <p:nvPr/>
        </p:nvSpPr>
        <p:spPr>
          <a:xfrm>
            <a:off x="8446008" y="1298448"/>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2" name="TextBox 21"/>
          <p:cNvSpPr txBox="1"/>
          <p:nvPr/>
        </p:nvSpPr>
        <p:spPr>
          <a:xfrm>
            <a:off x="2547538" y="2898795"/>
            <a:ext cx="6949440" cy="2677656"/>
          </a:xfrm>
          <a:prstGeom prst="rect">
            <a:avLst/>
          </a:prstGeom>
          <a:noFill/>
        </p:spPr>
        <p:txBody>
          <a:bodyPr wrap="square">
            <a:spAutoFit/>
          </a:bodyPr>
          <a:lstStyle/>
          <a:p>
            <a:pPr defTabSz="457200">
              <a:defRPr sz="2400">
                <a:solidFill>
                  <a:srgbClr val="1E1E1E"/>
                </a:solidFill>
              </a:defRPr>
            </a:pPr>
            <a:r>
              <a:rPr lang="en-US" sz="2400" b="1" dirty="0">
                <a:solidFill>
                  <a:srgbClr val="0070C0"/>
                </a:solidFill>
                <a:latin typeface="Calibri"/>
              </a:rPr>
              <a:t>Productive meetings are not accidental</a:t>
            </a:r>
          </a:p>
          <a:p>
            <a:pPr defTabSz="457200">
              <a:defRPr sz="2400">
                <a:solidFill>
                  <a:srgbClr val="1E1E1E"/>
                </a:solidFill>
              </a:defRPr>
            </a:pPr>
            <a:endParaRPr lang="en-US" sz="2400" b="1" dirty="0">
              <a:solidFill>
                <a:srgbClr val="0070C0"/>
              </a:solidFill>
              <a:latin typeface="Calibri"/>
            </a:endParaRPr>
          </a:p>
          <a:p>
            <a:pPr defTabSz="457200">
              <a:defRPr sz="2400">
                <a:solidFill>
                  <a:srgbClr val="1E1E1E"/>
                </a:solidFill>
              </a:defRPr>
            </a:pPr>
            <a:r>
              <a:rPr lang="en-US" sz="2400" dirty="0">
                <a:solidFill>
                  <a:srgbClr val="0070C0"/>
                </a:solidFill>
                <a:latin typeface="Calibri"/>
              </a:rPr>
              <a:t>♪ Meet with purpose</a:t>
            </a:r>
          </a:p>
          <a:p>
            <a:pPr defTabSz="457200">
              <a:defRPr sz="2400">
                <a:solidFill>
                  <a:srgbClr val="1E1E1E"/>
                </a:solidFill>
              </a:defRPr>
            </a:pPr>
            <a:r>
              <a:rPr lang="en-US" sz="2400" dirty="0">
                <a:solidFill>
                  <a:srgbClr val="0070C0"/>
                </a:solidFill>
                <a:latin typeface="Calibri"/>
              </a:rPr>
              <a:t>♪ Prepare intentionally</a:t>
            </a:r>
          </a:p>
          <a:p>
            <a:pPr defTabSz="457200">
              <a:defRPr sz="2400">
                <a:solidFill>
                  <a:srgbClr val="1E1E1E"/>
                </a:solidFill>
              </a:defRPr>
            </a:pPr>
            <a:r>
              <a:rPr lang="en-US" sz="2400" dirty="0">
                <a:solidFill>
                  <a:srgbClr val="0070C0"/>
                </a:solidFill>
                <a:latin typeface="Calibri"/>
              </a:rPr>
              <a:t>♪ Facilitate inclusively</a:t>
            </a:r>
          </a:p>
          <a:p>
            <a:pPr defTabSz="457200">
              <a:defRPr sz="2400">
                <a:solidFill>
                  <a:srgbClr val="1E1E1E"/>
                </a:solidFill>
              </a:defRPr>
            </a:pPr>
            <a:r>
              <a:rPr lang="en-US" sz="2400" dirty="0">
                <a:solidFill>
                  <a:srgbClr val="0070C0"/>
                </a:solidFill>
                <a:latin typeface="Calibri"/>
              </a:rPr>
              <a:t>♪ Encourage healthy debate</a:t>
            </a:r>
          </a:p>
          <a:p>
            <a:pPr defTabSz="457200">
              <a:defRPr sz="2400">
                <a:solidFill>
                  <a:srgbClr val="1E1E1E"/>
                </a:solidFill>
              </a:defRPr>
            </a:pPr>
            <a:r>
              <a:rPr lang="en-US" sz="2400" dirty="0">
                <a:solidFill>
                  <a:srgbClr val="0070C0"/>
                </a:solidFill>
                <a:latin typeface="Calibri"/>
              </a:rPr>
              <a:t>♪ End with ownership and deadlines</a:t>
            </a:r>
            <a:endParaRPr sz="2400" dirty="0">
              <a:solidFill>
                <a:srgbClr val="0070C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523999" y="0"/>
            <a:ext cx="9144000" cy="1012182"/>
          </a:xfrm>
          <a:prstGeom prst="rect">
            <a:avLst/>
          </a:prstGeom>
          <a:solidFill>
            <a:srgbClr val="34609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3" name="TextBox 2"/>
          <p:cNvSpPr txBox="1"/>
          <p:nvPr/>
        </p:nvSpPr>
        <p:spPr>
          <a:xfrm>
            <a:off x="3978177" y="320041"/>
            <a:ext cx="4235647" cy="584775"/>
          </a:xfrm>
          <a:prstGeom prst="rect">
            <a:avLst/>
          </a:prstGeom>
          <a:noFill/>
        </p:spPr>
        <p:txBody>
          <a:bodyPr wrap="none">
            <a:spAutoFit/>
          </a:bodyPr>
          <a:lstStyle/>
          <a:p>
            <a:pPr algn="ctr" defTabSz="457200">
              <a:defRPr sz="3200" b="1">
                <a:solidFill>
                  <a:srgbClr val="FFFFFF"/>
                </a:solidFill>
              </a:defRPr>
            </a:pPr>
            <a:r>
              <a:rPr sz="3200" b="1" dirty="0">
                <a:solidFill>
                  <a:srgbClr val="FFFFFF"/>
                </a:solidFill>
                <a:latin typeface="Calibri"/>
              </a:rPr>
              <a:t>Questions or Discussion</a:t>
            </a:r>
          </a:p>
        </p:txBody>
      </p:sp>
      <p:sp>
        <p:nvSpPr>
          <p:cNvPr id="4" name="Rectangle 3"/>
          <p:cNvSpPr/>
          <p:nvPr/>
        </p:nvSpPr>
        <p:spPr>
          <a:xfrm>
            <a:off x="2072640" y="1737360"/>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5" name="Rectangle 4"/>
          <p:cNvSpPr/>
          <p:nvPr/>
        </p:nvSpPr>
        <p:spPr>
          <a:xfrm>
            <a:off x="2072640" y="187451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6" name="Rectangle 5"/>
          <p:cNvSpPr/>
          <p:nvPr/>
        </p:nvSpPr>
        <p:spPr>
          <a:xfrm>
            <a:off x="2072640" y="201167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7" name="Rectangle 6"/>
          <p:cNvSpPr/>
          <p:nvPr/>
        </p:nvSpPr>
        <p:spPr>
          <a:xfrm>
            <a:off x="2072640" y="2148839"/>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8" name="Rectangle 7"/>
          <p:cNvSpPr/>
          <p:nvPr/>
        </p:nvSpPr>
        <p:spPr>
          <a:xfrm>
            <a:off x="2072640" y="2286000"/>
            <a:ext cx="8046720" cy="18288"/>
          </a:xfrm>
          <a:prstGeom prst="rect">
            <a:avLst/>
          </a:prstGeom>
          <a:solidFill>
            <a:srgbClr val="D7DC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0" name="Oval 9"/>
          <p:cNvSpPr/>
          <p:nvPr/>
        </p:nvSpPr>
        <p:spPr>
          <a:xfrm>
            <a:off x="3444240" y="1755648"/>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1" name="Rectangle 10"/>
          <p:cNvSpPr/>
          <p:nvPr/>
        </p:nvSpPr>
        <p:spPr>
          <a:xfrm>
            <a:off x="3599688" y="1389888"/>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2" name="Oval 11"/>
          <p:cNvSpPr/>
          <p:nvPr/>
        </p:nvSpPr>
        <p:spPr>
          <a:xfrm>
            <a:off x="4450080" y="1691639"/>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3" name="Rectangle 12"/>
          <p:cNvSpPr/>
          <p:nvPr/>
        </p:nvSpPr>
        <p:spPr>
          <a:xfrm>
            <a:off x="4605528" y="1325879"/>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4" name="Oval 13"/>
          <p:cNvSpPr/>
          <p:nvPr/>
        </p:nvSpPr>
        <p:spPr>
          <a:xfrm>
            <a:off x="5455920" y="1828800"/>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5" name="Rectangle 14"/>
          <p:cNvSpPr/>
          <p:nvPr/>
        </p:nvSpPr>
        <p:spPr>
          <a:xfrm>
            <a:off x="5611368" y="1463040"/>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6" name="Oval 15"/>
          <p:cNvSpPr/>
          <p:nvPr/>
        </p:nvSpPr>
        <p:spPr>
          <a:xfrm>
            <a:off x="6461760" y="1719072"/>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7" name="Rectangle 16"/>
          <p:cNvSpPr/>
          <p:nvPr/>
        </p:nvSpPr>
        <p:spPr>
          <a:xfrm>
            <a:off x="6617208" y="1353312"/>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8" name="Oval 17"/>
          <p:cNvSpPr/>
          <p:nvPr/>
        </p:nvSpPr>
        <p:spPr>
          <a:xfrm>
            <a:off x="7376160" y="1792224"/>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19" name="Rectangle 18"/>
          <p:cNvSpPr/>
          <p:nvPr/>
        </p:nvSpPr>
        <p:spPr>
          <a:xfrm>
            <a:off x="7531608" y="1426464"/>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0" name="Oval 19"/>
          <p:cNvSpPr/>
          <p:nvPr/>
        </p:nvSpPr>
        <p:spPr>
          <a:xfrm>
            <a:off x="8290560" y="1664207"/>
            <a:ext cx="182880" cy="155448"/>
          </a:xfrm>
          <a:prstGeom prst="ellipse">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1" name="Rectangle 20"/>
          <p:cNvSpPr/>
          <p:nvPr/>
        </p:nvSpPr>
        <p:spPr>
          <a:xfrm>
            <a:off x="8446008" y="1298448"/>
            <a:ext cx="27432" cy="384048"/>
          </a:xfrm>
          <a:prstGeom prst="rect">
            <a:avLst/>
          </a:prstGeom>
          <a:solidFill>
            <a:srgbClr val="78C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a:solidFill>
                <a:prstClr val="white"/>
              </a:solidFill>
              <a:latin typeface="Calibri"/>
            </a:endParaRPr>
          </a:p>
        </p:txBody>
      </p:sp>
      <p:sp>
        <p:nvSpPr>
          <p:cNvPr id="22" name="TextBox 21"/>
          <p:cNvSpPr txBox="1"/>
          <p:nvPr/>
        </p:nvSpPr>
        <p:spPr>
          <a:xfrm>
            <a:off x="2013204" y="2999524"/>
            <a:ext cx="8046720" cy="1938992"/>
          </a:xfrm>
          <a:prstGeom prst="rect">
            <a:avLst/>
          </a:prstGeom>
          <a:noFill/>
        </p:spPr>
        <p:txBody>
          <a:bodyPr wrap="square">
            <a:spAutoFit/>
          </a:bodyPr>
          <a:lstStyle/>
          <a:p>
            <a:pPr defTabSz="457200">
              <a:defRPr sz="2400">
                <a:solidFill>
                  <a:srgbClr val="1E1E1E"/>
                </a:solidFill>
              </a:defRPr>
            </a:pPr>
            <a:r>
              <a:rPr lang="en-US" sz="2400" b="1" dirty="0">
                <a:solidFill>
                  <a:srgbClr val="0070C0"/>
                </a:solidFill>
                <a:latin typeface="Calibri"/>
              </a:rPr>
              <a:t>Before your next meeting, ask:</a:t>
            </a:r>
          </a:p>
          <a:p>
            <a:pPr defTabSz="457200">
              <a:defRPr sz="2400">
                <a:solidFill>
                  <a:srgbClr val="1E1E1E"/>
                </a:solidFill>
              </a:defRPr>
            </a:pPr>
            <a:endParaRPr lang="en-US" sz="2400" dirty="0">
              <a:solidFill>
                <a:srgbClr val="0070C0"/>
              </a:solidFill>
              <a:latin typeface="Calibri"/>
            </a:endParaRPr>
          </a:p>
          <a:p>
            <a:pPr defTabSz="457200">
              <a:defRPr sz="2400">
                <a:solidFill>
                  <a:srgbClr val="1E1E1E"/>
                </a:solidFill>
              </a:defRPr>
            </a:pPr>
            <a:r>
              <a:rPr lang="en-US" sz="2400" dirty="0">
                <a:solidFill>
                  <a:srgbClr val="0070C0"/>
                </a:solidFill>
                <a:latin typeface="Calibri"/>
              </a:rPr>
              <a:t>♪</a:t>
            </a:r>
            <a:r>
              <a:rPr lang="en-US" sz="2400" dirty="0">
                <a:solidFill>
                  <a:srgbClr val="1E1E1E"/>
                </a:solidFill>
                <a:latin typeface="Calibri"/>
              </a:rPr>
              <a:t>  </a:t>
            </a:r>
            <a:r>
              <a:rPr lang="en-US" sz="2400" dirty="0">
                <a:solidFill>
                  <a:srgbClr val="0070C0"/>
                </a:solidFill>
                <a:latin typeface="Calibri"/>
              </a:rPr>
              <a:t>What one change will you implement in your next meeting?</a:t>
            </a:r>
          </a:p>
          <a:p>
            <a:pPr defTabSz="457200">
              <a:defRPr sz="2400">
                <a:solidFill>
                  <a:srgbClr val="1E1E1E"/>
                </a:solidFill>
              </a:defRPr>
            </a:pPr>
            <a:endParaRPr lang="en-US" sz="2400" dirty="0">
              <a:solidFill>
                <a:srgbClr val="0070C0"/>
              </a:solidFill>
              <a:latin typeface="Calibri"/>
            </a:endParaRPr>
          </a:p>
          <a:p>
            <a:pPr defTabSz="457200">
              <a:defRPr sz="2400">
                <a:solidFill>
                  <a:srgbClr val="1E1E1E"/>
                </a:solidFill>
              </a:defRPr>
            </a:pPr>
            <a:endParaRPr sz="2400" dirty="0">
              <a:solidFill>
                <a:srgbClr val="0070C0"/>
              </a:solidFill>
              <a:latin typeface="Calibri"/>
            </a:endParaRPr>
          </a:p>
        </p:txBody>
      </p:sp>
      <p:sp>
        <p:nvSpPr>
          <p:cNvPr id="23" name="Rectangle 22">
            <a:extLst>
              <a:ext uri="{FF2B5EF4-FFF2-40B4-BE49-F238E27FC236}">
                <a16:creationId xmlns:a16="http://schemas.microsoft.com/office/drawing/2014/main" id="{A394E83C-C06C-E983-1C0B-CF4B3F4DC53E}"/>
              </a:ext>
            </a:extLst>
          </p:cNvPr>
          <p:cNvSpPr/>
          <p:nvPr/>
        </p:nvSpPr>
        <p:spPr>
          <a:xfrm>
            <a:off x="1924522" y="1353312"/>
            <a:ext cx="1277138" cy="150018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Geor" typeface="Sylfaen"/>
        <a:font script="Guru" typeface="Raavi"/>
        <a:font script="Gujr" typeface="Shruti"/>
        <a:font script="Viet" typeface="Times New Roman"/>
        <a:font script="Tale" typeface="Microsoft Tai Le"/>
        <a:font script="Arab" typeface="Times New Roman"/>
        <a:font script="Hebr" typeface="Times New Roman"/>
        <a:font script="Bopo" typeface="Microsoft JhengHei"/>
        <a:font script="Thaa" typeface="MV Boli"/>
        <a:font script="Telu" typeface="Gautami"/>
        <a:font script="Ethi" typeface="Nyala"/>
        <a:font script="Lisu" typeface="Segoe UI"/>
        <a:font script="Jpan" typeface="游ゴシック Light"/>
        <a:font script="Talu" typeface="Microsoft New Tai Lue"/>
        <a:font script="Syrn" typeface="Estrangelo Edessa"/>
        <a:font script="Sinh" typeface="Iskoola Pota"/>
        <a:font script="Sora" typeface="Nirmala UI"/>
        <a:font script="Deva" typeface="Mangal"/>
        <a:font script="Knda" typeface="Tunga"/>
        <a:font script="Orya" typeface="Kalinga"/>
        <a:font script="Khmr" typeface="MoolBoran"/>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Light"/>
        <a:font script="Phag" typeface="Phagspa"/>
        <a:font script="Armn" typeface="Arial"/>
        <a:font script="Osma" typeface="Ebrima"/>
        <a:font script="Hant" typeface="新細明體"/>
        <a:font script="Tibt" typeface="Microsoft Himalaya"/>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Geor" typeface="Sylfaen"/>
        <a:font script="Guru" typeface="Raavi"/>
        <a:font script="Gujr" typeface="Shruti"/>
        <a:font script="Viet" typeface="Arial"/>
        <a:font script="Tale" typeface="Microsoft Tai Le"/>
        <a:font script="Arab" typeface="Arial"/>
        <a:font script="Hebr" typeface="Arial"/>
        <a:font script="Bopo" typeface="Microsoft JhengHei"/>
        <a:font script="Thaa" typeface="MV Boli"/>
        <a:font script="Telu" typeface="Gautami"/>
        <a:font script="Ethi" typeface="Nyala"/>
        <a:font script="Lisu" typeface="Segoe UI"/>
        <a:font script="Jpan" typeface="游ゴシック"/>
        <a:font script="Talu" typeface="Microsoft New Tai Lue"/>
        <a:font script="Syrn" typeface="Estrangelo Edessa"/>
        <a:font script="Sinh" typeface="Iskoola Pota"/>
        <a:font script="Sora" typeface="Nirmala UI"/>
        <a:font script="Deva" typeface="Mangal"/>
        <a:font script="Knda" typeface="Tunga"/>
        <a:font script="Orya" typeface="Kalinga"/>
        <a:font script="Khmr" typeface="DaunPenh"/>
        <a:font script="Mymr" typeface="Myanmar Text"/>
        <a:font script="Olck" typeface="Nirmala UI"/>
        <a:font script="Bugi" typeface="Leelawadee UI"/>
        <a:font script="Java" typeface="Javanese Text"/>
        <a:font script="Taml" typeface="Latha"/>
        <a:font script="Laoo" typeface="DokChampa"/>
        <a:font script="Tfng" typeface="Ebrima"/>
        <a:font script="Mong" typeface="Mongolian Baiti"/>
        <a:font script="Hans" typeface="等线"/>
        <a:font script="Phag" typeface="Phagspa"/>
        <a:font script="Armn" typeface="Arial"/>
        <a:font script="Osma" typeface="Ebrima"/>
        <a:font script="Hant" typeface="新細明體"/>
        <a:font script="Tibt" typeface="Microsoft Himalaya"/>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0d0b4d8-dac0-442f-a11d-e01bf3bc84e2" xsi:nil="true"/>
    <Retention_x0020_Date xmlns="b0d0b4d8-dac0-442f-a11d-e01bf3bc84e2">5 Years</Retention_x0020_Date>
    <lcf76f155ced4ddcb4097134ff3c332f xmlns="5168f4b8-4f56-46c1-947b-cdc28505e2cd">
      <Terms xmlns="http://schemas.microsoft.com/office/infopath/2007/PartnerControls"/>
    </lcf76f155ced4ddcb4097134ff3c332f>
    <_dlc_DocId xmlns="b0d0b4d8-dac0-442f-a11d-e01bf3bc84e2">ALADOCS-2061751479-7132</_dlc_DocId>
    <_dlc_DocIdUrl xmlns="b0d0b4d8-dac0-442f-a11d-e01bf3bc84e2">
      <Url>https://alanet.sharepoint.com/mktg/_layouts/15/DocIdRedir.aspx?ID=ALADOCS-2061751479-7132</Url>
      <Description>ALADOCS-2061751479-7132</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A51A57807D7A440A8B0F3C83E770FCC" ma:contentTypeVersion="23" ma:contentTypeDescription="Create a new document." ma:contentTypeScope="" ma:versionID="c633da30a48cf332250fc3cc9c2cab3e">
  <xsd:schema xmlns:xsd="http://www.w3.org/2001/XMLSchema" xmlns:xs="http://www.w3.org/2001/XMLSchema" xmlns:p="http://schemas.microsoft.com/office/2006/metadata/properties" xmlns:ns2="25bc41ef-d0fe-434b-9296-d0ab689c5b40" xmlns:ns3="b0d0b4d8-dac0-442f-a11d-e01bf3bc84e2" xmlns:ns4="e649193c-9f92-47ef-b741-3f893ccb0712" xmlns:ns5="5168f4b8-4f56-46c1-947b-cdc28505e2cd" targetNamespace="http://schemas.microsoft.com/office/2006/metadata/properties" ma:root="true" ma:fieldsID="df37fe6d97ae355a91e142a1acee358d" ns2:_="" ns3:_="" ns4:_="" ns5:_="">
    <xsd:import namespace="25bc41ef-d0fe-434b-9296-d0ab689c5b40"/>
    <xsd:import namespace="b0d0b4d8-dac0-442f-a11d-e01bf3bc84e2"/>
    <xsd:import namespace="e649193c-9f92-47ef-b741-3f893ccb0712"/>
    <xsd:import namespace="5168f4b8-4f56-46c1-947b-cdc28505e2cd"/>
    <xsd:element name="properties">
      <xsd:complexType>
        <xsd:sequence>
          <xsd:element name="documentManagement">
            <xsd:complexType>
              <xsd:all>
                <xsd:element ref="ns2:SharedWithUsers" minOccurs="0"/>
                <xsd:element ref="ns3:SharingHintHash" minOccurs="0"/>
                <xsd:element ref="ns3:SharedWithDetails" minOccurs="0"/>
                <xsd:element ref="ns4:LastSharedByUser" minOccurs="0"/>
                <xsd:element ref="ns4:LastSharedByTime" minOccurs="0"/>
                <xsd:element ref="ns5:MediaServiceMetadata" minOccurs="0"/>
                <xsd:element ref="ns5:MediaServiceFastMetadata" minOccurs="0"/>
                <xsd:element ref="ns5:MediaServiceDateTaken" minOccurs="0"/>
                <xsd:element ref="ns5:MediaServiceAutoTags" minOccurs="0"/>
                <xsd:element ref="ns5:MediaServiceEventHashCode" minOccurs="0"/>
                <xsd:element ref="ns5:MediaServiceGenerationTime" minOccurs="0"/>
                <xsd:element ref="ns3:TaxCatchAll" minOccurs="0"/>
                <xsd:element ref="ns3:Retention_x0020_Date" minOccurs="0"/>
                <xsd:element ref="ns5:MediaServiceOCR" minOccurs="0"/>
                <xsd:element ref="ns3:_dlc_DocId" minOccurs="0"/>
                <xsd:element ref="ns3:_dlc_DocIdUrl" minOccurs="0"/>
                <xsd:element ref="ns3:_dlc_DocIdPersistId" minOccurs="0"/>
                <xsd:element ref="ns5:MediaServiceAutoKeyPoints" minOccurs="0"/>
                <xsd:element ref="ns5:MediaServiceKeyPoints" minOccurs="0"/>
                <xsd:element ref="ns5:MediaLengthInSeconds" minOccurs="0"/>
                <xsd:element ref="ns5:MediaServiceLocation" minOccurs="0"/>
                <xsd:element ref="ns5:lcf76f155ced4ddcb4097134ff3c332f" minOccurs="0"/>
                <xsd:element ref="ns5:MediaServiceObjectDetectorVersions"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bc41ef-d0fe-434b-9296-d0ab689c5b4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0d0b4d8-dac0-442f-a11d-e01bf3bc84e2" elementFormDefault="qualified">
    <xsd:import namespace="http://schemas.microsoft.com/office/2006/documentManagement/types"/>
    <xsd:import namespace="http://schemas.microsoft.com/office/infopath/2007/PartnerControls"/>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dde1d07-175e-4208-85f5-5974fcc063e7}" ma:internalName="TaxCatchAll" ma:showField="CatchAllData" ma:web="b0d0b4d8-dac0-442f-a11d-e01bf3bc84e2">
      <xsd:complexType>
        <xsd:complexContent>
          <xsd:extension base="dms:MultiChoiceLookup">
            <xsd:sequence>
              <xsd:element name="Value" type="dms:Lookup" maxOccurs="unbounded" minOccurs="0" nillable="true"/>
            </xsd:sequence>
          </xsd:extension>
        </xsd:complexContent>
      </xsd:complexType>
    </xsd:element>
    <xsd:element name="Retention_x0020_Date" ma:index="20" nillable="true" ma:displayName="Retention Date" ma:default="5 Years" ma:format="Dropdown" ma:internalName="Retention_x0020_Date">
      <xsd:simpleType>
        <xsd:restriction base="dms:Choice">
          <xsd:enumeration value="1 Year"/>
          <xsd:enumeration value="2 Years"/>
          <xsd:enumeration value="3 Years"/>
          <xsd:enumeration value="4 Years"/>
          <xsd:enumeration value="5 Years"/>
          <xsd:enumeration value="6 Years"/>
          <xsd:enumeration value="7 Years"/>
          <xsd:enumeration value="8 Years"/>
          <xsd:enumeration value="9 Years"/>
          <xsd:enumeration value="10 Years"/>
          <xsd:enumeration value="Permanent"/>
        </xsd:restriction>
      </xsd:simple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49193c-9f92-47ef-b741-3f893ccb0712" elementFormDefault="qualified">
    <xsd:import namespace="http://schemas.microsoft.com/office/2006/documentManagement/types"/>
    <xsd:import namespace="http://schemas.microsoft.com/office/infopath/2007/PartnerControls"/>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168f4b8-4f56-46c1-947b-cdc28505e2cd"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LengthInSeconds" ma:index="27" nillable="true" ma:displayName="MediaLengthInSeconds" ma:hidden="true" ma:internalName="MediaLengthInSeconds" ma:readOnly="true">
      <xsd:simpleType>
        <xsd:restriction base="dms:Unknown"/>
      </xsd:simpleType>
    </xsd:element>
    <xsd:element name="MediaServiceLocation" ma:index="28" nillable="true" ma:displayName="Location" ma:internalName="MediaServiceLocation" ma:readOnly="true">
      <xsd:simpleType>
        <xsd:restriction base="dms:Text"/>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e99fb18b-195f-4cbe-b952-cf12f91f989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CBE1B33-7BE5-4486-8012-333062C625B0}">
  <ds:schemaRefs>
    <ds:schemaRef ds:uri="http://purl.org/dc/terms/"/>
    <ds:schemaRef ds:uri="b0d0b4d8-dac0-442f-a11d-e01bf3bc84e2"/>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5168f4b8-4f56-46c1-947b-cdc28505e2cd"/>
    <ds:schemaRef ds:uri="http://schemas.microsoft.com/office/2006/documentManagement/types"/>
    <ds:schemaRef ds:uri="e649193c-9f92-47ef-b741-3f893ccb0712"/>
    <ds:schemaRef ds:uri="25bc41ef-d0fe-434b-9296-d0ab689c5b40"/>
    <ds:schemaRef ds:uri="http://www.w3.org/XML/1998/namespace"/>
  </ds:schemaRefs>
</ds:datastoreItem>
</file>

<file path=customXml/itemProps2.xml><?xml version="1.0" encoding="utf-8"?>
<ds:datastoreItem xmlns:ds="http://schemas.openxmlformats.org/officeDocument/2006/customXml" ds:itemID="{016FCDE4-ADC4-4936-93BD-0AB0C7071E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bc41ef-d0fe-434b-9296-d0ab689c5b40"/>
    <ds:schemaRef ds:uri="b0d0b4d8-dac0-442f-a11d-e01bf3bc84e2"/>
    <ds:schemaRef ds:uri="e649193c-9f92-47ef-b741-3f893ccb0712"/>
    <ds:schemaRef ds:uri="5168f4b8-4f56-46c1-947b-cdc28505e2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E4A9B3-0652-42C7-9CFB-9E8CBB73BD00}">
  <ds:schemaRefs>
    <ds:schemaRef ds:uri="http://schemas.microsoft.com/sharepoint/v3/contenttype/forms"/>
  </ds:schemaRefs>
</ds:datastoreItem>
</file>

<file path=customXml/itemProps4.xml><?xml version="1.0" encoding="utf-8"?>
<ds:datastoreItem xmlns:ds="http://schemas.openxmlformats.org/officeDocument/2006/customXml" ds:itemID="{5C928D94-2557-417F-A264-399E8926911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478</TotalTime>
  <Words>5964</Words>
  <Application>Microsoft Office PowerPoint</Application>
  <PresentationFormat>Widescreen</PresentationFormat>
  <Paragraphs>905</Paragraphs>
  <Slides>95</Slides>
  <Notes>60</Notes>
  <HiddenSlides>0</HiddenSlides>
  <MMClips>1</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95</vt:i4>
      </vt:variant>
    </vt:vector>
  </HeadingPairs>
  <TitlesOfParts>
    <vt:vector size="111" baseType="lpstr">
      <vt:lpstr>Aptos</vt:lpstr>
      <vt:lpstr>Aptos Display</vt:lpstr>
      <vt:lpstr>Arial</vt:lpstr>
      <vt:lpstr>Calibri</vt:lpstr>
      <vt:lpstr>Calibri Light</vt:lpstr>
      <vt:lpstr>Consolas</vt:lpstr>
      <vt:lpstr>Georgia</vt:lpstr>
      <vt:lpstr>Wingdings</vt:lpstr>
      <vt:lpstr>Office Theme</vt:lpstr>
      <vt:lpstr>1_Office Theme</vt:lpstr>
      <vt:lpstr>Custom Design</vt:lpstr>
      <vt:lpstr>2_Custom Design</vt:lpstr>
      <vt:lpstr>1_Custom Design</vt:lpstr>
      <vt:lpstr>3_Custom Design</vt:lpstr>
      <vt:lpstr>2_Office Theme</vt:lpstr>
      <vt:lpstr>3_Office Theme</vt:lpstr>
      <vt:lpstr>Playin’ By The Rules</vt:lpstr>
      <vt:lpstr>Setting the Tone</vt:lpstr>
      <vt:lpstr>Governance Practice Statements and Policies </vt:lpstr>
      <vt:lpstr>Updates to the Governance Practice Statements and Policies</vt:lpstr>
      <vt:lpstr>Updates to the Governance Practice Statements and Policies</vt:lpstr>
      <vt:lpstr>Updates to the Governance Practice Statements and Policies</vt:lpstr>
      <vt:lpstr>Updates to the Governance Practice Statements and Policies</vt:lpstr>
      <vt:lpstr>Updates to the Governance Practice Statements and Policies</vt:lpstr>
      <vt:lpstr>Conflicts of Interest</vt:lpstr>
      <vt:lpstr>Media Policy</vt:lpstr>
      <vt:lpstr>Member-to-Member Non-Solicitation Policy</vt:lpstr>
      <vt:lpstr>Serving in Multiple Volunteer Roles</vt:lpstr>
      <vt:lpstr>Thank you!</vt:lpstr>
      <vt:lpstr>Association Leadership Institute</vt:lpstr>
      <vt:lpstr>Lean On Me Volunteer Handbook highlights</vt:lpstr>
      <vt:lpstr>This is ALA</vt:lpstr>
      <vt:lpstr>ALA Code of Ethics</vt:lpstr>
      <vt:lpstr>Responsibilities to the Legal Management Profession</vt:lpstr>
      <vt:lpstr>Responsibilities to Legal Service Organizations and Others</vt:lpstr>
      <vt:lpstr>Antitrust guidelines and concerns</vt:lpstr>
      <vt:lpstr>Four Key Antitrust Concerns</vt:lpstr>
      <vt:lpstr>Topics to Avoid in Meetings &amp; Gatherings</vt:lpstr>
      <vt:lpstr>Severe Penalties for Antitrust Violations</vt:lpstr>
      <vt:lpstr>ALA Leadership Groups</vt:lpstr>
      <vt:lpstr>Key Attributes of Successful ALA Leaders</vt:lpstr>
      <vt:lpstr>Key Attributes of Successful ALA Leaders</vt:lpstr>
      <vt:lpstr>Working with Headquarters Staff</vt:lpstr>
      <vt:lpstr>Working with Headquarters Staff</vt:lpstr>
      <vt:lpstr>Membership Criteria</vt:lpstr>
      <vt:lpstr>Financial Responsibilities</vt:lpstr>
      <vt:lpstr>Financial Responsibilities</vt:lpstr>
      <vt:lpstr>Financial Responsibilities</vt:lpstr>
      <vt:lpstr>ALA Calendar of Events</vt:lpstr>
      <vt:lpstr>Online community </vt:lpstr>
      <vt:lpstr>Volunteer Resource Hub</vt:lpstr>
      <vt:lpstr>I'll Be There For You!</vt:lpstr>
      <vt:lpstr>Orchestrating Excellence</vt:lpstr>
      <vt:lpstr>Session Purpose</vt:lpstr>
      <vt:lpstr>Learning Objectives</vt:lpstr>
      <vt:lpstr>The Orchestra Metaphor</vt:lpstr>
      <vt:lpstr> Volunteer Chair – The Conductor</vt:lpstr>
      <vt:lpstr>Chair: What &amp; What Not</vt:lpstr>
      <vt:lpstr>Volunteer Members</vt:lpstr>
      <vt:lpstr>Volunteer Members Need</vt:lpstr>
      <vt:lpstr>Board Liaison – Executive Sponsor</vt:lpstr>
      <vt:lpstr>Board Liaison Boundaries</vt:lpstr>
      <vt:lpstr>HQ Staff Liaison – Producer</vt:lpstr>
      <vt:lpstr>HQ Staff Role</vt:lpstr>
      <vt:lpstr>Harmony Check</vt:lpstr>
      <vt:lpstr>I’ll Be There For You</vt:lpstr>
      <vt:lpstr>Finale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Fitzpatrick</dc:creator>
  <cp:lastModifiedBy>Tarah Dickerson</cp:lastModifiedBy>
  <cp:revision>30</cp:revision>
  <cp:lastPrinted>2026-02-08T17:56:02Z</cp:lastPrinted>
  <dcterms:created xsi:type="dcterms:W3CDTF">2024-06-05T15:41:22Z</dcterms:created>
  <dcterms:modified xsi:type="dcterms:W3CDTF">2026-02-27T17:46:45Z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0x0101009A51A57807D7A440A8B0F3C83E770FCC</vt:lpwstr>
  </property>
  <property fmtid="{D5CDD505-2E9C-101B-9397-08002B2CF9AE}" pid="3" name="_dlc_DocIdItemGuid">
    <vt:lpwstr>fdd68dca-b14a-4cda-90df-18aed64ce95b</vt:lpwstr>
  </property>
</Properties>
</file>