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1"/>
  </p:notesMasterIdLst>
  <p:sldIdLst>
    <p:sldId id="256" r:id="rId6"/>
    <p:sldId id="312" r:id="rId7"/>
    <p:sldId id="258" r:id="rId8"/>
    <p:sldId id="266" r:id="rId9"/>
    <p:sldId id="298" r:id="rId10"/>
    <p:sldId id="299" r:id="rId11"/>
    <p:sldId id="260" r:id="rId12"/>
    <p:sldId id="267" r:id="rId13"/>
    <p:sldId id="268" r:id="rId14"/>
    <p:sldId id="269" r:id="rId15"/>
    <p:sldId id="296" r:id="rId16"/>
    <p:sldId id="297" r:id="rId17"/>
    <p:sldId id="270" r:id="rId18"/>
    <p:sldId id="300" r:id="rId19"/>
    <p:sldId id="301" r:id="rId20"/>
    <p:sldId id="302" r:id="rId21"/>
    <p:sldId id="303" r:id="rId22"/>
    <p:sldId id="304" r:id="rId23"/>
    <p:sldId id="271" r:id="rId24"/>
    <p:sldId id="306" r:id="rId25"/>
    <p:sldId id="307" r:id="rId26"/>
    <p:sldId id="309" r:id="rId27"/>
    <p:sldId id="311" r:id="rId28"/>
    <p:sldId id="310" r:id="rId29"/>
    <p:sldId id="26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77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FADE2D-9AA9-A7BA-C471-C6A28F92FF74}" v="68" dt="2025-02-25T03:04:25.9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88627" autoAdjust="0"/>
  </p:normalViewPr>
  <p:slideViewPr>
    <p:cSldViewPr snapToGrid="0">
      <p:cViewPr varScale="1">
        <p:scale>
          <a:sx n="73" d="100"/>
          <a:sy n="73" d="100"/>
        </p:scale>
        <p:origin x="102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ata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2.png"/><Relationship Id="rId7" Type="http://schemas.openxmlformats.org/officeDocument/2006/relationships/image" Target="../media/image23.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13.svg"/></Relationships>
</file>

<file path=ppt/diagrams/_rels/data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2.png"/><Relationship Id="rId7" Type="http://schemas.openxmlformats.org/officeDocument/2006/relationships/image" Target="../media/image23.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13.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BED131-BB06-4478-8038-61B9BFFB809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F4424D7-F499-4164-9D93-E21FA9B18833}">
      <dgm:prSet/>
      <dgm:spPr/>
      <dgm:t>
        <a:bodyPr/>
        <a:lstStyle/>
        <a:p>
          <a:pPr>
            <a:lnSpc>
              <a:spcPct val="100000"/>
            </a:lnSpc>
          </a:pPr>
          <a:r>
            <a:rPr lang="en-US"/>
            <a:t>Guiding Principles: The Code of Ethics provides a framework for the ethical and professional conduct of legal management professionals, ensuring integrity in legal service organizations.</a:t>
          </a:r>
        </a:p>
      </dgm:t>
    </dgm:pt>
    <dgm:pt modelId="{E4A1E7F3-D4FF-4867-BBEA-55AB94589693}" type="parTrans" cxnId="{0652345D-D11B-48F0-89FC-89E50D3D5BC2}">
      <dgm:prSet/>
      <dgm:spPr/>
      <dgm:t>
        <a:bodyPr/>
        <a:lstStyle/>
        <a:p>
          <a:endParaRPr lang="en-US"/>
        </a:p>
      </dgm:t>
    </dgm:pt>
    <dgm:pt modelId="{484BA7EC-42C3-457F-BB2A-180495DFA6ED}" type="sibTrans" cxnId="{0652345D-D11B-48F0-89FC-89E50D3D5BC2}">
      <dgm:prSet/>
      <dgm:spPr/>
      <dgm:t>
        <a:bodyPr/>
        <a:lstStyle/>
        <a:p>
          <a:endParaRPr lang="en-US"/>
        </a:p>
      </dgm:t>
    </dgm:pt>
    <dgm:pt modelId="{EA81D4ED-54C1-46FB-9563-9E0F4C8A12A1}">
      <dgm:prSet/>
      <dgm:spPr/>
      <dgm:t>
        <a:bodyPr/>
        <a:lstStyle/>
        <a:p>
          <a:pPr>
            <a:lnSpc>
              <a:spcPct val="100000"/>
            </a:lnSpc>
          </a:pPr>
          <a:r>
            <a:rPr lang="en-US"/>
            <a:t>Commitment to Ethical Practice: ALA members are expected to uphold high ethical standards, aligning with the ABA Model Rules of Professional Conduct and promoting accountability.</a:t>
          </a:r>
        </a:p>
      </dgm:t>
    </dgm:pt>
    <dgm:pt modelId="{F499A5FC-2195-46FC-B118-B6C99EABBD0B}" type="parTrans" cxnId="{ABF5364D-1DE6-4268-9ED0-0A365DF39B96}">
      <dgm:prSet/>
      <dgm:spPr/>
      <dgm:t>
        <a:bodyPr/>
        <a:lstStyle/>
        <a:p>
          <a:endParaRPr lang="en-US"/>
        </a:p>
      </dgm:t>
    </dgm:pt>
    <dgm:pt modelId="{0DB6B4CD-2203-4013-9CED-062D6A68A4C0}" type="sibTrans" cxnId="{ABF5364D-1DE6-4268-9ED0-0A365DF39B96}">
      <dgm:prSet/>
      <dgm:spPr/>
      <dgm:t>
        <a:bodyPr/>
        <a:lstStyle/>
        <a:p>
          <a:endParaRPr lang="en-US"/>
        </a:p>
      </dgm:t>
    </dgm:pt>
    <dgm:pt modelId="{9C15BD83-AFD3-481C-ADD4-D85FD4D96C3F}">
      <dgm:prSet/>
      <dgm:spPr/>
      <dgm:t>
        <a:bodyPr/>
        <a:lstStyle/>
        <a:p>
          <a:pPr>
            <a:lnSpc>
              <a:spcPct val="100000"/>
            </a:lnSpc>
          </a:pPr>
          <a:r>
            <a:rPr lang="en-US"/>
            <a:t>Continuous Professional Growth: Members must engage in ongoing education and stay informed about trends and best practices in legal management.</a:t>
          </a:r>
        </a:p>
      </dgm:t>
    </dgm:pt>
    <dgm:pt modelId="{F13C59C6-16A9-4BFC-99FF-3EB3BF3C97AC}" type="parTrans" cxnId="{D0D48D83-1675-4DB7-A1FB-3E216F628895}">
      <dgm:prSet/>
      <dgm:spPr/>
      <dgm:t>
        <a:bodyPr/>
        <a:lstStyle/>
        <a:p>
          <a:endParaRPr lang="en-US"/>
        </a:p>
      </dgm:t>
    </dgm:pt>
    <dgm:pt modelId="{61CB5CB6-23A3-42D5-9C6D-E86666D8E3B1}" type="sibTrans" cxnId="{D0D48D83-1675-4DB7-A1FB-3E216F628895}">
      <dgm:prSet/>
      <dgm:spPr/>
      <dgm:t>
        <a:bodyPr/>
        <a:lstStyle/>
        <a:p>
          <a:endParaRPr lang="en-US"/>
        </a:p>
      </dgm:t>
    </dgm:pt>
    <dgm:pt modelId="{DC060F93-5DBB-41D8-8401-FB283CDE9100}">
      <dgm:prSet/>
      <dgm:spPr/>
      <dgm:t>
        <a:bodyPr/>
        <a:lstStyle/>
        <a:p>
          <a:pPr>
            <a:lnSpc>
              <a:spcPct val="100000"/>
            </a:lnSpc>
          </a:pPr>
          <a:r>
            <a:rPr lang="en-US"/>
            <a:t>Respect &amp; Collaboration: Professional interactions should demonstrate honesty, fairness, courtesy, and inclusivity within the legal management community.</a:t>
          </a:r>
        </a:p>
      </dgm:t>
    </dgm:pt>
    <dgm:pt modelId="{E46E58C6-932E-4EE8-BD43-A149912AC68D}" type="parTrans" cxnId="{4279C2F8-322A-4632-9AA1-5E3171ADDDC5}">
      <dgm:prSet/>
      <dgm:spPr/>
      <dgm:t>
        <a:bodyPr/>
        <a:lstStyle/>
        <a:p>
          <a:endParaRPr lang="en-US"/>
        </a:p>
      </dgm:t>
    </dgm:pt>
    <dgm:pt modelId="{1F789E5D-3491-49BB-99BA-D58902D441F9}" type="sibTrans" cxnId="{4279C2F8-322A-4632-9AA1-5E3171ADDDC5}">
      <dgm:prSet/>
      <dgm:spPr/>
      <dgm:t>
        <a:bodyPr/>
        <a:lstStyle/>
        <a:p>
          <a:endParaRPr lang="en-US"/>
        </a:p>
      </dgm:t>
    </dgm:pt>
    <dgm:pt modelId="{B9C54B62-7456-41E8-BAB1-DDF43B77F1C1}">
      <dgm:prSet/>
      <dgm:spPr/>
      <dgm:t>
        <a:bodyPr/>
        <a:lstStyle/>
        <a:p>
          <a:pPr>
            <a:lnSpc>
              <a:spcPct val="100000"/>
            </a:lnSpc>
          </a:pPr>
          <a:r>
            <a:rPr lang="en-US"/>
            <a:t>Diversity &amp; Inclusion: Members should actively foster an inclusive environment in legal organizations, ensuring equal opportunities and respectful workplaces</a:t>
          </a:r>
          <a:br>
            <a:rPr lang="en-US"/>
          </a:br>
          <a:endParaRPr lang="en-US"/>
        </a:p>
      </dgm:t>
    </dgm:pt>
    <dgm:pt modelId="{7512AB25-E0E2-4A1C-9EF7-2D8B13FF8591}" type="parTrans" cxnId="{5C9D205C-93DE-49A0-BE94-4D07323CAB4C}">
      <dgm:prSet/>
      <dgm:spPr/>
      <dgm:t>
        <a:bodyPr/>
        <a:lstStyle/>
        <a:p>
          <a:endParaRPr lang="en-US"/>
        </a:p>
      </dgm:t>
    </dgm:pt>
    <dgm:pt modelId="{15772DEC-2D41-4028-A360-E36A5FCD3786}" type="sibTrans" cxnId="{5C9D205C-93DE-49A0-BE94-4D07323CAB4C}">
      <dgm:prSet/>
      <dgm:spPr/>
      <dgm:t>
        <a:bodyPr/>
        <a:lstStyle/>
        <a:p>
          <a:endParaRPr lang="en-US"/>
        </a:p>
      </dgm:t>
    </dgm:pt>
    <dgm:pt modelId="{BE4BC4D5-1A85-4F5F-8F2E-8657823283FB}" type="pres">
      <dgm:prSet presAssocID="{23BED131-BB06-4478-8038-61B9BFFB8092}" presName="vert0" presStyleCnt="0">
        <dgm:presLayoutVars>
          <dgm:dir/>
          <dgm:animOne val="branch"/>
          <dgm:animLvl val="lvl"/>
        </dgm:presLayoutVars>
      </dgm:prSet>
      <dgm:spPr/>
    </dgm:pt>
    <dgm:pt modelId="{1E5BBCDE-4063-4D92-96BF-A28A91BA5FB4}" type="pres">
      <dgm:prSet presAssocID="{0F4424D7-F499-4164-9D93-E21FA9B18833}" presName="thickLine" presStyleLbl="alignNode1" presStyleIdx="0" presStyleCnt="5"/>
      <dgm:spPr/>
    </dgm:pt>
    <dgm:pt modelId="{5107C2CA-F145-47D7-8BE7-AA67BC82A40C}" type="pres">
      <dgm:prSet presAssocID="{0F4424D7-F499-4164-9D93-E21FA9B18833}" presName="horz1" presStyleCnt="0"/>
      <dgm:spPr/>
    </dgm:pt>
    <dgm:pt modelId="{31A88EFF-8F5D-46A1-8E38-A146BCF47358}" type="pres">
      <dgm:prSet presAssocID="{0F4424D7-F499-4164-9D93-E21FA9B18833}" presName="tx1" presStyleLbl="revTx" presStyleIdx="0" presStyleCnt="5"/>
      <dgm:spPr/>
    </dgm:pt>
    <dgm:pt modelId="{C992C9C7-985C-4E98-95D0-349E65882E30}" type="pres">
      <dgm:prSet presAssocID="{0F4424D7-F499-4164-9D93-E21FA9B18833}" presName="vert1" presStyleCnt="0"/>
      <dgm:spPr/>
    </dgm:pt>
    <dgm:pt modelId="{C6FFBB32-F549-492C-B4BC-54B65DDF44C0}" type="pres">
      <dgm:prSet presAssocID="{EA81D4ED-54C1-46FB-9563-9E0F4C8A12A1}" presName="thickLine" presStyleLbl="alignNode1" presStyleIdx="1" presStyleCnt="5"/>
      <dgm:spPr/>
    </dgm:pt>
    <dgm:pt modelId="{8E31D4DB-E572-4F1D-B1F0-06DF59074F10}" type="pres">
      <dgm:prSet presAssocID="{EA81D4ED-54C1-46FB-9563-9E0F4C8A12A1}" presName="horz1" presStyleCnt="0"/>
      <dgm:spPr/>
    </dgm:pt>
    <dgm:pt modelId="{47C0921F-1F9B-4EC3-A4DF-864279E863B9}" type="pres">
      <dgm:prSet presAssocID="{EA81D4ED-54C1-46FB-9563-9E0F4C8A12A1}" presName="tx1" presStyleLbl="revTx" presStyleIdx="1" presStyleCnt="5"/>
      <dgm:spPr/>
    </dgm:pt>
    <dgm:pt modelId="{0CFA57C8-FD35-4CF2-B434-B243308734DB}" type="pres">
      <dgm:prSet presAssocID="{EA81D4ED-54C1-46FB-9563-9E0F4C8A12A1}" presName="vert1" presStyleCnt="0"/>
      <dgm:spPr/>
    </dgm:pt>
    <dgm:pt modelId="{FA1A9568-B1D7-4B7A-9D93-DE6E360935C0}" type="pres">
      <dgm:prSet presAssocID="{9C15BD83-AFD3-481C-ADD4-D85FD4D96C3F}" presName="thickLine" presStyleLbl="alignNode1" presStyleIdx="2" presStyleCnt="5"/>
      <dgm:spPr/>
    </dgm:pt>
    <dgm:pt modelId="{65F2415A-60A2-40EE-9052-2D2ADE3AA19E}" type="pres">
      <dgm:prSet presAssocID="{9C15BD83-AFD3-481C-ADD4-D85FD4D96C3F}" presName="horz1" presStyleCnt="0"/>
      <dgm:spPr/>
    </dgm:pt>
    <dgm:pt modelId="{A0EBFA43-FBB5-441C-9481-B859E3F60845}" type="pres">
      <dgm:prSet presAssocID="{9C15BD83-AFD3-481C-ADD4-D85FD4D96C3F}" presName="tx1" presStyleLbl="revTx" presStyleIdx="2" presStyleCnt="5"/>
      <dgm:spPr/>
    </dgm:pt>
    <dgm:pt modelId="{778286E1-6A3B-4663-91D7-485142B104E9}" type="pres">
      <dgm:prSet presAssocID="{9C15BD83-AFD3-481C-ADD4-D85FD4D96C3F}" presName="vert1" presStyleCnt="0"/>
      <dgm:spPr/>
    </dgm:pt>
    <dgm:pt modelId="{649840FA-3AA3-4DAE-9F41-4A8B8290FB64}" type="pres">
      <dgm:prSet presAssocID="{DC060F93-5DBB-41D8-8401-FB283CDE9100}" presName="thickLine" presStyleLbl="alignNode1" presStyleIdx="3" presStyleCnt="5"/>
      <dgm:spPr/>
    </dgm:pt>
    <dgm:pt modelId="{7DB1136C-2F68-4E6C-84D0-44CB17643996}" type="pres">
      <dgm:prSet presAssocID="{DC060F93-5DBB-41D8-8401-FB283CDE9100}" presName="horz1" presStyleCnt="0"/>
      <dgm:spPr/>
    </dgm:pt>
    <dgm:pt modelId="{465462FA-6166-4167-BCFA-4F978189C939}" type="pres">
      <dgm:prSet presAssocID="{DC060F93-5DBB-41D8-8401-FB283CDE9100}" presName="tx1" presStyleLbl="revTx" presStyleIdx="3" presStyleCnt="5"/>
      <dgm:spPr/>
    </dgm:pt>
    <dgm:pt modelId="{AD060CA4-1964-4AE0-A82D-29D5ED779AA6}" type="pres">
      <dgm:prSet presAssocID="{DC060F93-5DBB-41D8-8401-FB283CDE9100}" presName="vert1" presStyleCnt="0"/>
      <dgm:spPr/>
    </dgm:pt>
    <dgm:pt modelId="{A6E0295C-AFB4-4335-ABEC-34B460C85FD7}" type="pres">
      <dgm:prSet presAssocID="{B9C54B62-7456-41E8-BAB1-DDF43B77F1C1}" presName="thickLine" presStyleLbl="alignNode1" presStyleIdx="4" presStyleCnt="5"/>
      <dgm:spPr/>
    </dgm:pt>
    <dgm:pt modelId="{B3F5921D-68D1-4425-BF48-777CBD778234}" type="pres">
      <dgm:prSet presAssocID="{B9C54B62-7456-41E8-BAB1-DDF43B77F1C1}" presName="horz1" presStyleCnt="0"/>
      <dgm:spPr/>
    </dgm:pt>
    <dgm:pt modelId="{C45889A6-33D5-4399-8CD6-72E14CA3AE82}" type="pres">
      <dgm:prSet presAssocID="{B9C54B62-7456-41E8-BAB1-DDF43B77F1C1}" presName="tx1" presStyleLbl="revTx" presStyleIdx="4" presStyleCnt="5"/>
      <dgm:spPr/>
    </dgm:pt>
    <dgm:pt modelId="{B0953870-36B5-47CF-86DF-3792333674D8}" type="pres">
      <dgm:prSet presAssocID="{B9C54B62-7456-41E8-BAB1-DDF43B77F1C1}" presName="vert1" presStyleCnt="0"/>
      <dgm:spPr/>
    </dgm:pt>
  </dgm:ptLst>
  <dgm:cxnLst>
    <dgm:cxn modelId="{2C3DF11E-53E0-4DBD-B0C6-C556A11C5F5F}" type="presOf" srcId="{0F4424D7-F499-4164-9D93-E21FA9B18833}" destId="{31A88EFF-8F5D-46A1-8E38-A146BCF47358}" srcOrd="0" destOrd="0" presId="urn:microsoft.com/office/officeart/2008/layout/LinedList"/>
    <dgm:cxn modelId="{769A522F-3997-4250-B45D-30D8B7050B21}" type="presOf" srcId="{9C15BD83-AFD3-481C-ADD4-D85FD4D96C3F}" destId="{A0EBFA43-FBB5-441C-9481-B859E3F60845}" srcOrd="0" destOrd="0" presId="urn:microsoft.com/office/officeart/2008/layout/LinedList"/>
    <dgm:cxn modelId="{5C9D205C-93DE-49A0-BE94-4D07323CAB4C}" srcId="{23BED131-BB06-4478-8038-61B9BFFB8092}" destId="{B9C54B62-7456-41E8-BAB1-DDF43B77F1C1}" srcOrd="4" destOrd="0" parTransId="{7512AB25-E0E2-4A1C-9EF7-2D8B13FF8591}" sibTransId="{15772DEC-2D41-4028-A360-E36A5FCD3786}"/>
    <dgm:cxn modelId="{16842A5C-8CD3-4757-B79B-05140D5FD58A}" type="presOf" srcId="{B9C54B62-7456-41E8-BAB1-DDF43B77F1C1}" destId="{C45889A6-33D5-4399-8CD6-72E14CA3AE82}" srcOrd="0" destOrd="0" presId="urn:microsoft.com/office/officeart/2008/layout/LinedList"/>
    <dgm:cxn modelId="{0652345D-D11B-48F0-89FC-89E50D3D5BC2}" srcId="{23BED131-BB06-4478-8038-61B9BFFB8092}" destId="{0F4424D7-F499-4164-9D93-E21FA9B18833}" srcOrd="0" destOrd="0" parTransId="{E4A1E7F3-D4FF-4867-BBEA-55AB94589693}" sibTransId="{484BA7EC-42C3-457F-BB2A-180495DFA6ED}"/>
    <dgm:cxn modelId="{9BEA0560-ED71-471F-A7CA-DC40C3EB44CD}" type="presOf" srcId="{DC060F93-5DBB-41D8-8401-FB283CDE9100}" destId="{465462FA-6166-4167-BCFA-4F978189C939}" srcOrd="0" destOrd="0" presId="urn:microsoft.com/office/officeart/2008/layout/LinedList"/>
    <dgm:cxn modelId="{ABF5364D-1DE6-4268-9ED0-0A365DF39B96}" srcId="{23BED131-BB06-4478-8038-61B9BFFB8092}" destId="{EA81D4ED-54C1-46FB-9563-9E0F4C8A12A1}" srcOrd="1" destOrd="0" parTransId="{F499A5FC-2195-46FC-B118-B6C99EABBD0B}" sibTransId="{0DB6B4CD-2203-4013-9CED-062D6A68A4C0}"/>
    <dgm:cxn modelId="{AA4F5B78-32B5-4A68-AF75-2F707DB54A46}" type="presOf" srcId="{23BED131-BB06-4478-8038-61B9BFFB8092}" destId="{BE4BC4D5-1A85-4F5F-8F2E-8657823283FB}" srcOrd="0" destOrd="0" presId="urn:microsoft.com/office/officeart/2008/layout/LinedList"/>
    <dgm:cxn modelId="{D0D48D83-1675-4DB7-A1FB-3E216F628895}" srcId="{23BED131-BB06-4478-8038-61B9BFFB8092}" destId="{9C15BD83-AFD3-481C-ADD4-D85FD4D96C3F}" srcOrd="2" destOrd="0" parTransId="{F13C59C6-16A9-4BFC-99FF-3EB3BF3C97AC}" sibTransId="{61CB5CB6-23A3-42D5-9C6D-E86666D8E3B1}"/>
    <dgm:cxn modelId="{045E5AA0-E383-4C05-B3E8-70888E037A73}" type="presOf" srcId="{EA81D4ED-54C1-46FB-9563-9E0F4C8A12A1}" destId="{47C0921F-1F9B-4EC3-A4DF-864279E863B9}" srcOrd="0" destOrd="0" presId="urn:microsoft.com/office/officeart/2008/layout/LinedList"/>
    <dgm:cxn modelId="{4279C2F8-322A-4632-9AA1-5E3171ADDDC5}" srcId="{23BED131-BB06-4478-8038-61B9BFFB8092}" destId="{DC060F93-5DBB-41D8-8401-FB283CDE9100}" srcOrd="3" destOrd="0" parTransId="{E46E58C6-932E-4EE8-BD43-A149912AC68D}" sibTransId="{1F789E5D-3491-49BB-99BA-D58902D441F9}"/>
    <dgm:cxn modelId="{483915A2-DDEC-47AB-AC3D-1991C0331791}" type="presParOf" srcId="{BE4BC4D5-1A85-4F5F-8F2E-8657823283FB}" destId="{1E5BBCDE-4063-4D92-96BF-A28A91BA5FB4}" srcOrd="0" destOrd="0" presId="urn:microsoft.com/office/officeart/2008/layout/LinedList"/>
    <dgm:cxn modelId="{81E9A95F-58FB-4FC0-9459-1EEC8CC9B49D}" type="presParOf" srcId="{BE4BC4D5-1A85-4F5F-8F2E-8657823283FB}" destId="{5107C2CA-F145-47D7-8BE7-AA67BC82A40C}" srcOrd="1" destOrd="0" presId="urn:microsoft.com/office/officeart/2008/layout/LinedList"/>
    <dgm:cxn modelId="{56B28527-FC78-41A6-BF76-F284E14E3602}" type="presParOf" srcId="{5107C2CA-F145-47D7-8BE7-AA67BC82A40C}" destId="{31A88EFF-8F5D-46A1-8E38-A146BCF47358}" srcOrd="0" destOrd="0" presId="urn:microsoft.com/office/officeart/2008/layout/LinedList"/>
    <dgm:cxn modelId="{DD4FEB83-D75C-4F49-9D70-59BF6D67AFAE}" type="presParOf" srcId="{5107C2CA-F145-47D7-8BE7-AA67BC82A40C}" destId="{C992C9C7-985C-4E98-95D0-349E65882E30}" srcOrd="1" destOrd="0" presId="urn:microsoft.com/office/officeart/2008/layout/LinedList"/>
    <dgm:cxn modelId="{F14A9DE4-F3BA-4696-ADDF-99FCC3096699}" type="presParOf" srcId="{BE4BC4D5-1A85-4F5F-8F2E-8657823283FB}" destId="{C6FFBB32-F549-492C-B4BC-54B65DDF44C0}" srcOrd="2" destOrd="0" presId="urn:microsoft.com/office/officeart/2008/layout/LinedList"/>
    <dgm:cxn modelId="{6D8B00A8-6765-4B3E-A91C-57F3827BDA5D}" type="presParOf" srcId="{BE4BC4D5-1A85-4F5F-8F2E-8657823283FB}" destId="{8E31D4DB-E572-4F1D-B1F0-06DF59074F10}" srcOrd="3" destOrd="0" presId="urn:microsoft.com/office/officeart/2008/layout/LinedList"/>
    <dgm:cxn modelId="{D0CF235E-231F-4F58-A911-BA1A97A57112}" type="presParOf" srcId="{8E31D4DB-E572-4F1D-B1F0-06DF59074F10}" destId="{47C0921F-1F9B-4EC3-A4DF-864279E863B9}" srcOrd="0" destOrd="0" presId="urn:microsoft.com/office/officeart/2008/layout/LinedList"/>
    <dgm:cxn modelId="{51989E63-C4BE-4311-879B-821FD2B3C689}" type="presParOf" srcId="{8E31D4DB-E572-4F1D-B1F0-06DF59074F10}" destId="{0CFA57C8-FD35-4CF2-B434-B243308734DB}" srcOrd="1" destOrd="0" presId="urn:microsoft.com/office/officeart/2008/layout/LinedList"/>
    <dgm:cxn modelId="{94D3B0CB-73CF-4F5C-B196-6D19625FE263}" type="presParOf" srcId="{BE4BC4D5-1A85-4F5F-8F2E-8657823283FB}" destId="{FA1A9568-B1D7-4B7A-9D93-DE6E360935C0}" srcOrd="4" destOrd="0" presId="urn:microsoft.com/office/officeart/2008/layout/LinedList"/>
    <dgm:cxn modelId="{FAFA6217-1A43-48EA-9F15-CA3AC8194440}" type="presParOf" srcId="{BE4BC4D5-1A85-4F5F-8F2E-8657823283FB}" destId="{65F2415A-60A2-40EE-9052-2D2ADE3AA19E}" srcOrd="5" destOrd="0" presId="urn:microsoft.com/office/officeart/2008/layout/LinedList"/>
    <dgm:cxn modelId="{AC9BDFC8-C50B-4093-B991-E04D2D5ADD14}" type="presParOf" srcId="{65F2415A-60A2-40EE-9052-2D2ADE3AA19E}" destId="{A0EBFA43-FBB5-441C-9481-B859E3F60845}" srcOrd="0" destOrd="0" presId="urn:microsoft.com/office/officeart/2008/layout/LinedList"/>
    <dgm:cxn modelId="{30855489-B7C1-443A-83FB-2A12CE58BA41}" type="presParOf" srcId="{65F2415A-60A2-40EE-9052-2D2ADE3AA19E}" destId="{778286E1-6A3B-4663-91D7-485142B104E9}" srcOrd="1" destOrd="0" presId="urn:microsoft.com/office/officeart/2008/layout/LinedList"/>
    <dgm:cxn modelId="{74196645-7817-43B0-9943-02607BA2F393}" type="presParOf" srcId="{BE4BC4D5-1A85-4F5F-8F2E-8657823283FB}" destId="{649840FA-3AA3-4DAE-9F41-4A8B8290FB64}" srcOrd="6" destOrd="0" presId="urn:microsoft.com/office/officeart/2008/layout/LinedList"/>
    <dgm:cxn modelId="{99EBBF30-3954-455C-B360-D3E7D961852C}" type="presParOf" srcId="{BE4BC4D5-1A85-4F5F-8F2E-8657823283FB}" destId="{7DB1136C-2F68-4E6C-84D0-44CB17643996}" srcOrd="7" destOrd="0" presId="urn:microsoft.com/office/officeart/2008/layout/LinedList"/>
    <dgm:cxn modelId="{34C697AD-DF77-4C1C-8E17-509B134CC897}" type="presParOf" srcId="{7DB1136C-2F68-4E6C-84D0-44CB17643996}" destId="{465462FA-6166-4167-BCFA-4F978189C939}" srcOrd="0" destOrd="0" presId="urn:microsoft.com/office/officeart/2008/layout/LinedList"/>
    <dgm:cxn modelId="{19EF3F41-1D3F-4FAD-94A6-4AA52C45DC4D}" type="presParOf" srcId="{7DB1136C-2F68-4E6C-84D0-44CB17643996}" destId="{AD060CA4-1964-4AE0-A82D-29D5ED779AA6}" srcOrd="1" destOrd="0" presId="urn:microsoft.com/office/officeart/2008/layout/LinedList"/>
    <dgm:cxn modelId="{1D397650-CC40-4057-9983-039472359037}" type="presParOf" srcId="{BE4BC4D5-1A85-4F5F-8F2E-8657823283FB}" destId="{A6E0295C-AFB4-4335-ABEC-34B460C85FD7}" srcOrd="8" destOrd="0" presId="urn:microsoft.com/office/officeart/2008/layout/LinedList"/>
    <dgm:cxn modelId="{154A374D-76C2-43D9-B5B7-A825C73E9F3E}" type="presParOf" srcId="{BE4BC4D5-1A85-4F5F-8F2E-8657823283FB}" destId="{B3F5921D-68D1-4425-BF48-777CBD778234}" srcOrd="9" destOrd="0" presId="urn:microsoft.com/office/officeart/2008/layout/LinedList"/>
    <dgm:cxn modelId="{D6D20BDB-CBCC-4401-98C4-9B9CA1111999}" type="presParOf" srcId="{B3F5921D-68D1-4425-BF48-777CBD778234}" destId="{C45889A6-33D5-4399-8CD6-72E14CA3AE82}" srcOrd="0" destOrd="0" presId="urn:microsoft.com/office/officeart/2008/layout/LinedList"/>
    <dgm:cxn modelId="{EAB10D1F-BC6E-440B-908C-BB7C8BAB48D1}" type="presParOf" srcId="{B3F5921D-68D1-4425-BF48-777CBD778234}" destId="{B0953870-36B5-47CF-86DF-3792333674D8}"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982498-8FE6-435B-801E-6B5CB016B369}"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FA93D1C4-2B89-4242-B240-A0FB69A8C860}">
      <dgm:prSet/>
      <dgm:spPr/>
      <dgm:t>
        <a:bodyPr/>
        <a:lstStyle/>
        <a:p>
          <a:pPr>
            <a:lnSpc>
              <a:spcPct val="100000"/>
            </a:lnSpc>
          </a:pPr>
          <a:r>
            <a:rPr lang="en-US"/>
            <a:t>Act as a faithful agent serving the interests of employers, clients, and employees.</a:t>
          </a:r>
        </a:p>
      </dgm:t>
    </dgm:pt>
    <dgm:pt modelId="{70D530C2-8FFA-4F8F-B6D2-569FF1B21A71}" type="parTrans" cxnId="{D8742090-8120-4B3F-90B1-DD7D79574F42}">
      <dgm:prSet/>
      <dgm:spPr/>
      <dgm:t>
        <a:bodyPr/>
        <a:lstStyle/>
        <a:p>
          <a:endParaRPr lang="en-US"/>
        </a:p>
      </dgm:t>
    </dgm:pt>
    <dgm:pt modelId="{3892C145-E718-4563-AD04-10E05055C356}" type="sibTrans" cxnId="{D8742090-8120-4B3F-90B1-DD7D79574F42}">
      <dgm:prSet/>
      <dgm:spPr/>
      <dgm:t>
        <a:bodyPr/>
        <a:lstStyle/>
        <a:p>
          <a:pPr>
            <a:lnSpc>
              <a:spcPct val="100000"/>
            </a:lnSpc>
          </a:pPr>
          <a:endParaRPr lang="en-US"/>
        </a:p>
      </dgm:t>
    </dgm:pt>
    <dgm:pt modelId="{2C444EBC-2E1C-4FE7-B222-396351B3D274}">
      <dgm:prSet/>
      <dgm:spPr/>
      <dgm:t>
        <a:bodyPr/>
        <a:lstStyle/>
        <a:p>
          <a:pPr>
            <a:lnSpc>
              <a:spcPct val="100000"/>
            </a:lnSpc>
          </a:pPr>
          <a:r>
            <a:rPr lang="en-US"/>
            <a:t>Implement sound business practices and promote continuous improvement.</a:t>
          </a:r>
        </a:p>
      </dgm:t>
    </dgm:pt>
    <dgm:pt modelId="{01073486-4678-4072-8A82-EF222849EE10}" type="parTrans" cxnId="{1700AE8B-5618-479B-888C-5BC6F2A9BD61}">
      <dgm:prSet/>
      <dgm:spPr/>
      <dgm:t>
        <a:bodyPr/>
        <a:lstStyle/>
        <a:p>
          <a:endParaRPr lang="en-US"/>
        </a:p>
      </dgm:t>
    </dgm:pt>
    <dgm:pt modelId="{6DE5BA77-8557-42A0-BB42-F14CEF0330A1}" type="sibTrans" cxnId="{1700AE8B-5618-479B-888C-5BC6F2A9BD61}">
      <dgm:prSet/>
      <dgm:spPr/>
      <dgm:t>
        <a:bodyPr/>
        <a:lstStyle/>
        <a:p>
          <a:pPr>
            <a:lnSpc>
              <a:spcPct val="100000"/>
            </a:lnSpc>
          </a:pPr>
          <a:endParaRPr lang="en-US"/>
        </a:p>
      </dgm:t>
    </dgm:pt>
    <dgm:pt modelId="{68D708D2-6BB4-4990-8854-0AB50F3A4AFF}">
      <dgm:prSet/>
      <dgm:spPr/>
      <dgm:t>
        <a:bodyPr/>
        <a:lstStyle/>
        <a:p>
          <a:pPr>
            <a:lnSpc>
              <a:spcPct val="100000"/>
            </a:lnSpc>
          </a:pPr>
          <a:r>
            <a:rPr lang="en-US"/>
            <a:t>Foster high standards of client service and employee development.</a:t>
          </a:r>
        </a:p>
      </dgm:t>
    </dgm:pt>
    <dgm:pt modelId="{66937179-B8F0-41C3-A1E6-1DA09CAAE40D}" type="parTrans" cxnId="{E305AF3F-7936-4FD4-8399-DE52CF99AD9F}">
      <dgm:prSet/>
      <dgm:spPr/>
      <dgm:t>
        <a:bodyPr/>
        <a:lstStyle/>
        <a:p>
          <a:endParaRPr lang="en-US"/>
        </a:p>
      </dgm:t>
    </dgm:pt>
    <dgm:pt modelId="{AB46E1AE-FC7E-4C6F-8E46-CA4EC7D9F1C1}" type="sibTrans" cxnId="{E305AF3F-7936-4FD4-8399-DE52CF99AD9F}">
      <dgm:prSet/>
      <dgm:spPr/>
      <dgm:t>
        <a:bodyPr/>
        <a:lstStyle/>
        <a:p>
          <a:pPr>
            <a:lnSpc>
              <a:spcPct val="100000"/>
            </a:lnSpc>
          </a:pPr>
          <a:endParaRPr lang="en-US"/>
        </a:p>
      </dgm:t>
    </dgm:pt>
    <dgm:pt modelId="{EA5EDC64-20DE-4E78-AB1F-B5F2E05A0D87}">
      <dgm:prSet/>
      <dgm:spPr/>
      <dgm:t>
        <a:bodyPr/>
        <a:lstStyle/>
        <a:p>
          <a:pPr>
            <a:lnSpc>
              <a:spcPct val="100000"/>
            </a:lnSpc>
          </a:pPr>
          <a:r>
            <a:rPr lang="en-US"/>
            <a:t>Maintain effective communication and practice objectivity and good judgment.</a:t>
          </a:r>
        </a:p>
      </dgm:t>
    </dgm:pt>
    <dgm:pt modelId="{C5A07821-4F49-463C-AEC1-00B772E22EA0}" type="parTrans" cxnId="{8CD24DFF-C750-4A4B-8F71-8C5E0EA8621A}">
      <dgm:prSet/>
      <dgm:spPr/>
      <dgm:t>
        <a:bodyPr/>
        <a:lstStyle/>
        <a:p>
          <a:endParaRPr lang="en-US"/>
        </a:p>
      </dgm:t>
    </dgm:pt>
    <dgm:pt modelId="{EA66577F-6F2F-45C9-93D9-2CC36A5E7A90}" type="sibTrans" cxnId="{8CD24DFF-C750-4A4B-8F71-8C5E0EA8621A}">
      <dgm:prSet/>
      <dgm:spPr/>
      <dgm:t>
        <a:bodyPr/>
        <a:lstStyle/>
        <a:p>
          <a:pPr>
            <a:lnSpc>
              <a:spcPct val="100000"/>
            </a:lnSpc>
          </a:pPr>
          <a:endParaRPr lang="en-US"/>
        </a:p>
      </dgm:t>
    </dgm:pt>
    <dgm:pt modelId="{C758A989-E894-4E9A-AE28-72966CD6871D}">
      <dgm:prSet/>
      <dgm:spPr/>
      <dgm:t>
        <a:bodyPr/>
        <a:lstStyle/>
        <a:p>
          <a:pPr>
            <a:lnSpc>
              <a:spcPct val="100000"/>
            </a:lnSpc>
          </a:pPr>
          <a:r>
            <a:rPr lang="en-US"/>
            <a:t>Promote equal opportunity employment practices and accountability for professional and ethical conduct.</a:t>
          </a:r>
        </a:p>
      </dgm:t>
    </dgm:pt>
    <dgm:pt modelId="{D166E1E2-72F5-4750-97C4-B7063ED64F8A}" type="parTrans" cxnId="{F2AD4F2C-70C7-451B-92CC-3A553473934D}">
      <dgm:prSet/>
      <dgm:spPr/>
      <dgm:t>
        <a:bodyPr/>
        <a:lstStyle/>
        <a:p>
          <a:endParaRPr lang="en-US"/>
        </a:p>
      </dgm:t>
    </dgm:pt>
    <dgm:pt modelId="{7E983C66-7D37-4A25-A7BC-230A89982456}" type="sibTrans" cxnId="{F2AD4F2C-70C7-451B-92CC-3A553473934D}">
      <dgm:prSet/>
      <dgm:spPr/>
      <dgm:t>
        <a:bodyPr/>
        <a:lstStyle/>
        <a:p>
          <a:pPr>
            <a:lnSpc>
              <a:spcPct val="100000"/>
            </a:lnSpc>
          </a:pPr>
          <a:endParaRPr lang="en-US"/>
        </a:p>
      </dgm:t>
    </dgm:pt>
    <dgm:pt modelId="{E51783F7-9B4E-447F-B084-B2094CC35B37}">
      <dgm:prSet/>
      <dgm:spPr/>
      <dgm:t>
        <a:bodyPr/>
        <a:lstStyle/>
        <a:p>
          <a:pPr>
            <a:lnSpc>
              <a:spcPct val="100000"/>
            </a:lnSpc>
          </a:pPr>
          <a:r>
            <a:rPr lang="en-US"/>
            <a:t>Engage with others in a manner that promotes the public interest and demonstrates respect and sincerity.</a:t>
          </a:r>
        </a:p>
      </dgm:t>
    </dgm:pt>
    <dgm:pt modelId="{75C59163-82A1-4B35-A4CC-D02FA12D240C}" type="parTrans" cxnId="{21BDD8B7-8982-4653-AC1B-8D5A7B2CF277}">
      <dgm:prSet/>
      <dgm:spPr/>
      <dgm:t>
        <a:bodyPr/>
        <a:lstStyle/>
        <a:p>
          <a:endParaRPr lang="en-US"/>
        </a:p>
      </dgm:t>
    </dgm:pt>
    <dgm:pt modelId="{7FBA1D4C-5F60-4547-9F06-36023E86350A}" type="sibTrans" cxnId="{21BDD8B7-8982-4653-AC1B-8D5A7B2CF277}">
      <dgm:prSet/>
      <dgm:spPr/>
      <dgm:t>
        <a:bodyPr/>
        <a:lstStyle/>
        <a:p>
          <a:endParaRPr lang="en-US"/>
        </a:p>
      </dgm:t>
    </dgm:pt>
    <dgm:pt modelId="{3F6B8575-468E-4B08-B857-5E7ECCA53987}" type="pres">
      <dgm:prSet presAssocID="{B7982498-8FE6-435B-801E-6B5CB016B369}" presName="root" presStyleCnt="0">
        <dgm:presLayoutVars>
          <dgm:dir/>
          <dgm:resizeHandles val="exact"/>
        </dgm:presLayoutVars>
      </dgm:prSet>
      <dgm:spPr/>
    </dgm:pt>
    <dgm:pt modelId="{03B4CCF0-92FD-4A8A-AE9B-E58525C9E337}" type="pres">
      <dgm:prSet presAssocID="{B7982498-8FE6-435B-801E-6B5CB016B369}" presName="container" presStyleCnt="0">
        <dgm:presLayoutVars>
          <dgm:dir/>
          <dgm:resizeHandles val="exact"/>
        </dgm:presLayoutVars>
      </dgm:prSet>
      <dgm:spPr/>
    </dgm:pt>
    <dgm:pt modelId="{D6A3819A-CAB0-4A64-A063-87AD134E1073}" type="pres">
      <dgm:prSet presAssocID="{FA93D1C4-2B89-4242-B240-A0FB69A8C860}" presName="compNode" presStyleCnt="0"/>
      <dgm:spPr/>
    </dgm:pt>
    <dgm:pt modelId="{2B9E6440-A9FF-493F-B7F0-80B38FB1EAA0}" type="pres">
      <dgm:prSet presAssocID="{FA93D1C4-2B89-4242-B240-A0FB69A8C860}" presName="iconBgRect" presStyleLbl="bgShp" presStyleIdx="0" presStyleCnt="6"/>
      <dgm:spPr/>
    </dgm:pt>
    <dgm:pt modelId="{4B4D73ED-C4DA-469B-8381-DF0C8FA91DFC}" type="pres">
      <dgm:prSet presAssocID="{FA93D1C4-2B89-4242-B240-A0FB69A8C86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ffice Worker"/>
        </a:ext>
      </dgm:extLst>
    </dgm:pt>
    <dgm:pt modelId="{EA53A40A-7508-4CB9-A6A8-BD4F314D37C2}" type="pres">
      <dgm:prSet presAssocID="{FA93D1C4-2B89-4242-B240-A0FB69A8C860}" presName="spaceRect" presStyleCnt="0"/>
      <dgm:spPr/>
    </dgm:pt>
    <dgm:pt modelId="{AC1AF1B8-CF21-488D-9ABA-BD834CD24B7B}" type="pres">
      <dgm:prSet presAssocID="{FA93D1C4-2B89-4242-B240-A0FB69A8C860}" presName="textRect" presStyleLbl="revTx" presStyleIdx="0" presStyleCnt="6">
        <dgm:presLayoutVars>
          <dgm:chMax val="1"/>
          <dgm:chPref val="1"/>
        </dgm:presLayoutVars>
      </dgm:prSet>
      <dgm:spPr/>
    </dgm:pt>
    <dgm:pt modelId="{14FF0460-D2B1-4741-A90B-1A7C8B261925}" type="pres">
      <dgm:prSet presAssocID="{3892C145-E718-4563-AD04-10E05055C356}" presName="sibTrans" presStyleLbl="sibTrans2D1" presStyleIdx="0" presStyleCnt="0"/>
      <dgm:spPr/>
    </dgm:pt>
    <dgm:pt modelId="{F9FB26E5-EF01-44B7-8F93-93BC4BBD217C}" type="pres">
      <dgm:prSet presAssocID="{2C444EBC-2E1C-4FE7-B222-396351B3D274}" presName="compNode" presStyleCnt="0"/>
      <dgm:spPr/>
    </dgm:pt>
    <dgm:pt modelId="{1E55997F-BBCB-4B77-94C8-64804430EA0B}" type="pres">
      <dgm:prSet presAssocID="{2C444EBC-2E1C-4FE7-B222-396351B3D274}" presName="iconBgRect" presStyleLbl="bgShp" presStyleIdx="1" presStyleCnt="6"/>
      <dgm:spPr/>
    </dgm:pt>
    <dgm:pt modelId="{D3BBB4FE-6235-4318-9C1F-9E133D58C624}" type="pres">
      <dgm:prSet presAssocID="{2C444EBC-2E1C-4FE7-B222-396351B3D27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gaphone"/>
        </a:ext>
      </dgm:extLst>
    </dgm:pt>
    <dgm:pt modelId="{D7798810-39C1-4AF4-B1B4-C39BFDB219C3}" type="pres">
      <dgm:prSet presAssocID="{2C444EBC-2E1C-4FE7-B222-396351B3D274}" presName="spaceRect" presStyleCnt="0"/>
      <dgm:spPr/>
    </dgm:pt>
    <dgm:pt modelId="{8EBCAD47-FB0E-4691-80CF-8950E3E4041F}" type="pres">
      <dgm:prSet presAssocID="{2C444EBC-2E1C-4FE7-B222-396351B3D274}" presName="textRect" presStyleLbl="revTx" presStyleIdx="1" presStyleCnt="6">
        <dgm:presLayoutVars>
          <dgm:chMax val="1"/>
          <dgm:chPref val="1"/>
        </dgm:presLayoutVars>
      </dgm:prSet>
      <dgm:spPr/>
    </dgm:pt>
    <dgm:pt modelId="{28EFBC57-E11A-4588-B73F-8B0F59640933}" type="pres">
      <dgm:prSet presAssocID="{6DE5BA77-8557-42A0-BB42-F14CEF0330A1}" presName="sibTrans" presStyleLbl="sibTrans2D1" presStyleIdx="0" presStyleCnt="0"/>
      <dgm:spPr/>
    </dgm:pt>
    <dgm:pt modelId="{259AB5E7-0F55-4294-859C-B05C2E2EA3CA}" type="pres">
      <dgm:prSet presAssocID="{68D708D2-6BB4-4990-8854-0AB50F3A4AFF}" presName="compNode" presStyleCnt="0"/>
      <dgm:spPr/>
    </dgm:pt>
    <dgm:pt modelId="{3E23BCD3-3FEB-4B23-BF87-11A479113146}" type="pres">
      <dgm:prSet presAssocID="{68D708D2-6BB4-4990-8854-0AB50F3A4AFF}" presName="iconBgRect" presStyleLbl="bgShp" presStyleIdx="2" presStyleCnt="6"/>
      <dgm:spPr/>
    </dgm:pt>
    <dgm:pt modelId="{6F90E5FB-B801-4031-8A6D-8A01D78F8BCA}" type="pres">
      <dgm:prSet presAssocID="{68D708D2-6BB4-4990-8854-0AB50F3A4AF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 Success"/>
        </a:ext>
      </dgm:extLst>
    </dgm:pt>
    <dgm:pt modelId="{FBEC0CEC-3C10-48C4-ABB9-4F1BB4FCA0FF}" type="pres">
      <dgm:prSet presAssocID="{68D708D2-6BB4-4990-8854-0AB50F3A4AFF}" presName="spaceRect" presStyleCnt="0"/>
      <dgm:spPr/>
    </dgm:pt>
    <dgm:pt modelId="{477568A7-8A7A-4E58-9D12-DA9A27CF3FF9}" type="pres">
      <dgm:prSet presAssocID="{68D708D2-6BB4-4990-8854-0AB50F3A4AFF}" presName="textRect" presStyleLbl="revTx" presStyleIdx="2" presStyleCnt="6">
        <dgm:presLayoutVars>
          <dgm:chMax val="1"/>
          <dgm:chPref val="1"/>
        </dgm:presLayoutVars>
      </dgm:prSet>
      <dgm:spPr/>
    </dgm:pt>
    <dgm:pt modelId="{013DFFDD-B116-44E2-87A0-685F58CB3A47}" type="pres">
      <dgm:prSet presAssocID="{AB46E1AE-FC7E-4C6F-8E46-CA4EC7D9F1C1}" presName="sibTrans" presStyleLbl="sibTrans2D1" presStyleIdx="0" presStyleCnt="0"/>
      <dgm:spPr/>
    </dgm:pt>
    <dgm:pt modelId="{69A13573-227A-45C4-BCAA-496C89D4FE44}" type="pres">
      <dgm:prSet presAssocID="{EA5EDC64-20DE-4E78-AB1F-B5F2E05A0D87}" presName="compNode" presStyleCnt="0"/>
      <dgm:spPr/>
    </dgm:pt>
    <dgm:pt modelId="{CE6FFC82-3F8C-4F31-B1FE-D5C9F03FFEFC}" type="pres">
      <dgm:prSet presAssocID="{EA5EDC64-20DE-4E78-AB1F-B5F2E05A0D87}" presName="iconBgRect" presStyleLbl="bgShp" presStyleIdx="3" presStyleCnt="6"/>
      <dgm:spPr/>
    </dgm:pt>
    <dgm:pt modelId="{1A1F6251-6E3B-412E-8AC1-F1A7FC600D90}" type="pres">
      <dgm:prSet presAssocID="{EA5EDC64-20DE-4E78-AB1F-B5F2E05A0D87}"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cales of Justice"/>
        </a:ext>
      </dgm:extLst>
    </dgm:pt>
    <dgm:pt modelId="{2E87EAB8-D256-454E-8988-2FD47A145991}" type="pres">
      <dgm:prSet presAssocID="{EA5EDC64-20DE-4E78-AB1F-B5F2E05A0D87}" presName="spaceRect" presStyleCnt="0"/>
      <dgm:spPr/>
    </dgm:pt>
    <dgm:pt modelId="{7379B88E-665C-453C-A23E-18FADA7CF7EB}" type="pres">
      <dgm:prSet presAssocID="{EA5EDC64-20DE-4E78-AB1F-B5F2E05A0D87}" presName="textRect" presStyleLbl="revTx" presStyleIdx="3" presStyleCnt="6">
        <dgm:presLayoutVars>
          <dgm:chMax val="1"/>
          <dgm:chPref val="1"/>
        </dgm:presLayoutVars>
      </dgm:prSet>
      <dgm:spPr/>
    </dgm:pt>
    <dgm:pt modelId="{058C0E74-7ED8-4644-A1B7-45752EA3287B}" type="pres">
      <dgm:prSet presAssocID="{EA66577F-6F2F-45C9-93D9-2CC36A5E7A90}" presName="sibTrans" presStyleLbl="sibTrans2D1" presStyleIdx="0" presStyleCnt="0"/>
      <dgm:spPr/>
    </dgm:pt>
    <dgm:pt modelId="{9567ECBC-022C-4874-AFF9-B88891244B46}" type="pres">
      <dgm:prSet presAssocID="{C758A989-E894-4E9A-AE28-72966CD6871D}" presName="compNode" presStyleCnt="0"/>
      <dgm:spPr/>
    </dgm:pt>
    <dgm:pt modelId="{E899D140-45C2-435D-A249-A3DAAB046F26}" type="pres">
      <dgm:prSet presAssocID="{C758A989-E894-4E9A-AE28-72966CD6871D}" presName="iconBgRect" presStyleLbl="bgShp" presStyleIdx="4" presStyleCnt="6"/>
      <dgm:spPr/>
    </dgm:pt>
    <dgm:pt modelId="{D950AD8B-4AD2-449B-99F0-4D925A833D1D}" type="pres">
      <dgm:prSet presAssocID="{C758A989-E894-4E9A-AE28-72966CD6871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andshake"/>
        </a:ext>
      </dgm:extLst>
    </dgm:pt>
    <dgm:pt modelId="{CC58D169-044A-404B-AED8-3008EC3FFEAE}" type="pres">
      <dgm:prSet presAssocID="{C758A989-E894-4E9A-AE28-72966CD6871D}" presName="spaceRect" presStyleCnt="0"/>
      <dgm:spPr/>
    </dgm:pt>
    <dgm:pt modelId="{517011EA-46CC-488A-BBAA-AD29BD5B0D75}" type="pres">
      <dgm:prSet presAssocID="{C758A989-E894-4E9A-AE28-72966CD6871D}" presName="textRect" presStyleLbl="revTx" presStyleIdx="4" presStyleCnt="6">
        <dgm:presLayoutVars>
          <dgm:chMax val="1"/>
          <dgm:chPref val="1"/>
        </dgm:presLayoutVars>
      </dgm:prSet>
      <dgm:spPr/>
    </dgm:pt>
    <dgm:pt modelId="{6F6FD983-3ACE-4EC5-9DD9-FED38EB29F90}" type="pres">
      <dgm:prSet presAssocID="{7E983C66-7D37-4A25-A7BC-230A89982456}" presName="sibTrans" presStyleLbl="sibTrans2D1" presStyleIdx="0" presStyleCnt="0"/>
      <dgm:spPr/>
    </dgm:pt>
    <dgm:pt modelId="{A43C663E-FDE4-490B-8EF9-E7EC5DE7B51B}" type="pres">
      <dgm:prSet presAssocID="{E51783F7-9B4E-447F-B084-B2094CC35B37}" presName="compNode" presStyleCnt="0"/>
      <dgm:spPr/>
    </dgm:pt>
    <dgm:pt modelId="{4BC337E1-D249-400D-89E4-30802464F3F9}" type="pres">
      <dgm:prSet presAssocID="{E51783F7-9B4E-447F-B084-B2094CC35B37}" presName="iconBgRect" presStyleLbl="bgShp" presStyleIdx="5" presStyleCnt="6"/>
      <dgm:spPr/>
    </dgm:pt>
    <dgm:pt modelId="{37E12EBD-F198-4246-AB3C-A1C9798007CB}" type="pres">
      <dgm:prSet presAssocID="{E51783F7-9B4E-447F-B084-B2094CC35B3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Judge"/>
        </a:ext>
      </dgm:extLst>
    </dgm:pt>
    <dgm:pt modelId="{5F047183-F371-4803-90D7-F1D5FFE83A60}" type="pres">
      <dgm:prSet presAssocID="{E51783F7-9B4E-447F-B084-B2094CC35B37}" presName="spaceRect" presStyleCnt="0"/>
      <dgm:spPr/>
    </dgm:pt>
    <dgm:pt modelId="{DD37E61C-5D07-4D88-848B-DAD905AC28A5}" type="pres">
      <dgm:prSet presAssocID="{E51783F7-9B4E-447F-B084-B2094CC35B37}" presName="textRect" presStyleLbl="revTx" presStyleIdx="5" presStyleCnt="6">
        <dgm:presLayoutVars>
          <dgm:chMax val="1"/>
          <dgm:chPref val="1"/>
        </dgm:presLayoutVars>
      </dgm:prSet>
      <dgm:spPr/>
    </dgm:pt>
  </dgm:ptLst>
  <dgm:cxnLst>
    <dgm:cxn modelId="{33CCA005-A53B-45A3-95BD-5223FD27B48B}" type="presOf" srcId="{EA5EDC64-20DE-4E78-AB1F-B5F2E05A0D87}" destId="{7379B88E-665C-453C-A23E-18FADA7CF7EB}" srcOrd="0" destOrd="0" presId="urn:microsoft.com/office/officeart/2018/2/layout/IconCircleList"/>
    <dgm:cxn modelId="{FC577514-E5C8-4AB3-A6D3-B97367CD8A54}" type="presOf" srcId="{E51783F7-9B4E-447F-B084-B2094CC35B37}" destId="{DD37E61C-5D07-4D88-848B-DAD905AC28A5}" srcOrd="0" destOrd="0" presId="urn:microsoft.com/office/officeart/2018/2/layout/IconCircleList"/>
    <dgm:cxn modelId="{A24F9715-F624-4764-B1AA-04D01E1787ED}" type="presOf" srcId="{B7982498-8FE6-435B-801E-6B5CB016B369}" destId="{3F6B8575-468E-4B08-B857-5E7ECCA53987}" srcOrd="0" destOrd="0" presId="urn:microsoft.com/office/officeart/2018/2/layout/IconCircleList"/>
    <dgm:cxn modelId="{A3A3DE1E-D39F-4BEC-876C-2DB3E9601499}" type="presOf" srcId="{3892C145-E718-4563-AD04-10E05055C356}" destId="{14FF0460-D2B1-4741-A90B-1A7C8B261925}" srcOrd="0" destOrd="0" presId="urn:microsoft.com/office/officeart/2018/2/layout/IconCircleList"/>
    <dgm:cxn modelId="{F2AD4F2C-70C7-451B-92CC-3A553473934D}" srcId="{B7982498-8FE6-435B-801E-6B5CB016B369}" destId="{C758A989-E894-4E9A-AE28-72966CD6871D}" srcOrd="4" destOrd="0" parTransId="{D166E1E2-72F5-4750-97C4-B7063ED64F8A}" sibTransId="{7E983C66-7D37-4A25-A7BC-230A89982456}"/>
    <dgm:cxn modelId="{8742E43C-86EA-4387-B02D-3FE5F9E72475}" type="presOf" srcId="{2C444EBC-2E1C-4FE7-B222-396351B3D274}" destId="{8EBCAD47-FB0E-4691-80CF-8950E3E4041F}" srcOrd="0" destOrd="0" presId="urn:microsoft.com/office/officeart/2018/2/layout/IconCircleList"/>
    <dgm:cxn modelId="{E305AF3F-7936-4FD4-8399-DE52CF99AD9F}" srcId="{B7982498-8FE6-435B-801E-6B5CB016B369}" destId="{68D708D2-6BB4-4990-8854-0AB50F3A4AFF}" srcOrd="2" destOrd="0" parTransId="{66937179-B8F0-41C3-A1E6-1DA09CAAE40D}" sibTransId="{AB46E1AE-FC7E-4C6F-8E46-CA4EC7D9F1C1}"/>
    <dgm:cxn modelId="{D9B40487-0050-43D0-9B51-79CB34D7B0EC}" type="presOf" srcId="{EA66577F-6F2F-45C9-93D9-2CC36A5E7A90}" destId="{058C0E74-7ED8-4644-A1B7-45752EA3287B}" srcOrd="0" destOrd="0" presId="urn:microsoft.com/office/officeart/2018/2/layout/IconCircleList"/>
    <dgm:cxn modelId="{1700AE8B-5618-479B-888C-5BC6F2A9BD61}" srcId="{B7982498-8FE6-435B-801E-6B5CB016B369}" destId="{2C444EBC-2E1C-4FE7-B222-396351B3D274}" srcOrd="1" destOrd="0" parTransId="{01073486-4678-4072-8A82-EF222849EE10}" sibTransId="{6DE5BA77-8557-42A0-BB42-F14CEF0330A1}"/>
    <dgm:cxn modelId="{D8742090-8120-4B3F-90B1-DD7D79574F42}" srcId="{B7982498-8FE6-435B-801E-6B5CB016B369}" destId="{FA93D1C4-2B89-4242-B240-A0FB69A8C860}" srcOrd="0" destOrd="0" parTransId="{70D530C2-8FFA-4F8F-B6D2-569FF1B21A71}" sibTransId="{3892C145-E718-4563-AD04-10E05055C356}"/>
    <dgm:cxn modelId="{02A1C6B6-BB55-4484-91C3-D33C4A245374}" type="presOf" srcId="{FA93D1C4-2B89-4242-B240-A0FB69A8C860}" destId="{AC1AF1B8-CF21-488D-9ABA-BD834CD24B7B}" srcOrd="0" destOrd="0" presId="urn:microsoft.com/office/officeart/2018/2/layout/IconCircleList"/>
    <dgm:cxn modelId="{21BDD8B7-8982-4653-AC1B-8D5A7B2CF277}" srcId="{B7982498-8FE6-435B-801E-6B5CB016B369}" destId="{E51783F7-9B4E-447F-B084-B2094CC35B37}" srcOrd="5" destOrd="0" parTransId="{75C59163-82A1-4B35-A4CC-D02FA12D240C}" sibTransId="{7FBA1D4C-5F60-4547-9F06-36023E86350A}"/>
    <dgm:cxn modelId="{8F7514BA-B42B-4254-92DE-2B5ACDA09CC6}" type="presOf" srcId="{68D708D2-6BB4-4990-8854-0AB50F3A4AFF}" destId="{477568A7-8A7A-4E58-9D12-DA9A27CF3FF9}" srcOrd="0" destOrd="0" presId="urn:microsoft.com/office/officeart/2018/2/layout/IconCircleList"/>
    <dgm:cxn modelId="{49C416CF-911D-489F-AB25-09DA79A9C61E}" type="presOf" srcId="{AB46E1AE-FC7E-4C6F-8E46-CA4EC7D9F1C1}" destId="{013DFFDD-B116-44E2-87A0-685F58CB3A47}" srcOrd="0" destOrd="0" presId="urn:microsoft.com/office/officeart/2018/2/layout/IconCircleList"/>
    <dgm:cxn modelId="{2C81F9D1-D001-4685-9819-EDFB9E184C40}" type="presOf" srcId="{C758A989-E894-4E9A-AE28-72966CD6871D}" destId="{517011EA-46CC-488A-BBAA-AD29BD5B0D75}" srcOrd="0" destOrd="0" presId="urn:microsoft.com/office/officeart/2018/2/layout/IconCircleList"/>
    <dgm:cxn modelId="{CDF524D7-2A97-4FFA-AA7E-645F534F199E}" type="presOf" srcId="{6DE5BA77-8557-42A0-BB42-F14CEF0330A1}" destId="{28EFBC57-E11A-4588-B73F-8B0F59640933}" srcOrd="0" destOrd="0" presId="urn:microsoft.com/office/officeart/2018/2/layout/IconCircleList"/>
    <dgm:cxn modelId="{CC432DF0-9D66-4ACA-947F-CE6F4B2E54C4}" type="presOf" srcId="{7E983C66-7D37-4A25-A7BC-230A89982456}" destId="{6F6FD983-3ACE-4EC5-9DD9-FED38EB29F90}" srcOrd="0" destOrd="0" presId="urn:microsoft.com/office/officeart/2018/2/layout/IconCircleList"/>
    <dgm:cxn modelId="{8CD24DFF-C750-4A4B-8F71-8C5E0EA8621A}" srcId="{B7982498-8FE6-435B-801E-6B5CB016B369}" destId="{EA5EDC64-20DE-4E78-AB1F-B5F2E05A0D87}" srcOrd="3" destOrd="0" parTransId="{C5A07821-4F49-463C-AEC1-00B772E22EA0}" sibTransId="{EA66577F-6F2F-45C9-93D9-2CC36A5E7A90}"/>
    <dgm:cxn modelId="{FDD9772C-BC39-49EE-92E6-6960DC0B348B}" type="presParOf" srcId="{3F6B8575-468E-4B08-B857-5E7ECCA53987}" destId="{03B4CCF0-92FD-4A8A-AE9B-E58525C9E337}" srcOrd="0" destOrd="0" presId="urn:microsoft.com/office/officeart/2018/2/layout/IconCircleList"/>
    <dgm:cxn modelId="{4300589B-56E4-4AC5-A27B-099A49338A9A}" type="presParOf" srcId="{03B4CCF0-92FD-4A8A-AE9B-E58525C9E337}" destId="{D6A3819A-CAB0-4A64-A063-87AD134E1073}" srcOrd="0" destOrd="0" presId="urn:microsoft.com/office/officeart/2018/2/layout/IconCircleList"/>
    <dgm:cxn modelId="{F8CE2C52-4D0F-434B-AEE2-4ABEAAC50204}" type="presParOf" srcId="{D6A3819A-CAB0-4A64-A063-87AD134E1073}" destId="{2B9E6440-A9FF-493F-B7F0-80B38FB1EAA0}" srcOrd="0" destOrd="0" presId="urn:microsoft.com/office/officeart/2018/2/layout/IconCircleList"/>
    <dgm:cxn modelId="{1BDB5F8A-9759-4D36-A2B2-9AC67947AB89}" type="presParOf" srcId="{D6A3819A-CAB0-4A64-A063-87AD134E1073}" destId="{4B4D73ED-C4DA-469B-8381-DF0C8FA91DFC}" srcOrd="1" destOrd="0" presId="urn:microsoft.com/office/officeart/2018/2/layout/IconCircleList"/>
    <dgm:cxn modelId="{A6958329-D606-4635-B783-0042EE793936}" type="presParOf" srcId="{D6A3819A-CAB0-4A64-A063-87AD134E1073}" destId="{EA53A40A-7508-4CB9-A6A8-BD4F314D37C2}" srcOrd="2" destOrd="0" presId="urn:microsoft.com/office/officeart/2018/2/layout/IconCircleList"/>
    <dgm:cxn modelId="{D1AF2BF0-1738-4650-8308-71C26C7B25A2}" type="presParOf" srcId="{D6A3819A-CAB0-4A64-A063-87AD134E1073}" destId="{AC1AF1B8-CF21-488D-9ABA-BD834CD24B7B}" srcOrd="3" destOrd="0" presId="urn:microsoft.com/office/officeart/2018/2/layout/IconCircleList"/>
    <dgm:cxn modelId="{FC207077-4952-4A9F-B4DE-30D73B6184A9}" type="presParOf" srcId="{03B4CCF0-92FD-4A8A-AE9B-E58525C9E337}" destId="{14FF0460-D2B1-4741-A90B-1A7C8B261925}" srcOrd="1" destOrd="0" presId="urn:microsoft.com/office/officeart/2018/2/layout/IconCircleList"/>
    <dgm:cxn modelId="{3663940C-163B-4666-BC91-3D7F8CF73ABE}" type="presParOf" srcId="{03B4CCF0-92FD-4A8A-AE9B-E58525C9E337}" destId="{F9FB26E5-EF01-44B7-8F93-93BC4BBD217C}" srcOrd="2" destOrd="0" presId="urn:microsoft.com/office/officeart/2018/2/layout/IconCircleList"/>
    <dgm:cxn modelId="{1AE97A6D-B5C5-439F-B0AC-0A55CF2F5887}" type="presParOf" srcId="{F9FB26E5-EF01-44B7-8F93-93BC4BBD217C}" destId="{1E55997F-BBCB-4B77-94C8-64804430EA0B}" srcOrd="0" destOrd="0" presId="urn:microsoft.com/office/officeart/2018/2/layout/IconCircleList"/>
    <dgm:cxn modelId="{03B3F8D0-3311-404C-9516-FB7073986DDA}" type="presParOf" srcId="{F9FB26E5-EF01-44B7-8F93-93BC4BBD217C}" destId="{D3BBB4FE-6235-4318-9C1F-9E133D58C624}" srcOrd="1" destOrd="0" presId="urn:microsoft.com/office/officeart/2018/2/layout/IconCircleList"/>
    <dgm:cxn modelId="{4A906A23-A6A0-4F7C-BE7A-98B4B9B2EDE8}" type="presParOf" srcId="{F9FB26E5-EF01-44B7-8F93-93BC4BBD217C}" destId="{D7798810-39C1-4AF4-B1B4-C39BFDB219C3}" srcOrd="2" destOrd="0" presId="urn:microsoft.com/office/officeart/2018/2/layout/IconCircleList"/>
    <dgm:cxn modelId="{EB88F4CD-5B8F-473E-939B-7C30BB3FABCB}" type="presParOf" srcId="{F9FB26E5-EF01-44B7-8F93-93BC4BBD217C}" destId="{8EBCAD47-FB0E-4691-80CF-8950E3E4041F}" srcOrd="3" destOrd="0" presId="urn:microsoft.com/office/officeart/2018/2/layout/IconCircleList"/>
    <dgm:cxn modelId="{24490316-3121-4B10-B93C-51745306C692}" type="presParOf" srcId="{03B4CCF0-92FD-4A8A-AE9B-E58525C9E337}" destId="{28EFBC57-E11A-4588-B73F-8B0F59640933}" srcOrd="3" destOrd="0" presId="urn:microsoft.com/office/officeart/2018/2/layout/IconCircleList"/>
    <dgm:cxn modelId="{EB232A8C-1E56-4F85-85C0-36ED6AA4727D}" type="presParOf" srcId="{03B4CCF0-92FD-4A8A-AE9B-E58525C9E337}" destId="{259AB5E7-0F55-4294-859C-B05C2E2EA3CA}" srcOrd="4" destOrd="0" presId="urn:microsoft.com/office/officeart/2018/2/layout/IconCircleList"/>
    <dgm:cxn modelId="{B274F380-15A5-4FF2-A9D6-A94156E13BA3}" type="presParOf" srcId="{259AB5E7-0F55-4294-859C-B05C2E2EA3CA}" destId="{3E23BCD3-3FEB-4B23-BF87-11A479113146}" srcOrd="0" destOrd="0" presId="urn:microsoft.com/office/officeart/2018/2/layout/IconCircleList"/>
    <dgm:cxn modelId="{31970FD8-FB75-4CCF-8FC1-A03418BF49D4}" type="presParOf" srcId="{259AB5E7-0F55-4294-859C-B05C2E2EA3CA}" destId="{6F90E5FB-B801-4031-8A6D-8A01D78F8BCA}" srcOrd="1" destOrd="0" presId="urn:microsoft.com/office/officeart/2018/2/layout/IconCircleList"/>
    <dgm:cxn modelId="{9D2A6EB0-0A5C-4898-AD75-28D5F35ECBB3}" type="presParOf" srcId="{259AB5E7-0F55-4294-859C-B05C2E2EA3CA}" destId="{FBEC0CEC-3C10-48C4-ABB9-4F1BB4FCA0FF}" srcOrd="2" destOrd="0" presId="urn:microsoft.com/office/officeart/2018/2/layout/IconCircleList"/>
    <dgm:cxn modelId="{0E13E1F6-7035-4E46-AE69-BC5B1B47BB6A}" type="presParOf" srcId="{259AB5E7-0F55-4294-859C-B05C2E2EA3CA}" destId="{477568A7-8A7A-4E58-9D12-DA9A27CF3FF9}" srcOrd="3" destOrd="0" presId="urn:microsoft.com/office/officeart/2018/2/layout/IconCircleList"/>
    <dgm:cxn modelId="{16619CFD-AE86-4211-8C50-A88CD9D28110}" type="presParOf" srcId="{03B4CCF0-92FD-4A8A-AE9B-E58525C9E337}" destId="{013DFFDD-B116-44E2-87A0-685F58CB3A47}" srcOrd="5" destOrd="0" presId="urn:microsoft.com/office/officeart/2018/2/layout/IconCircleList"/>
    <dgm:cxn modelId="{361AA230-53E5-4369-9A89-35777338D49C}" type="presParOf" srcId="{03B4CCF0-92FD-4A8A-AE9B-E58525C9E337}" destId="{69A13573-227A-45C4-BCAA-496C89D4FE44}" srcOrd="6" destOrd="0" presId="urn:microsoft.com/office/officeart/2018/2/layout/IconCircleList"/>
    <dgm:cxn modelId="{59CC438F-FDBE-47AC-B5D1-3403ACA7A6A5}" type="presParOf" srcId="{69A13573-227A-45C4-BCAA-496C89D4FE44}" destId="{CE6FFC82-3F8C-4F31-B1FE-D5C9F03FFEFC}" srcOrd="0" destOrd="0" presId="urn:microsoft.com/office/officeart/2018/2/layout/IconCircleList"/>
    <dgm:cxn modelId="{2D99046F-A3CD-4147-94CA-EC1AFF7EAA59}" type="presParOf" srcId="{69A13573-227A-45C4-BCAA-496C89D4FE44}" destId="{1A1F6251-6E3B-412E-8AC1-F1A7FC600D90}" srcOrd="1" destOrd="0" presId="urn:microsoft.com/office/officeart/2018/2/layout/IconCircleList"/>
    <dgm:cxn modelId="{5730B6F7-21B4-4B82-B0B9-DF562B59E8BC}" type="presParOf" srcId="{69A13573-227A-45C4-BCAA-496C89D4FE44}" destId="{2E87EAB8-D256-454E-8988-2FD47A145991}" srcOrd="2" destOrd="0" presId="urn:microsoft.com/office/officeart/2018/2/layout/IconCircleList"/>
    <dgm:cxn modelId="{10F35765-0DF8-472C-B23E-F19E4F0D5A02}" type="presParOf" srcId="{69A13573-227A-45C4-BCAA-496C89D4FE44}" destId="{7379B88E-665C-453C-A23E-18FADA7CF7EB}" srcOrd="3" destOrd="0" presId="urn:microsoft.com/office/officeart/2018/2/layout/IconCircleList"/>
    <dgm:cxn modelId="{AD5F94D7-D7BC-4D40-BA34-733AC4613658}" type="presParOf" srcId="{03B4CCF0-92FD-4A8A-AE9B-E58525C9E337}" destId="{058C0E74-7ED8-4644-A1B7-45752EA3287B}" srcOrd="7" destOrd="0" presId="urn:microsoft.com/office/officeart/2018/2/layout/IconCircleList"/>
    <dgm:cxn modelId="{427A5D53-C608-4479-955A-4326126908EA}" type="presParOf" srcId="{03B4CCF0-92FD-4A8A-AE9B-E58525C9E337}" destId="{9567ECBC-022C-4874-AFF9-B88891244B46}" srcOrd="8" destOrd="0" presId="urn:microsoft.com/office/officeart/2018/2/layout/IconCircleList"/>
    <dgm:cxn modelId="{17E94C91-D75E-45F1-823D-AB62E0B2F924}" type="presParOf" srcId="{9567ECBC-022C-4874-AFF9-B88891244B46}" destId="{E899D140-45C2-435D-A249-A3DAAB046F26}" srcOrd="0" destOrd="0" presId="urn:microsoft.com/office/officeart/2018/2/layout/IconCircleList"/>
    <dgm:cxn modelId="{3CBE28A9-6815-4C28-844A-53A06A16C2DF}" type="presParOf" srcId="{9567ECBC-022C-4874-AFF9-B88891244B46}" destId="{D950AD8B-4AD2-449B-99F0-4D925A833D1D}" srcOrd="1" destOrd="0" presId="urn:microsoft.com/office/officeart/2018/2/layout/IconCircleList"/>
    <dgm:cxn modelId="{E93D779A-7DB0-4760-BA6D-3C4D102F86A6}" type="presParOf" srcId="{9567ECBC-022C-4874-AFF9-B88891244B46}" destId="{CC58D169-044A-404B-AED8-3008EC3FFEAE}" srcOrd="2" destOrd="0" presId="urn:microsoft.com/office/officeart/2018/2/layout/IconCircleList"/>
    <dgm:cxn modelId="{2033B99D-080B-4A9D-881B-4E079E84B161}" type="presParOf" srcId="{9567ECBC-022C-4874-AFF9-B88891244B46}" destId="{517011EA-46CC-488A-BBAA-AD29BD5B0D75}" srcOrd="3" destOrd="0" presId="urn:microsoft.com/office/officeart/2018/2/layout/IconCircleList"/>
    <dgm:cxn modelId="{C74AC9CF-720E-4078-AAFE-934D05B0D497}" type="presParOf" srcId="{03B4CCF0-92FD-4A8A-AE9B-E58525C9E337}" destId="{6F6FD983-3ACE-4EC5-9DD9-FED38EB29F90}" srcOrd="9" destOrd="0" presId="urn:microsoft.com/office/officeart/2018/2/layout/IconCircleList"/>
    <dgm:cxn modelId="{AC46A2DD-CBFB-428B-A3BE-C4957AB06AC3}" type="presParOf" srcId="{03B4CCF0-92FD-4A8A-AE9B-E58525C9E337}" destId="{A43C663E-FDE4-490B-8EF9-E7EC5DE7B51B}" srcOrd="10" destOrd="0" presId="urn:microsoft.com/office/officeart/2018/2/layout/IconCircleList"/>
    <dgm:cxn modelId="{3FC3D783-A142-454D-9701-EB53E02D4EAF}" type="presParOf" srcId="{A43C663E-FDE4-490B-8EF9-E7EC5DE7B51B}" destId="{4BC337E1-D249-400D-89E4-30802464F3F9}" srcOrd="0" destOrd="0" presId="urn:microsoft.com/office/officeart/2018/2/layout/IconCircleList"/>
    <dgm:cxn modelId="{1C036F24-7D7D-41A1-B86D-C9C6FE9285F0}" type="presParOf" srcId="{A43C663E-FDE4-490B-8EF9-E7EC5DE7B51B}" destId="{37E12EBD-F198-4246-AB3C-A1C9798007CB}" srcOrd="1" destOrd="0" presId="urn:microsoft.com/office/officeart/2018/2/layout/IconCircleList"/>
    <dgm:cxn modelId="{97D185D1-268E-455D-A7E8-77ACE7F0F32B}" type="presParOf" srcId="{A43C663E-FDE4-490B-8EF9-E7EC5DE7B51B}" destId="{5F047183-F371-4803-90D7-F1D5FFE83A60}" srcOrd="2" destOrd="0" presId="urn:microsoft.com/office/officeart/2018/2/layout/IconCircleList"/>
    <dgm:cxn modelId="{73349CE3-48CB-4721-83CF-35BBC0193415}" type="presParOf" srcId="{A43C663E-FDE4-490B-8EF9-E7EC5DE7B51B}" destId="{DD37E61C-5D07-4D88-848B-DAD905AC28A5}"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927F97-2419-428C-B1D3-C3A26141A713}"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CEE87298-70B5-4EFF-AF22-8C97211BDFE2}">
      <dgm:prSet/>
      <dgm:spPr/>
      <dgm:t>
        <a:bodyPr/>
        <a:lstStyle/>
        <a:p>
          <a:pPr>
            <a:lnSpc>
              <a:spcPct val="100000"/>
            </a:lnSpc>
          </a:pPr>
          <a:r>
            <a:rPr lang="en-US"/>
            <a:t>Price Fixing – Any agreement affecting pricing is strictly illegal.</a:t>
          </a:r>
        </a:p>
      </dgm:t>
    </dgm:pt>
    <dgm:pt modelId="{84093C28-E0FF-400A-ADDF-DA504A3D2E63}" type="parTrans" cxnId="{6D4F8D41-F5A6-4A79-AECB-25EF6C49A0CB}">
      <dgm:prSet/>
      <dgm:spPr/>
      <dgm:t>
        <a:bodyPr/>
        <a:lstStyle/>
        <a:p>
          <a:endParaRPr lang="en-US"/>
        </a:p>
      </dgm:t>
    </dgm:pt>
    <dgm:pt modelId="{E5AAFDFF-86C8-4E08-82C0-ABD10E1185D9}" type="sibTrans" cxnId="{6D4F8D41-F5A6-4A79-AECB-25EF6C49A0CB}">
      <dgm:prSet/>
      <dgm:spPr/>
      <dgm:t>
        <a:bodyPr/>
        <a:lstStyle/>
        <a:p>
          <a:pPr>
            <a:lnSpc>
              <a:spcPct val="100000"/>
            </a:lnSpc>
          </a:pPr>
          <a:endParaRPr lang="en-US"/>
        </a:p>
      </dgm:t>
    </dgm:pt>
    <dgm:pt modelId="{A11E130A-0B7D-4669-AD33-4B62091D2D09}">
      <dgm:prSet/>
      <dgm:spPr/>
      <dgm:t>
        <a:bodyPr/>
        <a:lstStyle/>
        <a:p>
          <a:pPr>
            <a:lnSpc>
              <a:spcPct val="100000"/>
            </a:lnSpc>
          </a:pPr>
          <a:r>
            <a:rPr lang="en-US"/>
            <a:t>Membership Policies – Exclusionary practices can create legal risks.</a:t>
          </a:r>
        </a:p>
      </dgm:t>
    </dgm:pt>
    <dgm:pt modelId="{BD6A4CCB-BED5-4134-B81D-36378FD3AF70}" type="parTrans" cxnId="{08FB661E-CD59-4E14-A78E-8E13FE2FFC0E}">
      <dgm:prSet/>
      <dgm:spPr/>
      <dgm:t>
        <a:bodyPr/>
        <a:lstStyle/>
        <a:p>
          <a:endParaRPr lang="en-US"/>
        </a:p>
      </dgm:t>
    </dgm:pt>
    <dgm:pt modelId="{3FD4DE69-CA71-4638-B287-E4D770B1A7E4}" type="sibTrans" cxnId="{08FB661E-CD59-4E14-A78E-8E13FE2FFC0E}">
      <dgm:prSet/>
      <dgm:spPr/>
      <dgm:t>
        <a:bodyPr/>
        <a:lstStyle/>
        <a:p>
          <a:pPr>
            <a:lnSpc>
              <a:spcPct val="100000"/>
            </a:lnSpc>
          </a:pPr>
          <a:endParaRPr lang="en-US"/>
        </a:p>
      </dgm:t>
    </dgm:pt>
    <dgm:pt modelId="{4D53D091-CF3D-4BB4-A2F2-94AC9973C8B8}">
      <dgm:prSet/>
      <dgm:spPr/>
      <dgm:t>
        <a:bodyPr/>
        <a:lstStyle/>
        <a:p>
          <a:pPr>
            <a:lnSpc>
              <a:spcPct val="100000"/>
            </a:lnSpc>
          </a:pPr>
          <a:r>
            <a:rPr lang="en-US"/>
            <a:t>Standardization &amp; Certification – Must not restrict competition.</a:t>
          </a:r>
        </a:p>
      </dgm:t>
    </dgm:pt>
    <dgm:pt modelId="{4DAA6CDF-36EE-4BB1-8FB5-A54C1C1BF09E}" type="parTrans" cxnId="{A51C1161-2AA6-4841-8B32-442CF5F69805}">
      <dgm:prSet/>
      <dgm:spPr/>
      <dgm:t>
        <a:bodyPr/>
        <a:lstStyle/>
        <a:p>
          <a:endParaRPr lang="en-US"/>
        </a:p>
      </dgm:t>
    </dgm:pt>
    <dgm:pt modelId="{C1BD55FA-A51A-4B5C-B79B-FC25F47AC3BD}" type="sibTrans" cxnId="{A51C1161-2AA6-4841-8B32-442CF5F69805}">
      <dgm:prSet/>
      <dgm:spPr/>
      <dgm:t>
        <a:bodyPr/>
        <a:lstStyle/>
        <a:p>
          <a:pPr>
            <a:lnSpc>
              <a:spcPct val="100000"/>
            </a:lnSpc>
          </a:pPr>
          <a:endParaRPr lang="en-US"/>
        </a:p>
      </dgm:t>
    </dgm:pt>
    <dgm:pt modelId="{35B91E33-F421-4AF2-92A8-7820C99B71A4}">
      <dgm:prSet/>
      <dgm:spPr/>
      <dgm:t>
        <a:bodyPr/>
        <a:lstStyle/>
        <a:p>
          <a:pPr>
            <a:lnSpc>
              <a:spcPct val="100000"/>
            </a:lnSpc>
          </a:pPr>
          <a:r>
            <a:rPr lang="en-US"/>
            <a:t>Industry Self-Regulation – Must avoid unfair competitive restrictions.</a:t>
          </a:r>
        </a:p>
      </dgm:t>
    </dgm:pt>
    <dgm:pt modelId="{FD35C30A-4143-439D-8C80-6BEB373152CD}" type="parTrans" cxnId="{FBEF5388-6611-4C5C-92BC-918D7C6629D0}">
      <dgm:prSet/>
      <dgm:spPr/>
      <dgm:t>
        <a:bodyPr/>
        <a:lstStyle/>
        <a:p>
          <a:endParaRPr lang="en-US"/>
        </a:p>
      </dgm:t>
    </dgm:pt>
    <dgm:pt modelId="{9B49CD6E-4A90-455F-91FD-8D497E67FCEB}" type="sibTrans" cxnId="{FBEF5388-6611-4C5C-92BC-918D7C6629D0}">
      <dgm:prSet/>
      <dgm:spPr/>
      <dgm:t>
        <a:bodyPr/>
        <a:lstStyle/>
        <a:p>
          <a:endParaRPr lang="en-US"/>
        </a:p>
      </dgm:t>
    </dgm:pt>
    <dgm:pt modelId="{FA7D48CA-A4FE-4CB6-B727-EB8A39FC5C82}" type="pres">
      <dgm:prSet presAssocID="{BC927F97-2419-428C-B1D3-C3A26141A713}" presName="root" presStyleCnt="0">
        <dgm:presLayoutVars>
          <dgm:dir/>
          <dgm:resizeHandles val="exact"/>
        </dgm:presLayoutVars>
      </dgm:prSet>
      <dgm:spPr/>
    </dgm:pt>
    <dgm:pt modelId="{07DB18E0-B8F6-46BA-9514-F82BE575AAC2}" type="pres">
      <dgm:prSet presAssocID="{BC927F97-2419-428C-B1D3-C3A26141A713}" presName="container" presStyleCnt="0">
        <dgm:presLayoutVars>
          <dgm:dir/>
          <dgm:resizeHandles val="exact"/>
        </dgm:presLayoutVars>
      </dgm:prSet>
      <dgm:spPr/>
    </dgm:pt>
    <dgm:pt modelId="{D3838E0F-479D-43A7-A3D2-EBFF84FC3D22}" type="pres">
      <dgm:prSet presAssocID="{CEE87298-70B5-4EFF-AF22-8C97211BDFE2}" presName="compNode" presStyleCnt="0"/>
      <dgm:spPr/>
    </dgm:pt>
    <dgm:pt modelId="{FF148CD5-B9F9-4FD7-B60F-EBD99C19B39C}" type="pres">
      <dgm:prSet presAssocID="{CEE87298-70B5-4EFF-AF22-8C97211BDFE2}" presName="iconBgRect" presStyleLbl="bgShp" presStyleIdx="0" presStyleCnt="4"/>
      <dgm:spPr/>
    </dgm:pt>
    <dgm:pt modelId="{C55EB88B-143B-48CE-9DA4-1774FF9364B8}" type="pres">
      <dgm:prSet presAssocID="{CEE87298-70B5-4EFF-AF22-8C97211BDFE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uble"/>
        </a:ext>
      </dgm:extLst>
    </dgm:pt>
    <dgm:pt modelId="{CBB22AB6-AC7E-4380-B824-41BD95554ADB}" type="pres">
      <dgm:prSet presAssocID="{CEE87298-70B5-4EFF-AF22-8C97211BDFE2}" presName="spaceRect" presStyleCnt="0"/>
      <dgm:spPr/>
    </dgm:pt>
    <dgm:pt modelId="{907C55FF-8F51-4A83-90C4-EDA5898FE9F0}" type="pres">
      <dgm:prSet presAssocID="{CEE87298-70B5-4EFF-AF22-8C97211BDFE2}" presName="textRect" presStyleLbl="revTx" presStyleIdx="0" presStyleCnt="4">
        <dgm:presLayoutVars>
          <dgm:chMax val="1"/>
          <dgm:chPref val="1"/>
        </dgm:presLayoutVars>
      </dgm:prSet>
      <dgm:spPr/>
    </dgm:pt>
    <dgm:pt modelId="{562D5028-F363-40DC-A4C1-AB6A146B2BE0}" type="pres">
      <dgm:prSet presAssocID="{E5AAFDFF-86C8-4E08-82C0-ABD10E1185D9}" presName="sibTrans" presStyleLbl="sibTrans2D1" presStyleIdx="0" presStyleCnt="0"/>
      <dgm:spPr/>
    </dgm:pt>
    <dgm:pt modelId="{6C7FDF01-599A-4BE8-86D3-84DE9E6668C7}" type="pres">
      <dgm:prSet presAssocID="{A11E130A-0B7D-4669-AD33-4B62091D2D09}" presName="compNode" presStyleCnt="0"/>
      <dgm:spPr/>
    </dgm:pt>
    <dgm:pt modelId="{9E400A1B-06EA-49BE-8EDD-2381EF026829}" type="pres">
      <dgm:prSet presAssocID="{A11E130A-0B7D-4669-AD33-4B62091D2D09}" presName="iconBgRect" presStyleLbl="bgShp" presStyleIdx="1" presStyleCnt="4"/>
      <dgm:spPr/>
    </dgm:pt>
    <dgm:pt modelId="{A25E2E64-0F6E-44D7-9C75-78C5333E6586}" type="pres">
      <dgm:prSet presAssocID="{A11E130A-0B7D-4669-AD33-4B62091D2D0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cales of Justice"/>
        </a:ext>
      </dgm:extLst>
    </dgm:pt>
    <dgm:pt modelId="{E59BF726-5D42-4CB6-B013-5B931CA586EF}" type="pres">
      <dgm:prSet presAssocID="{A11E130A-0B7D-4669-AD33-4B62091D2D09}" presName="spaceRect" presStyleCnt="0"/>
      <dgm:spPr/>
    </dgm:pt>
    <dgm:pt modelId="{BADB8525-91DD-4CAA-92CC-EA0B4407B57E}" type="pres">
      <dgm:prSet presAssocID="{A11E130A-0B7D-4669-AD33-4B62091D2D09}" presName="textRect" presStyleLbl="revTx" presStyleIdx="1" presStyleCnt="4">
        <dgm:presLayoutVars>
          <dgm:chMax val="1"/>
          <dgm:chPref val="1"/>
        </dgm:presLayoutVars>
      </dgm:prSet>
      <dgm:spPr/>
    </dgm:pt>
    <dgm:pt modelId="{AF3DFE89-E845-4482-8D6E-F5E51403D822}" type="pres">
      <dgm:prSet presAssocID="{3FD4DE69-CA71-4638-B287-E4D770B1A7E4}" presName="sibTrans" presStyleLbl="sibTrans2D1" presStyleIdx="0" presStyleCnt="0"/>
      <dgm:spPr/>
    </dgm:pt>
    <dgm:pt modelId="{BAB09C00-2602-4624-9888-B5BAADAA0EBC}" type="pres">
      <dgm:prSet presAssocID="{4D53D091-CF3D-4BB4-A2F2-94AC9973C8B8}" presName="compNode" presStyleCnt="0"/>
      <dgm:spPr/>
    </dgm:pt>
    <dgm:pt modelId="{FA0441AF-ED68-463C-A5A8-C6D4B1DC44D0}" type="pres">
      <dgm:prSet presAssocID="{4D53D091-CF3D-4BB4-A2F2-94AC9973C8B8}" presName="iconBgRect" presStyleLbl="bgShp" presStyleIdx="2" presStyleCnt="4"/>
      <dgm:spPr/>
    </dgm:pt>
    <dgm:pt modelId="{2E9EF22E-0748-4EEF-8433-02142AA7DDF7}" type="pres">
      <dgm:prSet presAssocID="{4D53D091-CF3D-4BB4-A2F2-94AC9973C8B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iploma"/>
        </a:ext>
      </dgm:extLst>
    </dgm:pt>
    <dgm:pt modelId="{80F59711-DA5D-4166-8D43-0B4D0E489460}" type="pres">
      <dgm:prSet presAssocID="{4D53D091-CF3D-4BB4-A2F2-94AC9973C8B8}" presName="spaceRect" presStyleCnt="0"/>
      <dgm:spPr/>
    </dgm:pt>
    <dgm:pt modelId="{F7EB21F9-C833-44D6-A99D-7C6733D77699}" type="pres">
      <dgm:prSet presAssocID="{4D53D091-CF3D-4BB4-A2F2-94AC9973C8B8}" presName="textRect" presStyleLbl="revTx" presStyleIdx="2" presStyleCnt="4">
        <dgm:presLayoutVars>
          <dgm:chMax val="1"/>
          <dgm:chPref val="1"/>
        </dgm:presLayoutVars>
      </dgm:prSet>
      <dgm:spPr/>
    </dgm:pt>
    <dgm:pt modelId="{7B0D2511-6E3C-4401-91E3-9957D0839D98}" type="pres">
      <dgm:prSet presAssocID="{C1BD55FA-A51A-4B5C-B79B-FC25F47AC3BD}" presName="sibTrans" presStyleLbl="sibTrans2D1" presStyleIdx="0" presStyleCnt="0"/>
      <dgm:spPr/>
    </dgm:pt>
    <dgm:pt modelId="{2EC74B2B-BAC0-45E7-8B95-FFE105EB2B0A}" type="pres">
      <dgm:prSet presAssocID="{35B91E33-F421-4AF2-92A8-7820C99B71A4}" presName="compNode" presStyleCnt="0"/>
      <dgm:spPr/>
    </dgm:pt>
    <dgm:pt modelId="{5C848105-3688-412F-9199-4DC980266531}" type="pres">
      <dgm:prSet presAssocID="{35B91E33-F421-4AF2-92A8-7820C99B71A4}" presName="iconBgRect" presStyleLbl="bgShp" presStyleIdx="3" presStyleCnt="4"/>
      <dgm:spPr/>
    </dgm:pt>
    <dgm:pt modelId="{37E975C0-D907-4645-8214-F57CB4C4C3DB}" type="pres">
      <dgm:prSet presAssocID="{35B91E33-F421-4AF2-92A8-7820C99B71A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No sign"/>
        </a:ext>
      </dgm:extLst>
    </dgm:pt>
    <dgm:pt modelId="{BEFD3612-D390-4847-BF2A-FF9FC73EDF8D}" type="pres">
      <dgm:prSet presAssocID="{35B91E33-F421-4AF2-92A8-7820C99B71A4}" presName="spaceRect" presStyleCnt="0"/>
      <dgm:spPr/>
    </dgm:pt>
    <dgm:pt modelId="{2957543D-6A68-4274-ADA1-D543853753D1}" type="pres">
      <dgm:prSet presAssocID="{35B91E33-F421-4AF2-92A8-7820C99B71A4}" presName="textRect" presStyleLbl="revTx" presStyleIdx="3" presStyleCnt="4">
        <dgm:presLayoutVars>
          <dgm:chMax val="1"/>
          <dgm:chPref val="1"/>
        </dgm:presLayoutVars>
      </dgm:prSet>
      <dgm:spPr/>
    </dgm:pt>
  </dgm:ptLst>
  <dgm:cxnLst>
    <dgm:cxn modelId="{BFB32400-6273-4201-866B-2322FFC567B7}" type="presOf" srcId="{BC927F97-2419-428C-B1D3-C3A26141A713}" destId="{FA7D48CA-A4FE-4CB6-B727-EB8A39FC5C82}" srcOrd="0" destOrd="0" presId="urn:microsoft.com/office/officeart/2018/2/layout/IconCircleList"/>
    <dgm:cxn modelId="{6E73C901-EDD0-4027-B68C-CD1761BC736E}" type="presOf" srcId="{C1BD55FA-A51A-4B5C-B79B-FC25F47AC3BD}" destId="{7B0D2511-6E3C-4401-91E3-9957D0839D98}" srcOrd="0" destOrd="0" presId="urn:microsoft.com/office/officeart/2018/2/layout/IconCircleList"/>
    <dgm:cxn modelId="{6386EE01-88E2-48D2-87ED-CC23E9222F67}" type="presOf" srcId="{A11E130A-0B7D-4669-AD33-4B62091D2D09}" destId="{BADB8525-91DD-4CAA-92CC-EA0B4407B57E}" srcOrd="0" destOrd="0" presId="urn:microsoft.com/office/officeart/2018/2/layout/IconCircleList"/>
    <dgm:cxn modelId="{0672BB17-81CF-42B5-8191-D1BA8374860A}" type="presOf" srcId="{CEE87298-70B5-4EFF-AF22-8C97211BDFE2}" destId="{907C55FF-8F51-4A83-90C4-EDA5898FE9F0}" srcOrd="0" destOrd="0" presId="urn:microsoft.com/office/officeart/2018/2/layout/IconCircleList"/>
    <dgm:cxn modelId="{08FB661E-CD59-4E14-A78E-8E13FE2FFC0E}" srcId="{BC927F97-2419-428C-B1D3-C3A26141A713}" destId="{A11E130A-0B7D-4669-AD33-4B62091D2D09}" srcOrd="1" destOrd="0" parTransId="{BD6A4CCB-BED5-4134-B81D-36378FD3AF70}" sibTransId="{3FD4DE69-CA71-4638-B287-E4D770B1A7E4}"/>
    <dgm:cxn modelId="{D0F0C13B-9B35-4786-B33B-61D770B31DD7}" type="presOf" srcId="{4D53D091-CF3D-4BB4-A2F2-94AC9973C8B8}" destId="{F7EB21F9-C833-44D6-A99D-7C6733D77699}" srcOrd="0" destOrd="0" presId="urn:microsoft.com/office/officeart/2018/2/layout/IconCircleList"/>
    <dgm:cxn modelId="{A51C1161-2AA6-4841-8B32-442CF5F69805}" srcId="{BC927F97-2419-428C-B1D3-C3A26141A713}" destId="{4D53D091-CF3D-4BB4-A2F2-94AC9973C8B8}" srcOrd="2" destOrd="0" parTransId="{4DAA6CDF-36EE-4BB1-8FB5-A54C1C1BF09E}" sibTransId="{C1BD55FA-A51A-4B5C-B79B-FC25F47AC3BD}"/>
    <dgm:cxn modelId="{6D4F8D41-F5A6-4A79-AECB-25EF6C49A0CB}" srcId="{BC927F97-2419-428C-B1D3-C3A26141A713}" destId="{CEE87298-70B5-4EFF-AF22-8C97211BDFE2}" srcOrd="0" destOrd="0" parTransId="{84093C28-E0FF-400A-ADDF-DA504A3D2E63}" sibTransId="{E5AAFDFF-86C8-4E08-82C0-ABD10E1185D9}"/>
    <dgm:cxn modelId="{9C802C64-2DC2-4D76-BA97-B604E8B22780}" type="presOf" srcId="{3FD4DE69-CA71-4638-B287-E4D770B1A7E4}" destId="{AF3DFE89-E845-4482-8D6E-F5E51403D822}" srcOrd="0" destOrd="0" presId="urn:microsoft.com/office/officeart/2018/2/layout/IconCircleList"/>
    <dgm:cxn modelId="{1630284A-C6B3-4C3A-9DCC-B26427608C50}" type="presOf" srcId="{E5AAFDFF-86C8-4E08-82C0-ABD10E1185D9}" destId="{562D5028-F363-40DC-A4C1-AB6A146B2BE0}" srcOrd="0" destOrd="0" presId="urn:microsoft.com/office/officeart/2018/2/layout/IconCircleList"/>
    <dgm:cxn modelId="{01FC6588-4D85-482F-A5C0-E7721D734631}" type="presOf" srcId="{35B91E33-F421-4AF2-92A8-7820C99B71A4}" destId="{2957543D-6A68-4274-ADA1-D543853753D1}" srcOrd="0" destOrd="0" presId="urn:microsoft.com/office/officeart/2018/2/layout/IconCircleList"/>
    <dgm:cxn modelId="{FBEF5388-6611-4C5C-92BC-918D7C6629D0}" srcId="{BC927F97-2419-428C-B1D3-C3A26141A713}" destId="{35B91E33-F421-4AF2-92A8-7820C99B71A4}" srcOrd="3" destOrd="0" parTransId="{FD35C30A-4143-439D-8C80-6BEB373152CD}" sibTransId="{9B49CD6E-4A90-455F-91FD-8D497E67FCEB}"/>
    <dgm:cxn modelId="{BF0BE457-2342-44CC-ABEA-D0484388AE77}" type="presParOf" srcId="{FA7D48CA-A4FE-4CB6-B727-EB8A39FC5C82}" destId="{07DB18E0-B8F6-46BA-9514-F82BE575AAC2}" srcOrd="0" destOrd="0" presId="urn:microsoft.com/office/officeart/2018/2/layout/IconCircleList"/>
    <dgm:cxn modelId="{F2E56A3D-1358-4E41-89DF-FD499968A64E}" type="presParOf" srcId="{07DB18E0-B8F6-46BA-9514-F82BE575AAC2}" destId="{D3838E0F-479D-43A7-A3D2-EBFF84FC3D22}" srcOrd="0" destOrd="0" presId="urn:microsoft.com/office/officeart/2018/2/layout/IconCircleList"/>
    <dgm:cxn modelId="{B4DC8C5A-F82E-4341-9285-81A95F1FFF8B}" type="presParOf" srcId="{D3838E0F-479D-43A7-A3D2-EBFF84FC3D22}" destId="{FF148CD5-B9F9-4FD7-B60F-EBD99C19B39C}" srcOrd="0" destOrd="0" presId="urn:microsoft.com/office/officeart/2018/2/layout/IconCircleList"/>
    <dgm:cxn modelId="{564BEAC3-7FD7-4726-8164-1E5947568900}" type="presParOf" srcId="{D3838E0F-479D-43A7-A3D2-EBFF84FC3D22}" destId="{C55EB88B-143B-48CE-9DA4-1774FF9364B8}" srcOrd="1" destOrd="0" presId="urn:microsoft.com/office/officeart/2018/2/layout/IconCircleList"/>
    <dgm:cxn modelId="{3FB58FDE-5092-44DD-BD8F-B52EA471657B}" type="presParOf" srcId="{D3838E0F-479D-43A7-A3D2-EBFF84FC3D22}" destId="{CBB22AB6-AC7E-4380-B824-41BD95554ADB}" srcOrd="2" destOrd="0" presId="urn:microsoft.com/office/officeart/2018/2/layout/IconCircleList"/>
    <dgm:cxn modelId="{500B31AF-619B-4825-9CC8-2F57D830B7CF}" type="presParOf" srcId="{D3838E0F-479D-43A7-A3D2-EBFF84FC3D22}" destId="{907C55FF-8F51-4A83-90C4-EDA5898FE9F0}" srcOrd="3" destOrd="0" presId="urn:microsoft.com/office/officeart/2018/2/layout/IconCircleList"/>
    <dgm:cxn modelId="{271B6A9F-D492-4C89-A684-F7A60632523D}" type="presParOf" srcId="{07DB18E0-B8F6-46BA-9514-F82BE575AAC2}" destId="{562D5028-F363-40DC-A4C1-AB6A146B2BE0}" srcOrd="1" destOrd="0" presId="urn:microsoft.com/office/officeart/2018/2/layout/IconCircleList"/>
    <dgm:cxn modelId="{D5E112C9-B876-476C-94C3-B3E54E2C6667}" type="presParOf" srcId="{07DB18E0-B8F6-46BA-9514-F82BE575AAC2}" destId="{6C7FDF01-599A-4BE8-86D3-84DE9E6668C7}" srcOrd="2" destOrd="0" presId="urn:microsoft.com/office/officeart/2018/2/layout/IconCircleList"/>
    <dgm:cxn modelId="{BC228CFB-AD1D-4BEA-84DD-2C5322CBEEF9}" type="presParOf" srcId="{6C7FDF01-599A-4BE8-86D3-84DE9E6668C7}" destId="{9E400A1B-06EA-49BE-8EDD-2381EF026829}" srcOrd="0" destOrd="0" presId="urn:microsoft.com/office/officeart/2018/2/layout/IconCircleList"/>
    <dgm:cxn modelId="{042E932E-58B2-4B8A-8EC6-FF69DF521027}" type="presParOf" srcId="{6C7FDF01-599A-4BE8-86D3-84DE9E6668C7}" destId="{A25E2E64-0F6E-44D7-9C75-78C5333E6586}" srcOrd="1" destOrd="0" presId="urn:microsoft.com/office/officeart/2018/2/layout/IconCircleList"/>
    <dgm:cxn modelId="{CC11F352-0B7E-4473-AF89-068ACA9C57B7}" type="presParOf" srcId="{6C7FDF01-599A-4BE8-86D3-84DE9E6668C7}" destId="{E59BF726-5D42-4CB6-B013-5B931CA586EF}" srcOrd="2" destOrd="0" presId="urn:microsoft.com/office/officeart/2018/2/layout/IconCircleList"/>
    <dgm:cxn modelId="{47D77127-219B-4F12-A58E-4D22F0F9D25E}" type="presParOf" srcId="{6C7FDF01-599A-4BE8-86D3-84DE9E6668C7}" destId="{BADB8525-91DD-4CAA-92CC-EA0B4407B57E}" srcOrd="3" destOrd="0" presId="urn:microsoft.com/office/officeart/2018/2/layout/IconCircleList"/>
    <dgm:cxn modelId="{40CB1650-FB46-4D96-BBAB-6F18FE52CCCF}" type="presParOf" srcId="{07DB18E0-B8F6-46BA-9514-F82BE575AAC2}" destId="{AF3DFE89-E845-4482-8D6E-F5E51403D822}" srcOrd="3" destOrd="0" presId="urn:microsoft.com/office/officeart/2018/2/layout/IconCircleList"/>
    <dgm:cxn modelId="{9E05E8D2-3A57-46D5-9974-F7A3FADCB156}" type="presParOf" srcId="{07DB18E0-B8F6-46BA-9514-F82BE575AAC2}" destId="{BAB09C00-2602-4624-9888-B5BAADAA0EBC}" srcOrd="4" destOrd="0" presId="urn:microsoft.com/office/officeart/2018/2/layout/IconCircleList"/>
    <dgm:cxn modelId="{1A68E704-236E-4ADC-A19D-89CA50C5E9C9}" type="presParOf" srcId="{BAB09C00-2602-4624-9888-B5BAADAA0EBC}" destId="{FA0441AF-ED68-463C-A5A8-C6D4B1DC44D0}" srcOrd="0" destOrd="0" presId="urn:microsoft.com/office/officeart/2018/2/layout/IconCircleList"/>
    <dgm:cxn modelId="{13F9FD30-57D6-4B81-8CCC-178C0311E0BE}" type="presParOf" srcId="{BAB09C00-2602-4624-9888-B5BAADAA0EBC}" destId="{2E9EF22E-0748-4EEF-8433-02142AA7DDF7}" srcOrd="1" destOrd="0" presId="urn:microsoft.com/office/officeart/2018/2/layout/IconCircleList"/>
    <dgm:cxn modelId="{417F6847-E562-47B4-A941-CDF56270C6B6}" type="presParOf" srcId="{BAB09C00-2602-4624-9888-B5BAADAA0EBC}" destId="{80F59711-DA5D-4166-8D43-0B4D0E489460}" srcOrd="2" destOrd="0" presId="urn:microsoft.com/office/officeart/2018/2/layout/IconCircleList"/>
    <dgm:cxn modelId="{6B88E0AB-8C5D-4732-802D-8BDCA4B2ED19}" type="presParOf" srcId="{BAB09C00-2602-4624-9888-B5BAADAA0EBC}" destId="{F7EB21F9-C833-44D6-A99D-7C6733D77699}" srcOrd="3" destOrd="0" presId="urn:microsoft.com/office/officeart/2018/2/layout/IconCircleList"/>
    <dgm:cxn modelId="{18590613-56D5-4B28-8515-D9C692E2CCE5}" type="presParOf" srcId="{07DB18E0-B8F6-46BA-9514-F82BE575AAC2}" destId="{7B0D2511-6E3C-4401-91E3-9957D0839D98}" srcOrd="5" destOrd="0" presId="urn:microsoft.com/office/officeart/2018/2/layout/IconCircleList"/>
    <dgm:cxn modelId="{E916A71D-7079-44AB-94D3-D0B7A566AE61}" type="presParOf" srcId="{07DB18E0-B8F6-46BA-9514-F82BE575AAC2}" destId="{2EC74B2B-BAC0-45E7-8B95-FFE105EB2B0A}" srcOrd="6" destOrd="0" presId="urn:microsoft.com/office/officeart/2018/2/layout/IconCircleList"/>
    <dgm:cxn modelId="{3ED32461-0799-4168-8AAD-234DA1FD1816}" type="presParOf" srcId="{2EC74B2B-BAC0-45E7-8B95-FFE105EB2B0A}" destId="{5C848105-3688-412F-9199-4DC980266531}" srcOrd="0" destOrd="0" presId="urn:microsoft.com/office/officeart/2018/2/layout/IconCircleList"/>
    <dgm:cxn modelId="{83FADA50-C0F7-458B-BDD6-D711EB777D0C}" type="presParOf" srcId="{2EC74B2B-BAC0-45E7-8B95-FFE105EB2B0A}" destId="{37E975C0-D907-4645-8214-F57CB4C4C3DB}" srcOrd="1" destOrd="0" presId="urn:microsoft.com/office/officeart/2018/2/layout/IconCircleList"/>
    <dgm:cxn modelId="{75134410-F717-4670-84C6-E5A233CFC2DD}" type="presParOf" srcId="{2EC74B2B-BAC0-45E7-8B95-FFE105EB2B0A}" destId="{BEFD3612-D390-4847-BF2A-FF9FC73EDF8D}" srcOrd="2" destOrd="0" presId="urn:microsoft.com/office/officeart/2018/2/layout/IconCircleList"/>
    <dgm:cxn modelId="{898413F7-22EA-44EB-A31C-CF577EF1EBEB}" type="presParOf" srcId="{2EC74B2B-BAC0-45E7-8B95-FFE105EB2B0A}" destId="{2957543D-6A68-4274-ADA1-D543853753D1}"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0ACAF6-0F81-40A9-883D-26DB07D209E3}"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85CBA2EB-B3C6-4F81-940D-7CF7F4F33294}">
      <dgm:prSet/>
      <dgm:spPr/>
      <dgm:t>
        <a:bodyPr/>
        <a:lstStyle/>
        <a:p>
          <a:pPr>
            <a:lnSpc>
              <a:spcPct val="100000"/>
            </a:lnSpc>
          </a:pPr>
          <a:r>
            <a:rPr lang="en-US"/>
            <a:t>Chapter activities promote ALA’s mission, professional development, and networking.</a:t>
          </a:r>
        </a:p>
      </dgm:t>
    </dgm:pt>
    <dgm:pt modelId="{00BF7E2B-C3E5-4BA0-BC5E-9DFC7E8B7F44}" type="parTrans" cxnId="{8BFCCD30-24FD-4EE6-9D97-203ADCC5E427}">
      <dgm:prSet/>
      <dgm:spPr/>
      <dgm:t>
        <a:bodyPr/>
        <a:lstStyle/>
        <a:p>
          <a:endParaRPr lang="en-US"/>
        </a:p>
      </dgm:t>
    </dgm:pt>
    <dgm:pt modelId="{F39B0047-835A-4885-A4A3-FDB8172A39CC}" type="sibTrans" cxnId="{8BFCCD30-24FD-4EE6-9D97-203ADCC5E427}">
      <dgm:prSet/>
      <dgm:spPr/>
      <dgm:t>
        <a:bodyPr/>
        <a:lstStyle/>
        <a:p>
          <a:pPr>
            <a:lnSpc>
              <a:spcPct val="100000"/>
            </a:lnSpc>
          </a:pPr>
          <a:endParaRPr lang="en-US"/>
        </a:p>
      </dgm:t>
    </dgm:pt>
    <dgm:pt modelId="{E1315DCF-CDFE-4A66-9320-3671EA56823B}">
      <dgm:prSet/>
      <dgm:spPr/>
      <dgm:t>
        <a:bodyPr/>
        <a:lstStyle/>
        <a:p>
          <a:pPr>
            <a:lnSpc>
              <a:spcPct val="100000"/>
            </a:lnSpc>
          </a:pPr>
          <a:r>
            <a:rPr lang="en-US"/>
            <a:t>Opportunities for Engagement &amp; Networking</a:t>
          </a:r>
        </a:p>
      </dgm:t>
    </dgm:pt>
    <dgm:pt modelId="{4E557508-DD19-4393-AD9C-C8A1EF26C957}" type="parTrans" cxnId="{643712B1-2F69-4870-8621-0DF92EC2E558}">
      <dgm:prSet/>
      <dgm:spPr/>
      <dgm:t>
        <a:bodyPr/>
        <a:lstStyle/>
        <a:p>
          <a:endParaRPr lang="en-US"/>
        </a:p>
      </dgm:t>
    </dgm:pt>
    <dgm:pt modelId="{5B0CD9DB-CE88-43A4-9337-7F27A7221805}" type="sibTrans" cxnId="{643712B1-2F69-4870-8621-0DF92EC2E558}">
      <dgm:prSet/>
      <dgm:spPr/>
      <dgm:t>
        <a:bodyPr/>
        <a:lstStyle/>
        <a:p>
          <a:pPr>
            <a:lnSpc>
              <a:spcPct val="100000"/>
            </a:lnSpc>
          </a:pPr>
          <a:endParaRPr lang="en-US"/>
        </a:p>
      </dgm:t>
    </dgm:pt>
    <dgm:pt modelId="{204C162F-ECAB-437F-9750-8D1C7BB0997A}">
      <dgm:prSet/>
      <dgm:spPr/>
      <dgm:t>
        <a:bodyPr/>
        <a:lstStyle/>
        <a:p>
          <a:pPr>
            <a:lnSpc>
              <a:spcPct val="100000"/>
            </a:lnSpc>
          </a:pPr>
          <a:r>
            <a:rPr lang="en-US"/>
            <a:t>Event Planning &amp; Organization</a:t>
          </a:r>
        </a:p>
      </dgm:t>
    </dgm:pt>
    <dgm:pt modelId="{83CD6733-1A06-4E63-A9F5-0EEFD60705F1}" type="parTrans" cxnId="{123CB640-0533-4DA0-8AF1-4F9385EDEF1C}">
      <dgm:prSet/>
      <dgm:spPr/>
      <dgm:t>
        <a:bodyPr/>
        <a:lstStyle/>
        <a:p>
          <a:endParaRPr lang="en-US"/>
        </a:p>
      </dgm:t>
    </dgm:pt>
    <dgm:pt modelId="{24653C74-5814-458B-9BD1-38AE837EC70C}" type="sibTrans" cxnId="{123CB640-0533-4DA0-8AF1-4F9385EDEF1C}">
      <dgm:prSet/>
      <dgm:spPr/>
      <dgm:t>
        <a:bodyPr/>
        <a:lstStyle/>
        <a:p>
          <a:pPr>
            <a:lnSpc>
              <a:spcPct val="100000"/>
            </a:lnSpc>
          </a:pPr>
          <a:endParaRPr lang="en-US"/>
        </a:p>
      </dgm:t>
    </dgm:pt>
    <dgm:pt modelId="{65610DB8-5487-4343-BB3E-7A8964E0F367}">
      <dgm:prSet/>
      <dgm:spPr/>
      <dgm:t>
        <a:bodyPr/>
        <a:lstStyle/>
        <a:p>
          <a:pPr>
            <a:lnSpc>
              <a:spcPct val="100000"/>
            </a:lnSpc>
          </a:pPr>
          <a:r>
            <a:rPr lang="en-US"/>
            <a:t>Focus on educational and engaging content.</a:t>
          </a:r>
        </a:p>
      </dgm:t>
    </dgm:pt>
    <dgm:pt modelId="{4D9B7ED6-1AFC-4803-A99F-75E9A0F69297}" type="parTrans" cxnId="{35415291-F4D4-4323-A530-9259BB713175}">
      <dgm:prSet/>
      <dgm:spPr/>
      <dgm:t>
        <a:bodyPr/>
        <a:lstStyle/>
        <a:p>
          <a:endParaRPr lang="en-US"/>
        </a:p>
      </dgm:t>
    </dgm:pt>
    <dgm:pt modelId="{0EE7C76C-E6D2-4579-89FB-0C7F39AC34BE}" type="sibTrans" cxnId="{35415291-F4D4-4323-A530-9259BB713175}">
      <dgm:prSet/>
      <dgm:spPr/>
      <dgm:t>
        <a:bodyPr/>
        <a:lstStyle/>
        <a:p>
          <a:endParaRPr lang="en-US"/>
        </a:p>
      </dgm:t>
    </dgm:pt>
    <dgm:pt modelId="{F226B229-64B4-4F8E-8E78-E04BF6E39228}" type="pres">
      <dgm:prSet presAssocID="{0D0ACAF6-0F81-40A9-883D-26DB07D209E3}" presName="root" presStyleCnt="0">
        <dgm:presLayoutVars>
          <dgm:dir/>
          <dgm:resizeHandles val="exact"/>
        </dgm:presLayoutVars>
      </dgm:prSet>
      <dgm:spPr/>
    </dgm:pt>
    <dgm:pt modelId="{B4DC0A4C-8AC2-40C1-91E2-15BE15DD568B}" type="pres">
      <dgm:prSet presAssocID="{0D0ACAF6-0F81-40A9-883D-26DB07D209E3}" presName="container" presStyleCnt="0">
        <dgm:presLayoutVars>
          <dgm:dir/>
          <dgm:resizeHandles val="exact"/>
        </dgm:presLayoutVars>
      </dgm:prSet>
      <dgm:spPr/>
    </dgm:pt>
    <dgm:pt modelId="{3CF55BCA-AAD4-4A59-8FC6-BDA33A125715}" type="pres">
      <dgm:prSet presAssocID="{85CBA2EB-B3C6-4F81-940D-7CF7F4F33294}" presName="compNode" presStyleCnt="0"/>
      <dgm:spPr/>
    </dgm:pt>
    <dgm:pt modelId="{EA9EF56E-FFB3-48A8-8CDB-FC2068466F55}" type="pres">
      <dgm:prSet presAssocID="{85CBA2EB-B3C6-4F81-940D-7CF7F4F33294}" presName="iconBgRect" presStyleLbl="bgShp" presStyleIdx="0" presStyleCnt="4"/>
      <dgm:spPr/>
    </dgm:pt>
    <dgm:pt modelId="{ED11FCD5-1388-43D7-ACA9-F01FDE1F1866}" type="pres">
      <dgm:prSet presAssocID="{85CBA2EB-B3C6-4F81-940D-7CF7F4F3329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1C14C2A6-5D74-4A2D-AAF8-7B88B2312AD5}" type="pres">
      <dgm:prSet presAssocID="{85CBA2EB-B3C6-4F81-940D-7CF7F4F33294}" presName="spaceRect" presStyleCnt="0"/>
      <dgm:spPr/>
    </dgm:pt>
    <dgm:pt modelId="{3AD74D83-8534-4FBA-8B30-22D78A257CEF}" type="pres">
      <dgm:prSet presAssocID="{85CBA2EB-B3C6-4F81-940D-7CF7F4F33294}" presName="textRect" presStyleLbl="revTx" presStyleIdx="0" presStyleCnt="4">
        <dgm:presLayoutVars>
          <dgm:chMax val="1"/>
          <dgm:chPref val="1"/>
        </dgm:presLayoutVars>
      </dgm:prSet>
      <dgm:spPr/>
    </dgm:pt>
    <dgm:pt modelId="{FFCEEF6C-A135-4334-AFB4-E6F3117B2696}" type="pres">
      <dgm:prSet presAssocID="{F39B0047-835A-4885-A4A3-FDB8172A39CC}" presName="sibTrans" presStyleLbl="sibTrans2D1" presStyleIdx="0" presStyleCnt="0"/>
      <dgm:spPr/>
    </dgm:pt>
    <dgm:pt modelId="{3991820E-39FA-4CC3-96FE-9E5BE42C92CE}" type="pres">
      <dgm:prSet presAssocID="{E1315DCF-CDFE-4A66-9320-3671EA56823B}" presName="compNode" presStyleCnt="0"/>
      <dgm:spPr/>
    </dgm:pt>
    <dgm:pt modelId="{B3F62376-984E-4C5F-B9CB-3EB40C9BC40C}" type="pres">
      <dgm:prSet presAssocID="{E1315DCF-CDFE-4A66-9320-3671EA56823B}" presName="iconBgRect" presStyleLbl="bgShp" presStyleIdx="1" presStyleCnt="4"/>
      <dgm:spPr/>
    </dgm:pt>
    <dgm:pt modelId="{D8A70FB4-50BF-458E-B4AD-B21F08245604}" type="pres">
      <dgm:prSet presAssocID="{E1315DCF-CDFE-4A66-9320-3671EA56823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ocial Network"/>
        </a:ext>
      </dgm:extLst>
    </dgm:pt>
    <dgm:pt modelId="{5A1B7619-F0C8-4C3A-8F7D-A7F79A9EA719}" type="pres">
      <dgm:prSet presAssocID="{E1315DCF-CDFE-4A66-9320-3671EA56823B}" presName="spaceRect" presStyleCnt="0"/>
      <dgm:spPr/>
    </dgm:pt>
    <dgm:pt modelId="{1562F553-1501-4309-94F7-3F0092EB179D}" type="pres">
      <dgm:prSet presAssocID="{E1315DCF-CDFE-4A66-9320-3671EA56823B}" presName="textRect" presStyleLbl="revTx" presStyleIdx="1" presStyleCnt="4">
        <dgm:presLayoutVars>
          <dgm:chMax val="1"/>
          <dgm:chPref val="1"/>
        </dgm:presLayoutVars>
      </dgm:prSet>
      <dgm:spPr/>
    </dgm:pt>
    <dgm:pt modelId="{D116331A-3559-40CE-9C73-7AAC690EB29A}" type="pres">
      <dgm:prSet presAssocID="{5B0CD9DB-CE88-43A4-9337-7F27A7221805}" presName="sibTrans" presStyleLbl="sibTrans2D1" presStyleIdx="0" presStyleCnt="0"/>
      <dgm:spPr/>
    </dgm:pt>
    <dgm:pt modelId="{3EEB8BCF-ACC6-49CC-AE19-EFF859758EC9}" type="pres">
      <dgm:prSet presAssocID="{204C162F-ECAB-437F-9750-8D1C7BB0997A}" presName="compNode" presStyleCnt="0"/>
      <dgm:spPr/>
    </dgm:pt>
    <dgm:pt modelId="{DE4D416F-1C80-4283-8C84-2BE75CDCBC0A}" type="pres">
      <dgm:prSet presAssocID="{204C162F-ECAB-437F-9750-8D1C7BB0997A}" presName="iconBgRect" presStyleLbl="bgShp" presStyleIdx="2" presStyleCnt="4"/>
      <dgm:spPr/>
    </dgm:pt>
    <dgm:pt modelId="{5EEACDDC-04C6-4268-AAAF-29B5432ACE6B}" type="pres">
      <dgm:prSet presAssocID="{204C162F-ECAB-437F-9750-8D1C7BB0997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eting"/>
        </a:ext>
      </dgm:extLst>
    </dgm:pt>
    <dgm:pt modelId="{63663203-2A9D-4F0D-A5DE-C9C4AFB1C6CB}" type="pres">
      <dgm:prSet presAssocID="{204C162F-ECAB-437F-9750-8D1C7BB0997A}" presName="spaceRect" presStyleCnt="0"/>
      <dgm:spPr/>
    </dgm:pt>
    <dgm:pt modelId="{E0A2D493-FBF4-459B-BB61-9E45CBACA977}" type="pres">
      <dgm:prSet presAssocID="{204C162F-ECAB-437F-9750-8D1C7BB0997A}" presName="textRect" presStyleLbl="revTx" presStyleIdx="2" presStyleCnt="4">
        <dgm:presLayoutVars>
          <dgm:chMax val="1"/>
          <dgm:chPref val="1"/>
        </dgm:presLayoutVars>
      </dgm:prSet>
      <dgm:spPr/>
    </dgm:pt>
    <dgm:pt modelId="{A613B651-1A8E-4ABD-9EDC-D29E114E4544}" type="pres">
      <dgm:prSet presAssocID="{24653C74-5814-458B-9BD1-38AE837EC70C}" presName="sibTrans" presStyleLbl="sibTrans2D1" presStyleIdx="0" presStyleCnt="0"/>
      <dgm:spPr/>
    </dgm:pt>
    <dgm:pt modelId="{2DA789CE-8161-4EA9-B99D-D9A2D035CBD6}" type="pres">
      <dgm:prSet presAssocID="{65610DB8-5487-4343-BB3E-7A8964E0F367}" presName="compNode" presStyleCnt="0"/>
      <dgm:spPr/>
    </dgm:pt>
    <dgm:pt modelId="{57ADE9E9-74BE-41ED-86A3-A93185E6D16A}" type="pres">
      <dgm:prSet presAssocID="{65610DB8-5487-4343-BB3E-7A8964E0F367}" presName="iconBgRect" presStyleLbl="bgShp" presStyleIdx="3" presStyleCnt="4"/>
      <dgm:spPr/>
    </dgm:pt>
    <dgm:pt modelId="{7C941D97-0836-46C6-A0B0-B5875F8EC16A}" type="pres">
      <dgm:prSet presAssocID="{65610DB8-5487-4343-BB3E-7A8964E0F36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ooks"/>
        </a:ext>
      </dgm:extLst>
    </dgm:pt>
    <dgm:pt modelId="{2EB1F592-9294-4776-BAF9-B8321F78491D}" type="pres">
      <dgm:prSet presAssocID="{65610DB8-5487-4343-BB3E-7A8964E0F367}" presName="spaceRect" presStyleCnt="0"/>
      <dgm:spPr/>
    </dgm:pt>
    <dgm:pt modelId="{54A892FF-3D0F-4861-B31F-A1D91FEC8DE0}" type="pres">
      <dgm:prSet presAssocID="{65610DB8-5487-4343-BB3E-7A8964E0F367}" presName="textRect" presStyleLbl="revTx" presStyleIdx="3" presStyleCnt="4">
        <dgm:presLayoutVars>
          <dgm:chMax val="1"/>
          <dgm:chPref val="1"/>
        </dgm:presLayoutVars>
      </dgm:prSet>
      <dgm:spPr/>
    </dgm:pt>
  </dgm:ptLst>
  <dgm:cxnLst>
    <dgm:cxn modelId="{93DE3423-210C-4D6D-A78E-021738FBB795}" type="presOf" srcId="{85CBA2EB-B3C6-4F81-940D-7CF7F4F33294}" destId="{3AD74D83-8534-4FBA-8B30-22D78A257CEF}" srcOrd="0" destOrd="0" presId="urn:microsoft.com/office/officeart/2018/2/layout/IconCircleList"/>
    <dgm:cxn modelId="{C3460F28-49E8-4448-8B20-86FCF7B78EF7}" type="presOf" srcId="{204C162F-ECAB-437F-9750-8D1C7BB0997A}" destId="{E0A2D493-FBF4-459B-BB61-9E45CBACA977}" srcOrd="0" destOrd="0" presId="urn:microsoft.com/office/officeart/2018/2/layout/IconCircleList"/>
    <dgm:cxn modelId="{8BFCCD30-24FD-4EE6-9D97-203ADCC5E427}" srcId="{0D0ACAF6-0F81-40A9-883D-26DB07D209E3}" destId="{85CBA2EB-B3C6-4F81-940D-7CF7F4F33294}" srcOrd="0" destOrd="0" parTransId="{00BF7E2B-C3E5-4BA0-BC5E-9DFC7E8B7F44}" sibTransId="{F39B0047-835A-4885-A4A3-FDB8172A39CC}"/>
    <dgm:cxn modelId="{2DDB7735-A807-4951-BD9C-5371A63AB630}" type="presOf" srcId="{0D0ACAF6-0F81-40A9-883D-26DB07D209E3}" destId="{F226B229-64B4-4F8E-8E78-E04BF6E39228}" srcOrd="0" destOrd="0" presId="urn:microsoft.com/office/officeart/2018/2/layout/IconCircleList"/>
    <dgm:cxn modelId="{123CB640-0533-4DA0-8AF1-4F9385EDEF1C}" srcId="{0D0ACAF6-0F81-40A9-883D-26DB07D209E3}" destId="{204C162F-ECAB-437F-9750-8D1C7BB0997A}" srcOrd="2" destOrd="0" parTransId="{83CD6733-1A06-4E63-A9F5-0EEFD60705F1}" sibTransId="{24653C74-5814-458B-9BD1-38AE837EC70C}"/>
    <dgm:cxn modelId="{763DAF6F-5BD1-4ACD-BD6F-2FCF27A7F4E6}" type="presOf" srcId="{24653C74-5814-458B-9BD1-38AE837EC70C}" destId="{A613B651-1A8E-4ABD-9EDC-D29E114E4544}" srcOrd="0" destOrd="0" presId="urn:microsoft.com/office/officeart/2018/2/layout/IconCircleList"/>
    <dgm:cxn modelId="{35415291-F4D4-4323-A530-9259BB713175}" srcId="{0D0ACAF6-0F81-40A9-883D-26DB07D209E3}" destId="{65610DB8-5487-4343-BB3E-7A8964E0F367}" srcOrd="3" destOrd="0" parTransId="{4D9B7ED6-1AFC-4803-A99F-75E9A0F69297}" sibTransId="{0EE7C76C-E6D2-4579-89FB-0C7F39AC34BE}"/>
    <dgm:cxn modelId="{4E22D39D-CE97-4CB1-9261-BA389B2498C1}" type="presOf" srcId="{F39B0047-835A-4885-A4A3-FDB8172A39CC}" destId="{FFCEEF6C-A135-4334-AFB4-E6F3117B2696}" srcOrd="0" destOrd="0" presId="urn:microsoft.com/office/officeart/2018/2/layout/IconCircleList"/>
    <dgm:cxn modelId="{643712B1-2F69-4870-8621-0DF92EC2E558}" srcId="{0D0ACAF6-0F81-40A9-883D-26DB07D209E3}" destId="{E1315DCF-CDFE-4A66-9320-3671EA56823B}" srcOrd="1" destOrd="0" parTransId="{4E557508-DD19-4393-AD9C-C8A1EF26C957}" sibTransId="{5B0CD9DB-CE88-43A4-9337-7F27A7221805}"/>
    <dgm:cxn modelId="{2C3919BA-7B22-4345-ADAD-4F834AA286A8}" type="presOf" srcId="{E1315DCF-CDFE-4A66-9320-3671EA56823B}" destId="{1562F553-1501-4309-94F7-3F0092EB179D}" srcOrd="0" destOrd="0" presId="urn:microsoft.com/office/officeart/2018/2/layout/IconCircleList"/>
    <dgm:cxn modelId="{07F8A9DC-EFFA-4510-9701-335EF7C89F44}" type="presOf" srcId="{5B0CD9DB-CE88-43A4-9337-7F27A7221805}" destId="{D116331A-3559-40CE-9C73-7AAC690EB29A}" srcOrd="0" destOrd="0" presId="urn:microsoft.com/office/officeart/2018/2/layout/IconCircleList"/>
    <dgm:cxn modelId="{CB636BF6-EA8A-4DAA-B162-EEA4BCDCB488}" type="presOf" srcId="{65610DB8-5487-4343-BB3E-7A8964E0F367}" destId="{54A892FF-3D0F-4861-B31F-A1D91FEC8DE0}" srcOrd="0" destOrd="0" presId="urn:microsoft.com/office/officeart/2018/2/layout/IconCircleList"/>
    <dgm:cxn modelId="{B1096A2A-8FF9-42DB-9DA0-B8389BD63B13}" type="presParOf" srcId="{F226B229-64B4-4F8E-8E78-E04BF6E39228}" destId="{B4DC0A4C-8AC2-40C1-91E2-15BE15DD568B}" srcOrd="0" destOrd="0" presId="urn:microsoft.com/office/officeart/2018/2/layout/IconCircleList"/>
    <dgm:cxn modelId="{A9659F74-6DA1-44F7-8BBC-E8DE048D5F2D}" type="presParOf" srcId="{B4DC0A4C-8AC2-40C1-91E2-15BE15DD568B}" destId="{3CF55BCA-AAD4-4A59-8FC6-BDA33A125715}" srcOrd="0" destOrd="0" presId="urn:microsoft.com/office/officeart/2018/2/layout/IconCircleList"/>
    <dgm:cxn modelId="{065134F1-D8C9-4E1F-92B6-866826CA950A}" type="presParOf" srcId="{3CF55BCA-AAD4-4A59-8FC6-BDA33A125715}" destId="{EA9EF56E-FFB3-48A8-8CDB-FC2068466F55}" srcOrd="0" destOrd="0" presId="urn:microsoft.com/office/officeart/2018/2/layout/IconCircleList"/>
    <dgm:cxn modelId="{F8039C8D-3D8B-4E62-A12C-A974D0232DB1}" type="presParOf" srcId="{3CF55BCA-AAD4-4A59-8FC6-BDA33A125715}" destId="{ED11FCD5-1388-43D7-ACA9-F01FDE1F1866}" srcOrd="1" destOrd="0" presId="urn:microsoft.com/office/officeart/2018/2/layout/IconCircleList"/>
    <dgm:cxn modelId="{B830085B-F7A6-4007-92D5-0C0EB251C445}" type="presParOf" srcId="{3CF55BCA-AAD4-4A59-8FC6-BDA33A125715}" destId="{1C14C2A6-5D74-4A2D-AAF8-7B88B2312AD5}" srcOrd="2" destOrd="0" presId="urn:microsoft.com/office/officeart/2018/2/layout/IconCircleList"/>
    <dgm:cxn modelId="{9CFF91D0-354A-44C8-892F-630A4B4430F1}" type="presParOf" srcId="{3CF55BCA-AAD4-4A59-8FC6-BDA33A125715}" destId="{3AD74D83-8534-4FBA-8B30-22D78A257CEF}" srcOrd="3" destOrd="0" presId="urn:microsoft.com/office/officeart/2018/2/layout/IconCircleList"/>
    <dgm:cxn modelId="{528E6D9F-FCF2-4C08-821D-286CDC0470A2}" type="presParOf" srcId="{B4DC0A4C-8AC2-40C1-91E2-15BE15DD568B}" destId="{FFCEEF6C-A135-4334-AFB4-E6F3117B2696}" srcOrd="1" destOrd="0" presId="urn:microsoft.com/office/officeart/2018/2/layout/IconCircleList"/>
    <dgm:cxn modelId="{B7A72B3A-F828-4B97-A7DB-DBB7F483B3F3}" type="presParOf" srcId="{B4DC0A4C-8AC2-40C1-91E2-15BE15DD568B}" destId="{3991820E-39FA-4CC3-96FE-9E5BE42C92CE}" srcOrd="2" destOrd="0" presId="urn:microsoft.com/office/officeart/2018/2/layout/IconCircleList"/>
    <dgm:cxn modelId="{B24BDF61-C3B7-4218-BC3C-E107B1BAC2D9}" type="presParOf" srcId="{3991820E-39FA-4CC3-96FE-9E5BE42C92CE}" destId="{B3F62376-984E-4C5F-B9CB-3EB40C9BC40C}" srcOrd="0" destOrd="0" presId="urn:microsoft.com/office/officeart/2018/2/layout/IconCircleList"/>
    <dgm:cxn modelId="{82CEB837-5003-4F7C-B91F-2DB7C15388C4}" type="presParOf" srcId="{3991820E-39FA-4CC3-96FE-9E5BE42C92CE}" destId="{D8A70FB4-50BF-458E-B4AD-B21F08245604}" srcOrd="1" destOrd="0" presId="urn:microsoft.com/office/officeart/2018/2/layout/IconCircleList"/>
    <dgm:cxn modelId="{3F80FFC0-D56E-4178-B02E-4EB8E24419BA}" type="presParOf" srcId="{3991820E-39FA-4CC3-96FE-9E5BE42C92CE}" destId="{5A1B7619-F0C8-4C3A-8F7D-A7F79A9EA719}" srcOrd="2" destOrd="0" presId="urn:microsoft.com/office/officeart/2018/2/layout/IconCircleList"/>
    <dgm:cxn modelId="{1C9245AE-81D6-4A6F-863C-55ED5DCAFC2E}" type="presParOf" srcId="{3991820E-39FA-4CC3-96FE-9E5BE42C92CE}" destId="{1562F553-1501-4309-94F7-3F0092EB179D}" srcOrd="3" destOrd="0" presId="urn:microsoft.com/office/officeart/2018/2/layout/IconCircleList"/>
    <dgm:cxn modelId="{A74E7B1C-F1EB-4D9B-882E-9C59A9CD7581}" type="presParOf" srcId="{B4DC0A4C-8AC2-40C1-91E2-15BE15DD568B}" destId="{D116331A-3559-40CE-9C73-7AAC690EB29A}" srcOrd="3" destOrd="0" presId="urn:microsoft.com/office/officeart/2018/2/layout/IconCircleList"/>
    <dgm:cxn modelId="{85077056-391E-45A9-8A80-3E09DDB945A1}" type="presParOf" srcId="{B4DC0A4C-8AC2-40C1-91E2-15BE15DD568B}" destId="{3EEB8BCF-ACC6-49CC-AE19-EFF859758EC9}" srcOrd="4" destOrd="0" presId="urn:microsoft.com/office/officeart/2018/2/layout/IconCircleList"/>
    <dgm:cxn modelId="{4DF6D404-9A4C-4878-8107-8F792E6F163E}" type="presParOf" srcId="{3EEB8BCF-ACC6-49CC-AE19-EFF859758EC9}" destId="{DE4D416F-1C80-4283-8C84-2BE75CDCBC0A}" srcOrd="0" destOrd="0" presId="urn:microsoft.com/office/officeart/2018/2/layout/IconCircleList"/>
    <dgm:cxn modelId="{FA2FFF58-980E-44C2-AA95-A19172BD22B2}" type="presParOf" srcId="{3EEB8BCF-ACC6-49CC-AE19-EFF859758EC9}" destId="{5EEACDDC-04C6-4268-AAAF-29B5432ACE6B}" srcOrd="1" destOrd="0" presId="urn:microsoft.com/office/officeart/2018/2/layout/IconCircleList"/>
    <dgm:cxn modelId="{42B069CF-8BD6-4792-98E8-B6D33922D396}" type="presParOf" srcId="{3EEB8BCF-ACC6-49CC-AE19-EFF859758EC9}" destId="{63663203-2A9D-4F0D-A5DE-C9C4AFB1C6CB}" srcOrd="2" destOrd="0" presId="urn:microsoft.com/office/officeart/2018/2/layout/IconCircleList"/>
    <dgm:cxn modelId="{A74A86D6-22E7-4783-A452-BC65C6A18736}" type="presParOf" srcId="{3EEB8BCF-ACC6-49CC-AE19-EFF859758EC9}" destId="{E0A2D493-FBF4-459B-BB61-9E45CBACA977}" srcOrd="3" destOrd="0" presId="urn:microsoft.com/office/officeart/2018/2/layout/IconCircleList"/>
    <dgm:cxn modelId="{B4761547-BEEB-4458-BC9A-7F49CBDE69CF}" type="presParOf" srcId="{B4DC0A4C-8AC2-40C1-91E2-15BE15DD568B}" destId="{A613B651-1A8E-4ABD-9EDC-D29E114E4544}" srcOrd="5" destOrd="0" presId="urn:microsoft.com/office/officeart/2018/2/layout/IconCircleList"/>
    <dgm:cxn modelId="{325580BB-FC10-41FE-AE86-A216BCEE5132}" type="presParOf" srcId="{B4DC0A4C-8AC2-40C1-91E2-15BE15DD568B}" destId="{2DA789CE-8161-4EA9-B99D-D9A2D035CBD6}" srcOrd="6" destOrd="0" presId="urn:microsoft.com/office/officeart/2018/2/layout/IconCircleList"/>
    <dgm:cxn modelId="{79D33B8F-9315-46A8-8794-5D25C92F900F}" type="presParOf" srcId="{2DA789CE-8161-4EA9-B99D-D9A2D035CBD6}" destId="{57ADE9E9-74BE-41ED-86A3-A93185E6D16A}" srcOrd="0" destOrd="0" presId="urn:microsoft.com/office/officeart/2018/2/layout/IconCircleList"/>
    <dgm:cxn modelId="{DA207C1A-365D-434B-AA8E-821584BDA2D1}" type="presParOf" srcId="{2DA789CE-8161-4EA9-B99D-D9A2D035CBD6}" destId="{7C941D97-0836-46C6-A0B0-B5875F8EC16A}" srcOrd="1" destOrd="0" presId="urn:microsoft.com/office/officeart/2018/2/layout/IconCircleList"/>
    <dgm:cxn modelId="{12E8CF8A-899F-4EC0-88FA-82FD97F68E00}" type="presParOf" srcId="{2DA789CE-8161-4EA9-B99D-D9A2D035CBD6}" destId="{2EB1F592-9294-4776-BAF9-B8321F78491D}" srcOrd="2" destOrd="0" presId="urn:microsoft.com/office/officeart/2018/2/layout/IconCircleList"/>
    <dgm:cxn modelId="{DC84E108-248F-41FF-A20E-840CE708618F}" type="presParOf" srcId="{2DA789CE-8161-4EA9-B99D-D9A2D035CBD6}" destId="{54A892FF-3D0F-4861-B31F-A1D91FEC8DE0}"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19CD8C-DF3E-4435-B928-2F9E6F84F44E}"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B76CBAE0-D840-4DCB-8F56-5DF888A5553C}">
      <dgm:prSet/>
      <dgm:spPr/>
      <dgm:t>
        <a:bodyPr/>
        <a:lstStyle/>
        <a:p>
          <a:r>
            <a:rPr lang="en-US"/>
            <a:t>ALA design relevant educational programs that address the evolving needs of legal management professionals.</a:t>
          </a:r>
        </a:p>
      </dgm:t>
    </dgm:pt>
    <dgm:pt modelId="{9BD26E91-1C99-40A3-A5E8-AF8E4CC3FF1F}" type="parTrans" cxnId="{D2CCDFED-647B-4682-AAB8-D920A6A95475}">
      <dgm:prSet/>
      <dgm:spPr/>
      <dgm:t>
        <a:bodyPr/>
        <a:lstStyle/>
        <a:p>
          <a:endParaRPr lang="en-US"/>
        </a:p>
      </dgm:t>
    </dgm:pt>
    <dgm:pt modelId="{E51CCB3C-D124-4040-B7CE-6CAEC9D239CE}" type="sibTrans" cxnId="{D2CCDFED-647B-4682-AAB8-D920A6A95475}">
      <dgm:prSet/>
      <dgm:spPr/>
      <dgm:t>
        <a:bodyPr/>
        <a:lstStyle/>
        <a:p>
          <a:endParaRPr lang="en-US"/>
        </a:p>
      </dgm:t>
    </dgm:pt>
    <dgm:pt modelId="{C35EF0C0-F429-4051-97B2-DC41B5355143}">
      <dgm:prSet/>
      <dgm:spPr/>
      <dgm:t>
        <a:bodyPr/>
        <a:lstStyle/>
        <a:p>
          <a:r>
            <a:rPr lang="en-US"/>
            <a:t>Ensures ALA’s education programs align with real-world job requirements.</a:t>
          </a:r>
        </a:p>
      </dgm:t>
    </dgm:pt>
    <dgm:pt modelId="{B1DFD44B-732E-4585-8851-8606223BF456}" type="parTrans" cxnId="{5F6D21B0-0288-4857-BE46-2BA047F6E7C8}">
      <dgm:prSet/>
      <dgm:spPr/>
      <dgm:t>
        <a:bodyPr/>
        <a:lstStyle/>
        <a:p>
          <a:endParaRPr lang="en-US"/>
        </a:p>
      </dgm:t>
    </dgm:pt>
    <dgm:pt modelId="{3E89EEC4-ADCF-4A35-921F-5C687E5AADC9}" type="sibTrans" cxnId="{5F6D21B0-0288-4857-BE46-2BA047F6E7C8}">
      <dgm:prSet/>
      <dgm:spPr/>
      <dgm:t>
        <a:bodyPr/>
        <a:lstStyle/>
        <a:p>
          <a:endParaRPr lang="en-US"/>
        </a:p>
      </dgm:t>
    </dgm:pt>
    <dgm:pt modelId="{CC650624-0E1C-48D4-9B39-4EDF17A43848}">
      <dgm:prSet/>
      <dgm:spPr/>
      <dgm:t>
        <a:bodyPr/>
        <a:lstStyle/>
        <a:p>
          <a:r>
            <a:rPr lang="en-US"/>
            <a:t>Providing CLM Credit &amp; Professional Certifications</a:t>
          </a:r>
        </a:p>
      </dgm:t>
    </dgm:pt>
    <dgm:pt modelId="{42943EFB-D848-461A-9423-3D7681FCD722}" type="parTrans" cxnId="{178E5EE0-B9BD-4577-B02D-A761543EB97D}">
      <dgm:prSet/>
      <dgm:spPr/>
      <dgm:t>
        <a:bodyPr/>
        <a:lstStyle/>
        <a:p>
          <a:endParaRPr lang="en-US"/>
        </a:p>
      </dgm:t>
    </dgm:pt>
    <dgm:pt modelId="{0AF4F926-AC76-49E7-AD05-2B557B5CB066}" type="sibTrans" cxnId="{178E5EE0-B9BD-4577-B02D-A761543EB97D}">
      <dgm:prSet/>
      <dgm:spPr/>
      <dgm:t>
        <a:bodyPr/>
        <a:lstStyle/>
        <a:p>
          <a:endParaRPr lang="en-US"/>
        </a:p>
      </dgm:t>
    </dgm:pt>
    <dgm:pt modelId="{AAD9776A-4682-4940-9BB6-0C89DBE38EF1}">
      <dgm:prSet/>
      <dgm:spPr/>
      <dgm:t>
        <a:bodyPr/>
        <a:lstStyle/>
        <a:p>
          <a:r>
            <a:rPr lang="en-US"/>
            <a:t>CLM Approved Provider Requirements</a:t>
          </a:r>
        </a:p>
      </dgm:t>
    </dgm:pt>
    <dgm:pt modelId="{3FAB0000-AE0C-4BC6-9EB2-DDF994DA353E}" type="parTrans" cxnId="{10E03F6E-E305-47BA-843E-C36CC4C36318}">
      <dgm:prSet/>
      <dgm:spPr/>
      <dgm:t>
        <a:bodyPr/>
        <a:lstStyle/>
        <a:p>
          <a:endParaRPr lang="en-US"/>
        </a:p>
      </dgm:t>
    </dgm:pt>
    <dgm:pt modelId="{6FC777D7-59EA-428B-BC0E-35CBF443334F}" type="sibTrans" cxnId="{10E03F6E-E305-47BA-843E-C36CC4C36318}">
      <dgm:prSet/>
      <dgm:spPr/>
      <dgm:t>
        <a:bodyPr/>
        <a:lstStyle/>
        <a:p>
          <a:endParaRPr lang="en-US"/>
        </a:p>
      </dgm:t>
    </dgm:pt>
    <dgm:pt modelId="{548B1BF2-F76B-46B7-90D0-4AF3DF45999A}" type="pres">
      <dgm:prSet presAssocID="{6419CD8C-DF3E-4435-B928-2F9E6F84F44E}" presName="vert0" presStyleCnt="0">
        <dgm:presLayoutVars>
          <dgm:dir/>
          <dgm:animOne val="branch"/>
          <dgm:animLvl val="lvl"/>
        </dgm:presLayoutVars>
      </dgm:prSet>
      <dgm:spPr/>
    </dgm:pt>
    <dgm:pt modelId="{AB0B764E-7809-4F1C-9E73-AC614DDA801E}" type="pres">
      <dgm:prSet presAssocID="{B76CBAE0-D840-4DCB-8F56-5DF888A5553C}" presName="thickLine" presStyleLbl="alignNode1" presStyleIdx="0" presStyleCnt="4"/>
      <dgm:spPr/>
    </dgm:pt>
    <dgm:pt modelId="{E9B34DB5-AF5A-492E-82CD-7B1FAA6BD305}" type="pres">
      <dgm:prSet presAssocID="{B76CBAE0-D840-4DCB-8F56-5DF888A5553C}" presName="horz1" presStyleCnt="0"/>
      <dgm:spPr/>
    </dgm:pt>
    <dgm:pt modelId="{5473F149-481A-493C-B235-8F86F2EA2DE8}" type="pres">
      <dgm:prSet presAssocID="{B76CBAE0-D840-4DCB-8F56-5DF888A5553C}" presName="tx1" presStyleLbl="revTx" presStyleIdx="0" presStyleCnt="4"/>
      <dgm:spPr/>
    </dgm:pt>
    <dgm:pt modelId="{E8DBFF5C-C2E6-4017-97BD-1821647FA382}" type="pres">
      <dgm:prSet presAssocID="{B76CBAE0-D840-4DCB-8F56-5DF888A5553C}" presName="vert1" presStyleCnt="0"/>
      <dgm:spPr/>
    </dgm:pt>
    <dgm:pt modelId="{BE921B34-E454-490F-B1AF-63B3CD316050}" type="pres">
      <dgm:prSet presAssocID="{C35EF0C0-F429-4051-97B2-DC41B5355143}" presName="thickLine" presStyleLbl="alignNode1" presStyleIdx="1" presStyleCnt="4"/>
      <dgm:spPr/>
    </dgm:pt>
    <dgm:pt modelId="{21A05813-0BC5-4C15-A71D-D6080A8C4A9D}" type="pres">
      <dgm:prSet presAssocID="{C35EF0C0-F429-4051-97B2-DC41B5355143}" presName="horz1" presStyleCnt="0"/>
      <dgm:spPr/>
    </dgm:pt>
    <dgm:pt modelId="{E3C2BDE6-2FA2-424C-9A6B-2E26ED5685ED}" type="pres">
      <dgm:prSet presAssocID="{C35EF0C0-F429-4051-97B2-DC41B5355143}" presName="tx1" presStyleLbl="revTx" presStyleIdx="1" presStyleCnt="4"/>
      <dgm:spPr/>
    </dgm:pt>
    <dgm:pt modelId="{FCDA3F9D-F53C-4115-BF83-A2EB427556D0}" type="pres">
      <dgm:prSet presAssocID="{C35EF0C0-F429-4051-97B2-DC41B5355143}" presName="vert1" presStyleCnt="0"/>
      <dgm:spPr/>
    </dgm:pt>
    <dgm:pt modelId="{DC3273BF-4CEB-4A45-B35A-54F9F18B345B}" type="pres">
      <dgm:prSet presAssocID="{CC650624-0E1C-48D4-9B39-4EDF17A43848}" presName="thickLine" presStyleLbl="alignNode1" presStyleIdx="2" presStyleCnt="4"/>
      <dgm:spPr/>
    </dgm:pt>
    <dgm:pt modelId="{A607512C-0E0E-4603-99E7-50C210B4CF3A}" type="pres">
      <dgm:prSet presAssocID="{CC650624-0E1C-48D4-9B39-4EDF17A43848}" presName="horz1" presStyleCnt="0"/>
      <dgm:spPr/>
    </dgm:pt>
    <dgm:pt modelId="{B2C6D585-432A-457F-84F6-AD651895C24D}" type="pres">
      <dgm:prSet presAssocID="{CC650624-0E1C-48D4-9B39-4EDF17A43848}" presName="tx1" presStyleLbl="revTx" presStyleIdx="2" presStyleCnt="4"/>
      <dgm:spPr/>
    </dgm:pt>
    <dgm:pt modelId="{5306FDAF-1A44-494A-978F-4CA53EA4F9BF}" type="pres">
      <dgm:prSet presAssocID="{CC650624-0E1C-48D4-9B39-4EDF17A43848}" presName="vert1" presStyleCnt="0"/>
      <dgm:spPr/>
    </dgm:pt>
    <dgm:pt modelId="{309EA843-4D0A-4AC7-AE39-DE1A6EBC082B}" type="pres">
      <dgm:prSet presAssocID="{AAD9776A-4682-4940-9BB6-0C89DBE38EF1}" presName="thickLine" presStyleLbl="alignNode1" presStyleIdx="3" presStyleCnt="4"/>
      <dgm:spPr/>
    </dgm:pt>
    <dgm:pt modelId="{20CAE928-7317-4383-AE95-B36B52244754}" type="pres">
      <dgm:prSet presAssocID="{AAD9776A-4682-4940-9BB6-0C89DBE38EF1}" presName="horz1" presStyleCnt="0"/>
      <dgm:spPr/>
    </dgm:pt>
    <dgm:pt modelId="{7D2810DB-5A36-46E9-8359-2B6471A22489}" type="pres">
      <dgm:prSet presAssocID="{AAD9776A-4682-4940-9BB6-0C89DBE38EF1}" presName="tx1" presStyleLbl="revTx" presStyleIdx="3" presStyleCnt="4"/>
      <dgm:spPr/>
    </dgm:pt>
    <dgm:pt modelId="{A7B835A1-99D4-4E6B-82C3-F887DA99C6CF}" type="pres">
      <dgm:prSet presAssocID="{AAD9776A-4682-4940-9BB6-0C89DBE38EF1}" presName="vert1" presStyleCnt="0"/>
      <dgm:spPr/>
    </dgm:pt>
  </dgm:ptLst>
  <dgm:cxnLst>
    <dgm:cxn modelId="{DBDAE224-CF29-4E08-8667-4F1058FB851D}" type="presOf" srcId="{AAD9776A-4682-4940-9BB6-0C89DBE38EF1}" destId="{7D2810DB-5A36-46E9-8359-2B6471A22489}" srcOrd="0" destOrd="0" presId="urn:microsoft.com/office/officeart/2008/layout/LinedList"/>
    <dgm:cxn modelId="{10E03F6E-E305-47BA-843E-C36CC4C36318}" srcId="{6419CD8C-DF3E-4435-B928-2F9E6F84F44E}" destId="{AAD9776A-4682-4940-9BB6-0C89DBE38EF1}" srcOrd="3" destOrd="0" parTransId="{3FAB0000-AE0C-4BC6-9EB2-DDF994DA353E}" sibTransId="{6FC777D7-59EA-428B-BC0E-35CBF443334F}"/>
    <dgm:cxn modelId="{0A6C057E-E742-4C77-948C-6484334DD2EE}" type="presOf" srcId="{6419CD8C-DF3E-4435-B928-2F9E6F84F44E}" destId="{548B1BF2-F76B-46B7-90D0-4AF3DF45999A}" srcOrd="0" destOrd="0" presId="urn:microsoft.com/office/officeart/2008/layout/LinedList"/>
    <dgm:cxn modelId="{19244F95-ADB5-40FE-81D3-D3C9BB2E5586}" type="presOf" srcId="{B76CBAE0-D840-4DCB-8F56-5DF888A5553C}" destId="{5473F149-481A-493C-B235-8F86F2EA2DE8}" srcOrd="0" destOrd="0" presId="urn:microsoft.com/office/officeart/2008/layout/LinedList"/>
    <dgm:cxn modelId="{918C1EA2-7023-4143-82A1-7E840659B256}" type="presOf" srcId="{CC650624-0E1C-48D4-9B39-4EDF17A43848}" destId="{B2C6D585-432A-457F-84F6-AD651895C24D}" srcOrd="0" destOrd="0" presId="urn:microsoft.com/office/officeart/2008/layout/LinedList"/>
    <dgm:cxn modelId="{592868A6-0D6C-4490-B32A-88581FDC0D48}" type="presOf" srcId="{C35EF0C0-F429-4051-97B2-DC41B5355143}" destId="{E3C2BDE6-2FA2-424C-9A6B-2E26ED5685ED}" srcOrd="0" destOrd="0" presId="urn:microsoft.com/office/officeart/2008/layout/LinedList"/>
    <dgm:cxn modelId="{5F6D21B0-0288-4857-BE46-2BA047F6E7C8}" srcId="{6419CD8C-DF3E-4435-B928-2F9E6F84F44E}" destId="{C35EF0C0-F429-4051-97B2-DC41B5355143}" srcOrd="1" destOrd="0" parTransId="{B1DFD44B-732E-4585-8851-8606223BF456}" sibTransId="{3E89EEC4-ADCF-4A35-921F-5C687E5AADC9}"/>
    <dgm:cxn modelId="{178E5EE0-B9BD-4577-B02D-A761543EB97D}" srcId="{6419CD8C-DF3E-4435-B928-2F9E6F84F44E}" destId="{CC650624-0E1C-48D4-9B39-4EDF17A43848}" srcOrd="2" destOrd="0" parTransId="{42943EFB-D848-461A-9423-3D7681FCD722}" sibTransId="{0AF4F926-AC76-49E7-AD05-2B557B5CB066}"/>
    <dgm:cxn modelId="{D2CCDFED-647B-4682-AAB8-D920A6A95475}" srcId="{6419CD8C-DF3E-4435-B928-2F9E6F84F44E}" destId="{B76CBAE0-D840-4DCB-8F56-5DF888A5553C}" srcOrd="0" destOrd="0" parTransId="{9BD26E91-1C99-40A3-A5E8-AF8E4CC3FF1F}" sibTransId="{E51CCB3C-D124-4040-B7CE-6CAEC9D239CE}"/>
    <dgm:cxn modelId="{5A0FE501-7E58-4234-B36D-4B55B4AB1682}" type="presParOf" srcId="{548B1BF2-F76B-46B7-90D0-4AF3DF45999A}" destId="{AB0B764E-7809-4F1C-9E73-AC614DDA801E}" srcOrd="0" destOrd="0" presId="urn:microsoft.com/office/officeart/2008/layout/LinedList"/>
    <dgm:cxn modelId="{E10237BB-61A8-49C2-BF63-88623BC9EFEB}" type="presParOf" srcId="{548B1BF2-F76B-46B7-90D0-4AF3DF45999A}" destId="{E9B34DB5-AF5A-492E-82CD-7B1FAA6BD305}" srcOrd="1" destOrd="0" presId="urn:microsoft.com/office/officeart/2008/layout/LinedList"/>
    <dgm:cxn modelId="{40F24F0F-2F5D-4F6D-AD1C-1E6F29F6AB7A}" type="presParOf" srcId="{E9B34DB5-AF5A-492E-82CD-7B1FAA6BD305}" destId="{5473F149-481A-493C-B235-8F86F2EA2DE8}" srcOrd="0" destOrd="0" presId="urn:microsoft.com/office/officeart/2008/layout/LinedList"/>
    <dgm:cxn modelId="{0B453892-4A45-412C-B2F2-43D37B578775}" type="presParOf" srcId="{E9B34DB5-AF5A-492E-82CD-7B1FAA6BD305}" destId="{E8DBFF5C-C2E6-4017-97BD-1821647FA382}" srcOrd="1" destOrd="0" presId="urn:microsoft.com/office/officeart/2008/layout/LinedList"/>
    <dgm:cxn modelId="{063F8785-424E-4165-AB1B-AF19FB608C38}" type="presParOf" srcId="{548B1BF2-F76B-46B7-90D0-4AF3DF45999A}" destId="{BE921B34-E454-490F-B1AF-63B3CD316050}" srcOrd="2" destOrd="0" presId="urn:microsoft.com/office/officeart/2008/layout/LinedList"/>
    <dgm:cxn modelId="{AB068440-AB82-4E0D-ABFE-E46BD214FC37}" type="presParOf" srcId="{548B1BF2-F76B-46B7-90D0-4AF3DF45999A}" destId="{21A05813-0BC5-4C15-A71D-D6080A8C4A9D}" srcOrd="3" destOrd="0" presId="urn:microsoft.com/office/officeart/2008/layout/LinedList"/>
    <dgm:cxn modelId="{1F81FD38-F7E8-44D4-9805-BCC69C84EEFA}" type="presParOf" srcId="{21A05813-0BC5-4C15-A71D-D6080A8C4A9D}" destId="{E3C2BDE6-2FA2-424C-9A6B-2E26ED5685ED}" srcOrd="0" destOrd="0" presId="urn:microsoft.com/office/officeart/2008/layout/LinedList"/>
    <dgm:cxn modelId="{466F0CB0-C160-4D61-8DD7-9C39022969D5}" type="presParOf" srcId="{21A05813-0BC5-4C15-A71D-D6080A8C4A9D}" destId="{FCDA3F9D-F53C-4115-BF83-A2EB427556D0}" srcOrd="1" destOrd="0" presId="urn:microsoft.com/office/officeart/2008/layout/LinedList"/>
    <dgm:cxn modelId="{9CD6EB8E-F61E-40D3-B4B5-6605068DB65C}" type="presParOf" srcId="{548B1BF2-F76B-46B7-90D0-4AF3DF45999A}" destId="{DC3273BF-4CEB-4A45-B35A-54F9F18B345B}" srcOrd="4" destOrd="0" presId="urn:microsoft.com/office/officeart/2008/layout/LinedList"/>
    <dgm:cxn modelId="{F20DD420-0DC3-452C-8428-737AE5AE5706}" type="presParOf" srcId="{548B1BF2-F76B-46B7-90D0-4AF3DF45999A}" destId="{A607512C-0E0E-4603-99E7-50C210B4CF3A}" srcOrd="5" destOrd="0" presId="urn:microsoft.com/office/officeart/2008/layout/LinedList"/>
    <dgm:cxn modelId="{D3A60FF8-BF93-4A74-A532-BCF5EE5AB872}" type="presParOf" srcId="{A607512C-0E0E-4603-99E7-50C210B4CF3A}" destId="{B2C6D585-432A-457F-84F6-AD651895C24D}" srcOrd="0" destOrd="0" presId="urn:microsoft.com/office/officeart/2008/layout/LinedList"/>
    <dgm:cxn modelId="{886EC58A-1DA1-4798-9224-0E0C65D63E26}" type="presParOf" srcId="{A607512C-0E0E-4603-99E7-50C210B4CF3A}" destId="{5306FDAF-1A44-494A-978F-4CA53EA4F9BF}" srcOrd="1" destOrd="0" presId="urn:microsoft.com/office/officeart/2008/layout/LinedList"/>
    <dgm:cxn modelId="{A31D6BB3-5860-4439-9374-C577773FB818}" type="presParOf" srcId="{548B1BF2-F76B-46B7-90D0-4AF3DF45999A}" destId="{309EA843-4D0A-4AC7-AE39-DE1A6EBC082B}" srcOrd="6" destOrd="0" presId="urn:microsoft.com/office/officeart/2008/layout/LinedList"/>
    <dgm:cxn modelId="{3DDAC5F4-042C-4055-AE91-F74987F0D388}" type="presParOf" srcId="{548B1BF2-F76B-46B7-90D0-4AF3DF45999A}" destId="{20CAE928-7317-4383-AE95-B36B52244754}" srcOrd="7" destOrd="0" presId="urn:microsoft.com/office/officeart/2008/layout/LinedList"/>
    <dgm:cxn modelId="{17FED558-BBC6-4E35-857B-2F6C683C299B}" type="presParOf" srcId="{20CAE928-7317-4383-AE95-B36B52244754}" destId="{7D2810DB-5A36-46E9-8359-2B6471A22489}" srcOrd="0" destOrd="0" presId="urn:microsoft.com/office/officeart/2008/layout/LinedList"/>
    <dgm:cxn modelId="{C04E099D-C124-4EE3-9EF2-3AADD7CE2C08}" type="presParOf" srcId="{20CAE928-7317-4383-AE95-B36B52244754}" destId="{A7B835A1-99D4-4E6B-82C3-F887DA99C6CF}"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BBCDE-4063-4D92-96BF-A28A91BA5FB4}">
      <dsp:nvSpPr>
        <dsp:cNvPr id="0" name=""/>
        <dsp:cNvSpPr/>
      </dsp:nvSpPr>
      <dsp:spPr>
        <a:xfrm>
          <a:off x="0" y="482"/>
          <a:ext cx="778399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A88EFF-8F5D-46A1-8E38-A146BCF47358}">
      <dsp:nvSpPr>
        <dsp:cNvPr id="0" name=""/>
        <dsp:cNvSpPr/>
      </dsp:nvSpPr>
      <dsp:spPr>
        <a:xfrm>
          <a:off x="0" y="482"/>
          <a:ext cx="7783996" cy="790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ct val="35000"/>
            </a:spcAft>
            <a:buNone/>
          </a:pPr>
          <a:r>
            <a:rPr lang="en-US" sz="1400" kern="1200"/>
            <a:t>Guiding Principles: The Code of Ethics provides a framework for the ethical and professional conduct of legal management professionals, ensuring integrity in legal service organizations.</a:t>
          </a:r>
        </a:p>
      </dsp:txBody>
      <dsp:txXfrm>
        <a:off x="0" y="482"/>
        <a:ext cx="7783996" cy="790920"/>
      </dsp:txXfrm>
    </dsp:sp>
    <dsp:sp modelId="{C6FFBB32-F549-492C-B4BC-54B65DDF44C0}">
      <dsp:nvSpPr>
        <dsp:cNvPr id="0" name=""/>
        <dsp:cNvSpPr/>
      </dsp:nvSpPr>
      <dsp:spPr>
        <a:xfrm>
          <a:off x="0" y="791403"/>
          <a:ext cx="778399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C0921F-1F9B-4EC3-A4DF-864279E863B9}">
      <dsp:nvSpPr>
        <dsp:cNvPr id="0" name=""/>
        <dsp:cNvSpPr/>
      </dsp:nvSpPr>
      <dsp:spPr>
        <a:xfrm>
          <a:off x="0" y="791403"/>
          <a:ext cx="7783996" cy="790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ct val="35000"/>
            </a:spcAft>
            <a:buNone/>
          </a:pPr>
          <a:r>
            <a:rPr lang="en-US" sz="1400" kern="1200"/>
            <a:t>Commitment to Ethical Practice: ALA members are expected to uphold high ethical standards, aligning with the ABA Model Rules of Professional Conduct and promoting accountability.</a:t>
          </a:r>
        </a:p>
      </dsp:txBody>
      <dsp:txXfrm>
        <a:off x="0" y="791403"/>
        <a:ext cx="7783996" cy="790920"/>
      </dsp:txXfrm>
    </dsp:sp>
    <dsp:sp modelId="{FA1A9568-B1D7-4B7A-9D93-DE6E360935C0}">
      <dsp:nvSpPr>
        <dsp:cNvPr id="0" name=""/>
        <dsp:cNvSpPr/>
      </dsp:nvSpPr>
      <dsp:spPr>
        <a:xfrm>
          <a:off x="0" y="1582323"/>
          <a:ext cx="778399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EBFA43-FBB5-441C-9481-B859E3F60845}">
      <dsp:nvSpPr>
        <dsp:cNvPr id="0" name=""/>
        <dsp:cNvSpPr/>
      </dsp:nvSpPr>
      <dsp:spPr>
        <a:xfrm>
          <a:off x="0" y="1582323"/>
          <a:ext cx="7783996" cy="790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ct val="35000"/>
            </a:spcAft>
            <a:buNone/>
          </a:pPr>
          <a:r>
            <a:rPr lang="en-US" sz="1400" kern="1200"/>
            <a:t>Continuous Professional Growth: Members must engage in ongoing education and stay informed about trends and best practices in legal management.</a:t>
          </a:r>
        </a:p>
      </dsp:txBody>
      <dsp:txXfrm>
        <a:off x="0" y="1582323"/>
        <a:ext cx="7783996" cy="790920"/>
      </dsp:txXfrm>
    </dsp:sp>
    <dsp:sp modelId="{649840FA-3AA3-4DAE-9F41-4A8B8290FB64}">
      <dsp:nvSpPr>
        <dsp:cNvPr id="0" name=""/>
        <dsp:cNvSpPr/>
      </dsp:nvSpPr>
      <dsp:spPr>
        <a:xfrm>
          <a:off x="0" y="2373243"/>
          <a:ext cx="778399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5462FA-6166-4167-BCFA-4F978189C939}">
      <dsp:nvSpPr>
        <dsp:cNvPr id="0" name=""/>
        <dsp:cNvSpPr/>
      </dsp:nvSpPr>
      <dsp:spPr>
        <a:xfrm>
          <a:off x="0" y="2373243"/>
          <a:ext cx="7783996" cy="790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ct val="35000"/>
            </a:spcAft>
            <a:buNone/>
          </a:pPr>
          <a:r>
            <a:rPr lang="en-US" sz="1400" kern="1200"/>
            <a:t>Respect &amp; Collaboration: Professional interactions should demonstrate honesty, fairness, courtesy, and inclusivity within the legal management community.</a:t>
          </a:r>
        </a:p>
      </dsp:txBody>
      <dsp:txXfrm>
        <a:off x="0" y="2373243"/>
        <a:ext cx="7783996" cy="790920"/>
      </dsp:txXfrm>
    </dsp:sp>
    <dsp:sp modelId="{A6E0295C-AFB4-4335-ABEC-34B460C85FD7}">
      <dsp:nvSpPr>
        <dsp:cNvPr id="0" name=""/>
        <dsp:cNvSpPr/>
      </dsp:nvSpPr>
      <dsp:spPr>
        <a:xfrm>
          <a:off x="0" y="3164163"/>
          <a:ext cx="778399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5889A6-33D5-4399-8CD6-72E14CA3AE82}">
      <dsp:nvSpPr>
        <dsp:cNvPr id="0" name=""/>
        <dsp:cNvSpPr/>
      </dsp:nvSpPr>
      <dsp:spPr>
        <a:xfrm>
          <a:off x="0" y="3164163"/>
          <a:ext cx="7783996" cy="790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ct val="35000"/>
            </a:spcAft>
            <a:buNone/>
          </a:pPr>
          <a:r>
            <a:rPr lang="en-US" sz="1400" kern="1200"/>
            <a:t>Diversity &amp; Inclusion: Members should actively foster an inclusive environment in legal organizations, ensuring equal opportunities and respectful workplaces</a:t>
          </a:r>
          <a:br>
            <a:rPr lang="en-US" sz="1400" kern="1200"/>
          </a:br>
          <a:endParaRPr lang="en-US" sz="1400" kern="1200"/>
        </a:p>
      </dsp:txBody>
      <dsp:txXfrm>
        <a:off x="0" y="3164163"/>
        <a:ext cx="7783996" cy="790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E6440-A9FF-493F-B7F0-80B38FB1EAA0}">
      <dsp:nvSpPr>
        <dsp:cNvPr id="0" name=""/>
        <dsp:cNvSpPr/>
      </dsp:nvSpPr>
      <dsp:spPr>
        <a:xfrm>
          <a:off x="290030" y="948370"/>
          <a:ext cx="921596" cy="92159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4D73ED-C4DA-469B-8381-DF0C8FA91DFC}">
      <dsp:nvSpPr>
        <dsp:cNvPr id="0" name=""/>
        <dsp:cNvSpPr/>
      </dsp:nvSpPr>
      <dsp:spPr>
        <a:xfrm>
          <a:off x="483565" y="1141906"/>
          <a:ext cx="534526" cy="5345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1AF1B8-CF21-488D-9ABA-BD834CD24B7B}">
      <dsp:nvSpPr>
        <dsp:cNvPr id="0" name=""/>
        <dsp:cNvSpPr/>
      </dsp:nvSpPr>
      <dsp:spPr>
        <a:xfrm>
          <a:off x="1409112" y="948370"/>
          <a:ext cx="2172335" cy="921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a:t>Act as a faithful agent serving the interests of employers, clients, and employees.</a:t>
          </a:r>
        </a:p>
      </dsp:txBody>
      <dsp:txXfrm>
        <a:off x="1409112" y="948370"/>
        <a:ext cx="2172335" cy="921596"/>
      </dsp:txXfrm>
    </dsp:sp>
    <dsp:sp modelId="{1E55997F-BBCB-4B77-94C8-64804430EA0B}">
      <dsp:nvSpPr>
        <dsp:cNvPr id="0" name=""/>
        <dsp:cNvSpPr/>
      </dsp:nvSpPr>
      <dsp:spPr>
        <a:xfrm>
          <a:off x="3959960" y="948370"/>
          <a:ext cx="921596" cy="92159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BBB4FE-6235-4318-9C1F-9E133D58C624}">
      <dsp:nvSpPr>
        <dsp:cNvPr id="0" name=""/>
        <dsp:cNvSpPr/>
      </dsp:nvSpPr>
      <dsp:spPr>
        <a:xfrm>
          <a:off x="4153495" y="1141906"/>
          <a:ext cx="534526" cy="5345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BCAD47-FB0E-4691-80CF-8950E3E4041F}">
      <dsp:nvSpPr>
        <dsp:cNvPr id="0" name=""/>
        <dsp:cNvSpPr/>
      </dsp:nvSpPr>
      <dsp:spPr>
        <a:xfrm>
          <a:off x="5079042" y="948370"/>
          <a:ext cx="2172335" cy="921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a:t>Implement sound business practices and promote continuous improvement.</a:t>
          </a:r>
        </a:p>
      </dsp:txBody>
      <dsp:txXfrm>
        <a:off x="5079042" y="948370"/>
        <a:ext cx="2172335" cy="921596"/>
      </dsp:txXfrm>
    </dsp:sp>
    <dsp:sp modelId="{3E23BCD3-3FEB-4B23-BF87-11A479113146}">
      <dsp:nvSpPr>
        <dsp:cNvPr id="0" name=""/>
        <dsp:cNvSpPr/>
      </dsp:nvSpPr>
      <dsp:spPr>
        <a:xfrm>
          <a:off x="7629890" y="948370"/>
          <a:ext cx="921596" cy="92159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90E5FB-B801-4031-8A6D-8A01D78F8BCA}">
      <dsp:nvSpPr>
        <dsp:cNvPr id="0" name=""/>
        <dsp:cNvSpPr/>
      </dsp:nvSpPr>
      <dsp:spPr>
        <a:xfrm>
          <a:off x="7823425" y="1141906"/>
          <a:ext cx="534526" cy="5345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7568A7-8A7A-4E58-9D12-DA9A27CF3FF9}">
      <dsp:nvSpPr>
        <dsp:cNvPr id="0" name=""/>
        <dsp:cNvSpPr/>
      </dsp:nvSpPr>
      <dsp:spPr>
        <a:xfrm>
          <a:off x="8748972" y="948370"/>
          <a:ext cx="2172335" cy="921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a:t>Foster high standards of client service and employee development.</a:t>
          </a:r>
        </a:p>
      </dsp:txBody>
      <dsp:txXfrm>
        <a:off x="8748972" y="948370"/>
        <a:ext cx="2172335" cy="921596"/>
      </dsp:txXfrm>
    </dsp:sp>
    <dsp:sp modelId="{CE6FFC82-3F8C-4F31-B1FE-D5C9F03FFEFC}">
      <dsp:nvSpPr>
        <dsp:cNvPr id="0" name=""/>
        <dsp:cNvSpPr/>
      </dsp:nvSpPr>
      <dsp:spPr>
        <a:xfrm>
          <a:off x="290030" y="2635978"/>
          <a:ext cx="921596" cy="92159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1F6251-6E3B-412E-8AC1-F1A7FC600D90}">
      <dsp:nvSpPr>
        <dsp:cNvPr id="0" name=""/>
        <dsp:cNvSpPr/>
      </dsp:nvSpPr>
      <dsp:spPr>
        <a:xfrm>
          <a:off x="483565" y="2829513"/>
          <a:ext cx="534526" cy="5345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79B88E-665C-453C-A23E-18FADA7CF7EB}">
      <dsp:nvSpPr>
        <dsp:cNvPr id="0" name=""/>
        <dsp:cNvSpPr/>
      </dsp:nvSpPr>
      <dsp:spPr>
        <a:xfrm>
          <a:off x="1409112" y="2635978"/>
          <a:ext cx="2172335" cy="921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a:t>Maintain effective communication and practice objectivity and good judgment.</a:t>
          </a:r>
        </a:p>
      </dsp:txBody>
      <dsp:txXfrm>
        <a:off x="1409112" y="2635978"/>
        <a:ext cx="2172335" cy="921596"/>
      </dsp:txXfrm>
    </dsp:sp>
    <dsp:sp modelId="{E899D140-45C2-435D-A249-A3DAAB046F26}">
      <dsp:nvSpPr>
        <dsp:cNvPr id="0" name=""/>
        <dsp:cNvSpPr/>
      </dsp:nvSpPr>
      <dsp:spPr>
        <a:xfrm>
          <a:off x="3959960" y="2635978"/>
          <a:ext cx="921596" cy="92159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50AD8B-4AD2-449B-99F0-4D925A833D1D}">
      <dsp:nvSpPr>
        <dsp:cNvPr id="0" name=""/>
        <dsp:cNvSpPr/>
      </dsp:nvSpPr>
      <dsp:spPr>
        <a:xfrm>
          <a:off x="4153495" y="2829513"/>
          <a:ext cx="534526" cy="53452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7011EA-46CC-488A-BBAA-AD29BD5B0D75}">
      <dsp:nvSpPr>
        <dsp:cNvPr id="0" name=""/>
        <dsp:cNvSpPr/>
      </dsp:nvSpPr>
      <dsp:spPr>
        <a:xfrm>
          <a:off x="5079042" y="2635978"/>
          <a:ext cx="2172335" cy="921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a:t>Promote equal opportunity employment practices and accountability for professional and ethical conduct.</a:t>
          </a:r>
        </a:p>
      </dsp:txBody>
      <dsp:txXfrm>
        <a:off x="5079042" y="2635978"/>
        <a:ext cx="2172335" cy="921596"/>
      </dsp:txXfrm>
    </dsp:sp>
    <dsp:sp modelId="{4BC337E1-D249-400D-89E4-30802464F3F9}">
      <dsp:nvSpPr>
        <dsp:cNvPr id="0" name=""/>
        <dsp:cNvSpPr/>
      </dsp:nvSpPr>
      <dsp:spPr>
        <a:xfrm>
          <a:off x="7629890" y="2635978"/>
          <a:ext cx="921596" cy="92159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E12EBD-F198-4246-AB3C-A1C9798007CB}">
      <dsp:nvSpPr>
        <dsp:cNvPr id="0" name=""/>
        <dsp:cNvSpPr/>
      </dsp:nvSpPr>
      <dsp:spPr>
        <a:xfrm>
          <a:off x="7823425" y="2829513"/>
          <a:ext cx="534526" cy="53452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37E61C-5D07-4D88-848B-DAD905AC28A5}">
      <dsp:nvSpPr>
        <dsp:cNvPr id="0" name=""/>
        <dsp:cNvSpPr/>
      </dsp:nvSpPr>
      <dsp:spPr>
        <a:xfrm>
          <a:off x="8748972" y="2635978"/>
          <a:ext cx="2172335" cy="921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a:t>Engage with others in a manner that promotes the public interest and demonstrates respect and sincerity.</a:t>
          </a:r>
        </a:p>
      </dsp:txBody>
      <dsp:txXfrm>
        <a:off x="8748972" y="2635978"/>
        <a:ext cx="2172335" cy="9215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48CD5-B9F9-4FD7-B60F-EBD99C19B39C}">
      <dsp:nvSpPr>
        <dsp:cNvPr id="0" name=""/>
        <dsp:cNvSpPr/>
      </dsp:nvSpPr>
      <dsp:spPr>
        <a:xfrm>
          <a:off x="212335"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5EB88B-143B-48CE-9DA4-1774FF9364B8}">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7C55FF-8F51-4A83-90C4-EDA5898FE9F0}">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US" sz="2300" kern="1200"/>
            <a:t>Price Fixing – Any agreement affecting pricing is strictly illegal.</a:t>
          </a:r>
        </a:p>
      </dsp:txBody>
      <dsp:txXfrm>
        <a:off x="1834517" y="469890"/>
        <a:ext cx="3148942" cy="1335915"/>
      </dsp:txXfrm>
    </dsp:sp>
    <dsp:sp modelId="{9E400A1B-06EA-49BE-8EDD-2381EF026829}">
      <dsp:nvSpPr>
        <dsp:cNvPr id="0" name=""/>
        <dsp:cNvSpPr/>
      </dsp:nvSpPr>
      <dsp:spPr>
        <a:xfrm>
          <a:off x="5532139"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5E2E64-0F6E-44D7-9C75-78C5333E6586}">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DB8525-91DD-4CAA-92CC-EA0B4407B57E}">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US" sz="2300" kern="1200"/>
            <a:t>Membership Policies – Exclusionary practices can create legal risks.</a:t>
          </a:r>
        </a:p>
      </dsp:txBody>
      <dsp:txXfrm>
        <a:off x="7154322" y="469890"/>
        <a:ext cx="3148942" cy="1335915"/>
      </dsp:txXfrm>
    </dsp:sp>
    <dsp:sp modelId="{FA0441AF-ED68-463C-A5A8-C6D4B1DC44D0}">
      <dsp:nvSpPr>
        <dsp:cNvPr id="0" name=""/>
        <dsp:cNvSpPr/>
      </dsp:nvSpPr>
      <dsp:spPr>
        <a:xfrm>
          <a:off x="212335"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9EF22E-0748-4EEF-8433-02142AA7DDF7}">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EB21F9-C833-44D6-A99D-7C6733D77699}">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US" sz="2300" kern="1200"/>
            <a:t>Standardization &amp; Certification – Must not restrict competition.</a:t>
          </a:r>
        </a:p>
      </dsp:txBody>
      <dsp:txXfrm>
        <a:off x="1834517" y="2545532"/>
        <a:ext cx="3148942" cy="1335915"/>
      </dsp:txXfrm>
    </dsp:sp>
    <dsp:sp modelId="{5C848105-3688-412F-9199-4DC980266531}">
      <dsp:nvSpPr>
        <dsp:cNvPr id="0" name=""/>
        <dsp:cNvSpPr/>
      </dsp:nvSpPr>
      <dsp:spPr>
        <a:xfrm>
          <a:off x="5532139"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E975C0-D907-4645-8214-F57CB4C4C3DB}">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57543D-6A68-4274-ADA1-D543853753D1}">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US" sz="2300" kern="1200"/>
            <a:t>Industry Self-Regulation – Must avoid unfair competitive restrictions.</a:t>
          </a:r>
        </a:p>
      </dsp:txBody>
      <dsp:txXfrm>
        <a:off x="7154322" y="2545532"/>
        <a:ext cx="3148942" cy="13359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EF56E-FFB3-48A8-8CDB-FC2068466F55}">
      <dsp:nvSpPr>
        <dsp:cNvPr id="0" name=""/>
        <dsp:cNvSpPr/>
      </dsp:nvSpPr>
      <dsp:spPr>
        <a:xfrm>
          <a:off x="212335"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11FCD5-1388-43D7-ACA9-F01FDE1F1866}">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D74D83-8534-4FBA-8B30-22D78A257CEF}">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a:t>Chapter activities promote ALA’s mission, professional development, and networking.</a:t>
          </a:r>
        </a:p>
      </dsp:txBody>
      <dsp:txXfrm>
        <a:off x="1834517" y="469890"/>
        <a:ext cx="3148942" cy="1335915"/>
      </dsp:txXfrm>
    </dsp:sp>
    <dsp:sp modelId="{B3F62376-984E-4C5F-B9CB-3EB40C9BC40C}">
      <dsp:nvSpPr>
        <dsp:cNvPr id="0" name=""/>
        <dsp:cNvSpPr/>
      </dsp:nvSpPr>
      <dsp:spPr>
        <a:xfrm>
          <a:off x="5532139"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A70FB4-50BF-458E-B4AD-B21F08245604}">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62F553-1501-4309-94F7-3F0092EB179D}">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a:t>Opportunities for Engagement &amp; Networking</a:t>
          </a:r>
        </a:p>
      </dsp:txBody>
      <dsp:txXfrm>
        <a:off x="7154322" y="469890"/>
        <a:ext cx="3148942" cy="1335915"/>
      </dsp:txXfrm>
    </dsp:sp>
    <dsp:sp modelId="{DE4D416F-1C80-4283-8C84-2BE75CDCBC0A}">
      <dsp:nvSpPr>
        <dsp:cNvPr id="0" name=""/>
        <dsp:cNvSpPr/>
      </dsp:nvSpPr>
      <dsp:spPr>
        <a:xfrm>
          <a:off x="212335"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EACDDC-04C6-4268-AAAF-29B5432ACE6B}">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A2D493-FBF4-459B-BB61-9E45CBACA977}">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a:t>Event Planning &amp; Organization</a:t>
          </a:r>
        </a:p>
      </dsp:txBody>
      <dsp:txXfrm>
        <a:off x="1834517" y="2545532"/>
        <a:ext cx="3148942" cy="1335915"/>
      </dsp:txXfrm>
    </dsp:sp>
    <dsp:sp modelId="{57ADE9E9-74BE-41ED-86A3-A93185E6D16A}">
      <dsp:nvSpPr>
        <dsp:cNvPr id="0" name=""/>
        <dsp:cNvSpPr/>
      </dsp:nvSpPr>
      <dsp:spPr>
        <a:xfrm>
          <a:off x="5532139"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941D97-0836-46C6-A0B0-B5875F8EC16A}">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A892FF-3D0F-4861-B31F-A1D91FEC8DE0}">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a:t>Focus on educational and engaging content.</a:t>
          </a:r>
        </a:p>
      </dsp:txBody>
      <dsp:txXfrm>
        <a:off x="7154322" y="2545532"/>
        <a:ext cx="3148942" cy="13359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B764E-7809-4F1C-9E73-AC614DDA801E}">
      <dsp:nvSpPr>
        <dsp:cNvPr id="0" name=""/>
        <dsp:cNvSpPr/>
      </dsp:nvSpPr>
      <dsp:spPr>
        <a:xfrm>
          <a:off x="0" y="0"/>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73F149-481A-493C-B235-8F86F2EA2DE8}">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ALA design relevant educational programs that address the evolving needs of legal management professionals.</a:t>
          </a:r>
        </a:p>
      </dsp:txBody>
      <dsp:txXfrm>
        <a:off x="0" y="0"/>
        <a:ext cx="10515600" cy="1087834"/>
      </dsp:txXfrm>
    </dsp:sp>
    <dsp:sp modelId="{BE921B34-E454-490F-B1AF-63B3CD316050}">
      <dsp:nvSpPr>
        <dsp:cNvPr id="0" name=""/>
        <dsp:cNvSpPr/>
      </dsp:nvSpPr>
      <dsp:spPr>
        <a:xfrm>
          <a:off x="0" y="108783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C2BDE6-2FA2-424C-9A6B-2E26ED5685ED}">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Ensures ALA’s education programs align with real-world job requirements.</a:t>
          </a:r>
        </a:p>
      </dsp:txBody>
      <dsp:txXfrm>
        <a:off x="0" y="1087834"/>
        <a:ext cx="10515600" cy="1087834"/>
      </dsp:txXfrm>
    </dsp:sp>
    <dsp:sp modelId="{DC3273BF-4CEB-4A45-B35A-54F9F18B345B}">
      <dsp:nvSpPr>
        <dsp:cNvPr id="0" name=""/>
        <dsp:cNvSpPr/>
      </dsp:nvSpPr>
      <dsp:spPr>
        <a:xfrm>
          <a:off x="0" y="2175669"/>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C6D585-432A-457F-84F6-AD651895C24D}">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Providing CLM Credit &amp; Professional Certifications</a:t>
          </a:r>
        </a:p>
      </dsp:txBody>
      <dsp:txXfrm>
        <a:off x="0" y="2175669"/>
        <a:ext cx="10515600" cy="1087834"/>
      </dsp:txXfrm>
    </dsp:sp>
    <dsp:sp modelId="{309EA843-4D0A-4AC7-AE39-DE1A6EBC082B}">
      <dsp:nvSpPr>
        <dsp:cNvPr id="0" name=""/>
        <dsp:cNvSpPr/>
      </dsp:nvSpPr>
      <dsp:spPr>
        <a:xfrm>
          <a:off x="0" y="3263503"/>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2810DB-5A36-46E9-8359-2B6471A22489}">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CLM Approved Provider Requirements</a:t>
          </a:r>
        </a:p>
      </dsp:txBody>
      <dsp:txXfrm>
        <a:off x="0" y="3263503"/>
        <a:ext cx="10515600" cy="108783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40D29F-69BB-4D5E-8138-CE60A651D8BD}" type="datetimeFigureOut">
              <a:rPr lang="en-US" smtClean="0"/>
              <a:t>3/6/2025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F00C75-09E3-4DF4-AC30-96A42F0795F5}" type="slidenum">
              <a:rPr lang="en-US" smtClean="0"/>
              <a:t>‹#›</a:t>
            </a:fld>
            <a:endParaRPr lang="en-US"/>
          </a:p>
        </p:txBody>
      </p:sp>
    </p:spTree>
    <p:extLst>
      <p:ext uri="{BB962C8B-B14F-4D97-AF65-F5344CB8AC3E}">
        <p14:creationId xmlns:p14="http://schemas.microsoft.com/office/powerpoint/2010/main" val="3107672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Terri</a:t>
            </a:r>
          </a:p>
          <a:p>
            <a:r>
              <a:rPr lang="en-US" dirty="0"/>
              <a:t>ALA was established to support legal management professionals with education, networking, and strategic </a:t>
            </a:r>
            <a:r>
              <a:rPr lang="en-US" dirty="0" err="1"/>
              <a:t>solutions.The</a:t>
            </a:r>
            <a:r>
              <a:rPr lang="en-US" dirty="0"/>
              <a:t> organization focuses on professional growth, diversity, and leadership development.</a:t>
            </a:r>
          </a:p>
        </p:txBody>
      </p:sp>
      <p:sp>
        <p:nvSpPr>
          <p:cNvPr id="4" name="Slide Number Placeholder 3"/>
          <p:cNvSpPr>
            <a:spLocks noGrp="1"/>
          </p:cNvSpPr>
          <p:nvPr>
            <p:ph type="sldNum" sz="quarter" idx="5"/>
          </p:nvPr>
        </p:nvSpPr>
        <p:spPr/>
        <p:txBody>
          <a:bodyPr/>
          <a:lstStyle/>
          <a:p>
            <a:fld id="{EEF00C75-09E3-4DF4-AC30-96A42F0795F5}" type="slidenum">
              <a:rPr lang="en-US" smtClean="0"/>
              <a:t>3</a:t>
            </a:fld>
            <a:endParaRPr lang="en-US"/>
          </a:p>
        </p:txBody>
      </p:sp>
    </p:spTree>
    <p:extLst>
      <p:ext uri="{BB962C8B-B14F-4D97-AF65-F5344CB8AC3E}">
        <p14:creationId xmlns:p14="http://schemas.microsoft.com/office/powerpoint/2010/main" val="1125330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Terri</a:t>
            </a:r>
          </a:p>
          <a:p>
            <a:r>
              <a:rPr lang="en-US" b="1" dirty="0"/>
              <a:t>Inclusiveness</a:t>
            </a:r>
            <a:r>
              <a:rPr lang="en-US" dirty="0"/>
              <a:t> – this is a key component of ALA’s Strategic Direction and all ALA leaders have a responsibility to promote &amp; reflect ALA’s commitment to diversity, equity, inclusion &amp; accessibility.</a:t>
            </a:r>
          </a:p>
          <a:p>
            <a:endParaRPr lang="en-US" dirty="0"/>
          </a:p>
          <a:p>
            <a:r>
              <a:rPr lang="en-US" b="1" dirty="0"/>
              <a:t>Balance</a:t>
            </a:r>
            <a:r>
              <a:rPr lang="en-US" dirty="0"/>
              <a:t> – keeping things in balance is important in everyday situations and also when dealing with conflict, change or other difficult situations within your teams or the Association, in general. Balance is the ability to remain unbiased and professional at all times.</a:t>
            </a:r>
          </a:p>
          <a:p>
            <a:endParaRPr lang="en-US" dirty="0"/>
          </a:p>
          <a:p>
            <a:r>
              <a:rPr lang="en-US" b="1" dirty="0"/>
              <a:t>Respect</a:t>
            </a:r>
            <a:r>
              <a:rPr lang="en-US" dirty="0"/>
              <a:t> – demonstrating respect for others is integral part of any successful organization. ALA leaders are expected to show respect for others in the Association and in the broader legal community. It’s also important to demonstrate self-respect (honor &amp; dignity) at all times.</a:t>
            </a:r>
          </a:p>
          <a:p>
            <a:endParaRPr lang="en-US" dirty="0"/>
          </a:p>
          <a:p>
            <a:r>
              <a:rPr lang="en-US" b="1" dirty="0"/>
              <a:t>Collaboration</a:t>
            </a:r>
            <a:r>
              <a:rPr lang="en-US" dirty="0"/>
              <a:t> – the ability to work together as a team and present a united message is critical to the success of ALA. Leaders put aside their personal preferences and speak with one voice to facilitate &amp; promote the strategic objectives of the Association.</a:t>
            </a:r>
          </a:p>
          <a:p>
            <a:endParaRPr lang="en-US" dirty="0"/>
          </a:p>
        </p:txBody>
      </p:sp>
      <p:sp>
        <p:nvSpPr>
          <p:cNvPr id="4" name="Slide Number Placeholder 3"/>
          <p:cNvSpPr>
            <a:spLocks noGrp="1"/>
          </p:cNvSpPr>
          <p:nvPr>
            <p:ph type="sldNum" sz="quarter" idx="5"/>
          </p:nvPr>
        </p:nvSpPr>
        <p:spPr/>
        <p:txBody>
          <a:bodyPr/>
          <a:lstStyle/>
          <a:p>
            <a:fld id="{EEF00C75-09E3-4DF4-AC30-96A42F0795F5}" type="slidenum">
              <a:rPr lang="en-US" smtClean="0"/>
              <a:t>12</a:t>
            </a:fld>
            <a:endParaRPr lang="en-US"/>
          </a:p>
        </p:txBody>
      </p:sp>
    </p:spTree>
    <p:extLst>
      <p:ext uri="{BB962C8B-B14F-4D97-AF65-F5344CB8AC3E}">
        <p14:creationId xmlns:p14="http://schemas.microsoft.com/office/powerpoint/2010/main" val="3011911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Angelina</a:t>
            </a:r>
          </a:p>
        </p:txBody>
      </p:sp>
      <p:sp>
        <p:nvSpPr>
          <p:cNvPr id="4" name="Slide Number Placeholder 3"/>
          <p:cNvSpPr>
            <a:spLocks noGrp="1"/>
          </p:cNvSpPr>
          <p:nvPr>
            <p:ph type="sldNum" sz="quarter" idx="5"/>
          </p:nvPr>
        </p:nvSpPr>
        <p:spPr/>
        <p:txBody>
          <a:bodyPr/>
          <a:lstStyle/>
          <a:p>
            <a:fld id="{EEF00C75-09E3-4DF4-AC30-96A42F0795F5}" type="slidenum">
              <a:rPr lang="en-US" smtClean="0"/>
              <a:t>13</a:t>
            </a:fld>
            <a:endParaRPr lang="en-US"/>
          </a:p>
        </p:txBody>
      </p:sp>
    </p:spTree>
    <p:extLst>
      <p:ext uri="{BB962C8B-B14F-4D97-AF65-F5344CB8AC3E}">
        <p14:creationId xmlns:p14="http://schemas.microsoft.com/office/powerpoint/2010/main" val="2354042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09DB1-7904-1325-D9E3-6361050941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79E552-5544-724E-C36D-EE9F2D2B18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D25FA7-182F-E9C8-D7AE-D5BE41C78D86}"/>
              </a:ext>
            </a:extLst>
          </p:cNvPr>
          <p:cNvSpPr>
            <a:spLocks noGrp="1"/>
          </p:cNvSpPr>
          <p:nvPr>
            <p:ph type="body" idx="1"/>
          </p:nvPr>
        </p:nvSpPr>
        <p:spPr/>
        <p:txBody>
          <a:bodyPr/>
          <a:lstStyle/>
          <a:p>
            <a:r>
              <a:rPr lang="en-US" dirty="0"/>
              <a:t>Terri</a:t>
            </a:r>
          </a:p>
        </p:txBody>
      </p:sp>
      <p:sp>
        <p:nvSpPr>
          <p:cNvPr id="4" name="Slide Number Placeholder 3">
            <a:extLst>
              <a:ext uri="{FF2B5EF4-FFF2-40B4-BE49-F238E27FC236}">
                <a16:creationId xmlns:a16="http://schemas.microsoft.com/office/drawing/2014/main" id="{631E0D92-5BD4-7A0D-2BBB-FB62DF62C314}"/>
              </a:ext>
            </a:extLst>
          </p:cNvPr>
          <p:cNvSpPr>
            <a:spLocks noGrp="1"/>
          </p:cNvSpPr>
          <p:nvPr>
            <p:ph type="sldNum" sz="quarter" idx="5"/>
          </p:nvPr>
        </p:nvSpPr>
        <p:spPr/>
        <p:txBody>
          <a:bodyPr/>
          <a:lstStyle/>
          <a:p>
            <a:fld id="{EEF00C75-09E3-4DF4-AC30-96A42F0795F5}" type="slidenum">
              <a:rPr lang="en-US" smtClean="0"/>
              <a:t>14</a:t>
            </a:fld>
            <a:endParaRPr lang="en-US"/>
          </a:p>
        </p:txBody>
      </p:sp>
    </p:spTree>
    <p:extLst>
      <p:ext uri="{BB962C8B-B14F-4D97-AF65-F5344CB8AC3E}">
        <p14:creationId xmlns:p14="http://schemas.microsoft.com/office/powerpoint/2010/main" val="2337969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B5C1F-D67B-6A50-CD5D-1A6A24F92D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9D25CF-F441-43F2-3AEA-0F278BA412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E8E211-83E3-20EB-9099-8784AD43D9C1}"/>
              </a:ext>
            </a:extLst>
          </p:cNvPr>
          <p:cNvSpPr>
            <a:spLocks noGrp="1"/>
          </p:cNvSpPr>
          <p:nvPr>
            <p:ph type="body" idx="1"/>
          </p:nvPr>
        </p:nvSpPr>
        <p:spPr/>
        <p:txBody>
          <a:bodyPr/>
          <a:lstStyle/>
          <a:p>
            <a:r>
              <a:rPr lang="en-US" dirty="0"/>
              <a:t>Angelina</a:t>
            </a:r>
          </a:p>
          <a:p>
            <a:r>
              <a:rPr lang="en-US" dirty="0"/>
              <a:t>ALA was established to support legal management professionals with education, networking, and strategic </a:t>
            </a:r>
            <a:r>
              <a:rPr lang="en-US" dirty="0" err="1"/>
              <a:t>solutions.The</a:t>
            </a:r>
            <a:r>
              <a:rPr lang="en-US" dirty="0"/>
              <a:t> organization focuses on professional growth, diversity, and leadership development.</a:t>
            </a:r>
          </a:p>
        </p:txBody>
      </p:sp>
      <p:sp>
        <p:nvSpPr>
          <p:cNvPr id="4" name="Slide Number Placeholder 3">
            <a:extLst>
              <a:ext uri="{FF2B5EF4-FFF2-40B4-BE49-F238E27FC236}">
                <a16:creationId xmlns:a16="http://schemas.microsoft.com/office/drawing/2014/main" id="{587EC905-13D6-AB44-3B06-3126951F38B8}"/>
              </a:ext>
            </a:extLst>
          </p:cNvPr>
          <p:cNvSpPr>
            <a:spLocks noGrp="1"/>
          </p:cNvSpPr>
          <p:nvPr>
            <p:ph type="sldNum" sz="quarter" idx="5"/>
          </p:nvPr>
        </p:nvSpPr>
        <p:spPr/>
        <p:txBody>
          <a:bodyPr/>
          <a:lstStyle/>
          <a:p>
            <a:fld id="{EEF00C75-09E3-4DF4-AC30-96A42F0795F5}" type="slidenum">
              <a:rPr lang="en-US" smtClean="0"/>
              <a:t>15</a:t>
            </a:fld>
            <a:endParaRPr lang="en-US"/>
          </a:p>
        </p:txBody>
      </p:sp>
    </p:spTree>
    <p:extLst>
      <p:ext uri="{BB962C8B-B14F-4D97-AF65-F5344CB8AC3E}">
        <p14:creationId xmlns:p14="http://schemas.microsoft.com/office/powerpoint/2010/main" val="2850019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4DB17-6FD5-2301-365E-ED47FC7947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01C997-03A1-6A7C-FA38-DDAEFDF9B5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2E0A29-2BBC-CD1A-B64B-0C61F87F96B5}"/>
              </a:ext>
            </a:extLst>
          </p:cNvPr>
          <p:cNvSpPr>
            <a:spLocks noGrp="1"/>
          </p:cNvSpPr>
          <p:nvPr>
            <p:ph type="body" idx="1"/>
          </p:nvPr>
        </p:nvSpPr>
        <p:spPr/>
        <p:txBody>
          <a:bodyPr/>
          <a:lstStyle/>
          <a:p>
            <a:r>
              <a:rPr lang="en-US" dirty="0"/>
              <a:t>Terri</a:t>
            </a:r>
          </a:p>
        </p:txBody>
      </p:sp>
      <p:sp>
        <p:nvSpPr>
          <p:cNvPr id="4" name="Slide Number Placeholder 3">
            <a:extLst>
              <a:ext uri="{FF2B5EF4-FFF2-40B4-BE49-F238E27FC236}">
                <a16:creationId xmlns:a16="http://schemas.microsoft.com/office/drawing/2014/main" id="{689293D1-16F3-8535-5D8F-764DD02EBAF5}"/>
              </a:ext>
            </a:extLst>
          </p:cNvPr>
          <p:cNvSpPr>
            <a:spLocks noGrp="1"/>
          </p:cNvSpPr>
          <p:nvPr>
            <p:ph type="sldNum" sz="quarter" idx="5"/>
          </p:nvPr>
        </p:nvSpPr>
        <p:spPr/>
        <p:txBody>
          <a:bodyPr/>
          <a:lstStyle/>
          <a:p>
            <a:fld id="{EEF00C75-09E3-4DF4-AC30-96A42F0795F5}" type="slidenum">
              <a:rPr lang="en-US" smtClean="0"/>
              <a:t>16</a:t>
            </a:fld>
            <a:endParaRPr lang="en-US"/>
          </a:p>
        </p:txBody>
      </p:sp>
    </p:spTree>
    <p:extLst>
      <p:ext uri="{BB962C8B-B14F-4D97-AF65-F5344CB8AC3E}">
        <p14:creationId xmlns:p14="http://schemas.microsoft.com/office/powerpoint/2010/main" val="2552543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58930-D2B2-007F-21B5-9C835F4704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E153F5-9B42-0961-6E8C-3CE1C5572B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7531E8-CEDD-B429-2C5D-6A3A72A3FACB}"/>
              </a:ext>
            </a:extLst>
          </p:cNvPr>
          <p:cNvSpPr>
            <a:spLocks noGrp="1"/>
          </p:cNvSpPr>
          <p:nvPr>
            <p:ph type="body" idx="1"/>
          </p:nvPr>
        </p:nvSpPr>
        <p:spPr/>
        <p:txBody>
          <a:bodyPr/>
          <a:lstStyle/>
          <a:p>
            <a:r>
              <a:rPr lang="en-US" dirty="0"/>
              <a:t>Terri</a:t>
            </a:r>
          </a:p>
        </p:txBody>
      </p:sp>
      <p:sp>
        <p:nvSpPr>
          <p:cNvPr id="4" name="Slide Number Placeholder 3">
            <a:extLst>
              <a:ext uri="{FF2B5EF4-FFF2-40B4-BE49-F238E27FC236}">
                <a16:creationId xmlns:a16="http://schemas.microsoft.com/office/drawing/2014/main" id="{1C6AB342-AF6C-C400-F7DC-14D5F0911B31}"/>
              </a:ext>
            </a:extLst>
          </p:cNvPr>
          <p:cNvSpPr>
            <a:spLocks noGrp="1"/>
          </p:cNvSpPr>
          <p:nvPr>
            <p:ph type="sldNum" sz="quarter" idx="5"/>
          </p:nvPr>
        </p:nvSpPr>
        <p:spPr/>
        <p:txBody>
          <a:bodyPr/>
          <a:lstStyle/>
          <a:p>
            <a:fld id="{EEF00C75-09E3-4DF4-AC30-96A42F0795F5}" type="slidenum">
              <a:rPr lang="en-US" smtClean="0"/>
              <a:t>17</a:t>
            </a:fld>
            <a:endParaRPr lang="en-US"/>
          </a:p>
        </p:txBody>
      </p:sp>
    </p:spTree>
    <p:extLst>
      <p:ext uri="{BB962C8B-B14F-4D97-AF65-F5344CB8AC3E}">
        <p14:creationId xmlns:p14="http://schemas.microsoft.com/office/powerpoint/2010/main" val="3633810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A6D1A-ECF9-3568-28FB-0EB14272A5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BE43E5-AE57-3296-03F0-72D68B93FF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22FB70-6BC6-3852-1E89-81DD423FA437}"/>
              </a:ext>
            </a:extLst>
          </p:cNvPr>
          <p:cNvSpPr>
            <a:spLocks noGrp="1"/>
          </p:cNvSpPr>
          <p:nvPr>
            <p:ph type="body" idx="1"/>
          </p:nvPr>
        </p:nvSpPr>
        <p:spPr/>
        <p:txBody>
          <a:bodyPr/>
          <a:lstStyle/>
          <a:p>
            <a:r>
              <a:rPr lang="en-US" dirty="0"/>
              <a:t>Angelina</a:t>
            </a:r>
          </a:p>
        </p:txBody>
      </p:sp>
      <p:sp>
        <p:nvSpPr>
          <p:cNvPr id="4" name="Slide Number Placeholder 3">
            <a:extLst>
              <a:ext uri="{FF2B5EF4-FFF2-40B4-BE49-F238E27FC236}">
                <a16:creationId xmlns:a16="http://schemas.microsoft.com/office/drawing/2014/main" id="{F28E9E78-0CB8-5573-8465-023A4271663A}"/>
              </a:ext>
            </a:extLst>
          </p:cNvPr>
          <p:cNvSpPr>
            <a:spLocks noGrp="1"/>
          </p:cNvSpPr>
          <p:nvPr>
            <p:ph type="sldNum" sz="quarter" idx="5"/>
          </p:nvPr>
        </p:nvSpPr>
        <p:spPr/>
        <p:txBody>
          <a:bodyPr/>
          <a:lstStyle/>
          <a:p>
            <a:fld id="{EEF00C75-09E3-4DF4-AC30-96A42F0795F5}" type="slidenum">
              <a:rPr lang="en-US" smtClean="0"/>
              <a:t>18</a:t>
            </a:fld>
            <a:endParaRPr lang="en-US"/>
          </a:p>
        </p:txBody>
      </p:sp>
    </p:spTree>
    <p:extLst>
      <p:ext uri="{BB962C8B-B14F-4D97-AF65-F5344CB8AC3E}">
        <p14:creationId xmlns:p14="http://schemas.microsoft.com/office/powerpoint/2010/main" val="2565336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Terri</a:t>
            </a:r>
          </a:p>
        </p:txBody>
      </p:sp>
      <p:sp>
        <p:nvSpPr>
          <p:cNvPr id="4" name="Slide Number Placeholder 3"/>
          <p:cNvSpPr>
            <a:spLocks noGrp="1"/>
          </p:cNvSpPr>
          <p:nvPr>
            <p:ph type="sldNum" sz="quarter" idx="5"/>
          </p:nvPr>
        </p:nvSpPr>
        <p:spPr/>
        <p:txBody>
          <a:bodyPr/>
          <a:lstStyle/>
          <a:p>
            <a:fld id="{EEF00C75-09E3-4DF4-AC30-96A42F0795F5}" type="slidenum">
              <a:rPr lang="en-US" smtClean="0"/>
              <a:t>19</a:t>
            </a:fld>
            <a:endParaRPr lang="en-US"/>
          </a:p>
        </p:txBody>
      </p:sp>
    </p:spTree>
    <p:extLst>
      <p:ext uri="{BB962C8B-B14F-4D97-AF65-F5344CB8AC3E}">
        <p14:creationId xmlns:p14="http://schemas.microsoft.com/office/powerpoint/2010/main" val="2523661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Angelina</a:t>
            </a:r>
          </a:p>
        </p:txBody>
      </p:sp>
      <p:sp>
        <p:nvSpPr>
          <p:cNvPr id="4" name="Slide Number Placeholder 3"/>
          <p:cNvSpPr>
            <a:spLocks noGrp="1"/>
          </p:cNvSpPr>
          <p:nvPr>
            <p:ph type="sldNum" sz="quarter" idx="5"/>
          </p:nvPr>
        </p:nvSpPr>
        <p:spPr/>
        <p:txBody>
          <a:bodyPr/>
          <a:lstStyle/>
          <a:p>
            <a:fld id="{EEF00C75-09E3-4DF4-AC30-96A42F0795F5}" type="slidenum">
              <a:rPr lang="en-US" smtClean="0"/>
              <a:t>20</a:t>
            </a:fld>
            <a:endParaRPr lang="en-US"/>
          </a:p>
        </p:txBody>
      </p:sp>
    </p:spTree>
    <p:extLst>
      <p:ext uri="{BB962C8B-B14F-4D97-AF65-F5344CB8AC3E}">
        <p14:creationId xmlns:p14="http://schemas.microsoft.com/office/powerpoint/2010/main" val="1749196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Terri</a:t>
            </a:r>
          </a:p>
        </p:txBody>
      </p:sp>
      <p:sp>
        <p:nvSpPr>
          <p:cNvPr id="4" name="Slide Number Placeholder 3"/>
          <p:cNvSpPr>
            <a:spLocks noGrp="1"/>
          </p:cNvSpPr>
          <p:nvPr>
            <p:ph type="sldNum" sz="quarter" idx="5"/>
          </p:nvPr>
        </p:nvSpPr>
        <p:spPr/>
        <p:txBody>
          <a:bodyPr/>
          <a:lstStyle/>
          <a:p>
            <a:fld id="{EEF00C75-09E3-4DF4-AC30-96A42F0795F5}" type="slidenum">
              <a:rPr lang="en-US" smtClean="0"/>
              <a:t>21</a:t>
            </a:fld>
            <a:endParaRPr lang="en-US"/>
          </a:p>
        </p:txBody>
      </p:sp>
    </p:spTree>
    <p:extLst>
      <p:ext uri="{BB962C8B-B14F-4D97-AF65-F5344CB8AC3E}">
        <p14:creationId xmlns:p14="http://schemas.microsoft.com/office/powerpoint/2010/main" val="754133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Angelina</a:t>
            </a:r>
          </a:p>
          <a:p>
            <a:endParaRPr lang="en-US" dirty="0"/>
          </a:p>
        </p:txBody>
      </p:sp>
      <p:sp>
        <p:nvSpPr>
          <p:cNvPr id="4" name="Slide Number Placeholder 3"/>
          <p:cNvSpPr>
            <a:spLocks noGrp="1"/>
          </p:cNvSpPr>
          <p:nvPr>
            <p:ph type="sldNum" sz="quarter" idx="5"/>
          </p:nvPr>
        </p:nvSpPr>
        <p:spPr/>
        <p:txBody>
          <a:bodyPr/>
          <a:lstStyle/>
          <a:p>
            <a:fld id="{EEF00C75-09E3-4DF4-AC30-96A42F0795F5}" type="slidenum">
              <a:rPr lang="en-US" smtClean="0"/>
              <a:t>4</a:t>
            </a:fld>
            <a:endParaRPr lang="en-US"/>
          </a:p>
        </p:txBody>
      </p:sp>
    </p:spTree>
    <p:extLst>
      <p:ext uri="{BB962C8B-B14F-4D97-AF65-F5344CB8AC3E}">
        <p14:creationId xmlns:p14="http://schemas.microsoft.com/office/powerpoint/2010/main" val="1871767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Angelina</a:t>
            </a:r>
          </a:p>
        </p:txBody>
      </p:sp>
      <p:sp>
        <p:nvSpPr>
          <p:cNvPr id="4" name="Slide Number Placeholder 3"/>
          <p:cNvSpPr>
            <a:spLocks noGrp="1"/>
          </p:cNvSpPr>
          <p:nvPr>
            <p:ph type="sldNum" sz="quarter" idx="5"/>
          </p:nvPr>
        </p:nvSpPr>
        <p:spPr/>
        <p:txBody>
          <a:bodyPr/>
          <a:lstStyle/>
          <a:p>
            <a:fld id="{EEF00C75-09E3-4DF4-AC30-96A42F0795F5}" type="slidenum">
              <a:rPr lang="en-US" smtClean="0"/>
              <a:t>22</a:t>
            </a:fld>
            <a:endParaRPr lang="en-US"/>
          </a:p>
        </p:txBody>
      </p:sp>
    </p:spTree>
    <p:extLst>
      <p:ext uri="{BB962C8B-B14F-4D97-AF65-F5344CB8AC3E}">
        <p14:creationId xmlns:p14="http://schemas.microsoft.com/office/powerpoint/2010/main" val="1916040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Terri</a:t>
            </a:r>
          </a:p>
        </p:txBody>
      </p:sp>
      <p:sp>
        <p:nvSpPr>
          <p:cNvPr id="4" name="Slide Number Placeholder 3"/>
          <p:cNvSpPr>
            <a:spLocks noGrp="1"/>
          </p:cNvSpPr>
          <p:nvPr>
            <p:ph type="sldNum" sz="quarter" idx="5"/>
          </p:nvPr>
        </p:nvSpPr>
        <p:spPr/>
        <p:txBody>
          <a:bodyPr/>
          <a:lstStyle/>
          <a:p>
            <a:fld id="{EEF00C75-09E3-4DF4-AC30-96A42F0795F5}" type="slidenum">
              <a:rPr lang="en-US" smtClean="0"/>
              <a:t>23</a:t>
            </a:fld>
            <a:endParaRPr lang="en-US"/>
          </a:p>
        </p:txBody>
      </p:sp>
    </p:spTree>
    <p:extLst>
      <p:ext uri="{BB962C8B-B14F-4D97-AF65-F5344CB8AC3E}">
        <p14:creationId xmlns:p14="http://schemas.microsoft.com/office/powerpoint/2010/main" val="3602319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Angelina</a:t>
            </a:r>
          </a:p>
        </p:txBody>
      </p:sp>
      <p:sp>
        <p:nvSpPr>
          <p:cNvPr id="4" name="Slide Number Placeholder 3"/>
          <p:cNvSpPr>
            <a:spLocks noGrp="1"/>
          </p:cNvSpPr>
          <p:nvPr>
            <p:ph type="sldNum" sz="quarter" idx="5"/>
          </p:nvPr>
        </p:nvSpPr>
        <p:spPr/>
        <p:txBody>
          <a:bodyPr/>
          <a:lstStyle/>
          <a:p>
            <a:fld id="{EEF00C75-09E3-4DF4-AC30-96A42F0795F5}" type="slidenum">
              <a:rPr lang="en-US" smtClean="0"/>
              <a:t>24</a:t>
            </a:fld>
            <a:endParaRPr lang="en-US"/>
          </a:p>
        </p:txBody>
      </p:sp>
    </p:spTree>
    <p:extLst>
      <p:ext uri="{BB962C8B-B14F-4D97-AF65-F5344CB8AC3E}">
        <p14:creationId xmlns:p14="http://schemas.microsoft.com/office/powerpoint/2010/main" val="4196820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E9497-E13F-EBB6-3917-2AAFB763E9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050D51-3742-8B18-D7AA-6602BE30A4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441D4E-3C17-9301-0C9B-889DCDD02F5C}"/>
              </a:ext>
            </a:extLst>
          </p:cNvPr>
          <p:cNvSpPr>
            <a:spLocks noGrp="1"/>
          </p:cNvSpPr>
          <p:nvPr>
            <p:ph type="body" idx="1"/>
          </p:nvPr>
        </p:nvSpPr>
        <p:spPr/>
        <p:txBody>
          <a:bodyPr/>
          <a:lstStyle/>
          <a:p>
            <a:r>
              <a:rPr lang="en-US" dirty="0"/>
              <a:t>Terri</a:t>
            </a:r>
          </a:p>
          <a:p>
            <a:endParaRPr lang="en-US" dirty="0"/>
          </a:p>
          <a:p>
            <a:r>
              <a:rPr lang="en-US" dirty="0"/>
              <a:t>The COE includes this specific list of responsibilities we owe to the </a:t>
            </a:r>
            <a:r>
              <a:rPr lang="en-US" b="1" dirty="0"/>
              <a:t>LEGAL MANAGEMENT PROFESSION</a:t>
            </a:r>
            <a:r>
              <a:rPr lang="en-US" dirty="0"/>
              <a:t>.</a:t>
            </a:r>
          </a:p>
          <a:p>
            <a:endParaRPr lang="en-US" dirty="0"/>
          </a:p>
          <a:p>
            <a:r>
              <a:rPr lang="en-US" dirty="0"/>
              <a:t>All ALA members, and particularly its volunteer leaders (you), should strive to exhibit conduct that …</a:t>
            </a:r>
          </a:p>
          <a:p>
            <a:r>
              <a:rPr lang="en-US" dirty="0"/>
              <a:t>	</a:t>
            </a:r>
          </a:p>
          <a:p>
            <a:r>
              <a:rPr lang="en-US" dirty="0"/>
              <a:t>1.  Upholds the integrity and dignity of the profession</a:t>
            </a:r>
          </a:p>
          <a:p>
            <a:r>
              <a:rPr lang="en-US" dirty="0"/>
              <a:t>2.  Actively contributes to its growth &amp; credibility; and</a:t>
            </a:r>
          </a:p>
          <a:p>
            <a:pPr marL="228600" indent="-228600">
              <a:buAutoNum type="arabicPeriod" startAt="3"/>
            </a:pPr>
            <a:r>
              <a:rPr lang="en-US" dirty="0"/>
              <a:t>Consistently advances professional knowledge</a:t>
            </a:r>
          </a:p>
          <a:p>
            <a:pPr marL="228600" indent="-228600">
              <a:buAutoNum type="arabicPeriod" startAt="3"/>
            </a:pPr>
            <a:endParaRPr lang="en-US" dirty="0"/>
          </a:p>
          <a:p>
            <a:r>
              <a:rPr lang="en-US" dirty="0"/>
              <a:t>We encourage you to read through the specific list later when you can take your time and really absorb each item on the list</a:t>
            </a:r>
          </a:p>
          <a:p>
            <a:endParaRPr lang="en-US" dirty="0"/>
          </a:p>
        </p:txBody>
      </p:sp>
      <p:sp>
        <p:nvSpPr>
          <p:cNvPr id="4" name="Slide Number Placeholder 3">
            <a:extLst>
              <a:ext uri="{FF2B5EF4-FFF2-40B4-BE49-F238E27FC236}">
                <a16:creationId xmlns:a16="http://schemas.microsoft.com/office/drawing/2014/main" id="{D9558D74-59B5-95E0-5D9B-7B40163E5A25}"/>
              </a:ext>
            </a:extLst>
          </p:cNvPr>
          <p:cNvSpPr>
            <a:spLocks noGrp="1"/>
          </p:cNvSpPr>
          <p:nvPr>
            <p:ph type="sldNum" sz="quarter" idx="5"/>
          </p:nvPr>
        </p:nvSpPr>
        <p:spPr/>
        <p:txBody>
          <a:bodyPr/>
          <a:lstStyle/>
          <a:p>
            <a:fld id="{EEF00C75-09E3-4DF4-AC30-96A42F0795F5}" type="slidenum">
              <a:rPr lang="en-US" smtClean="0"/>
              <a:t>5</a:t>
            </a:fld>
            <a:endParaRPr lang="en-US"/>
          </a:p>
        </p:txBody>
      </p:sp>
    </p:spTree>
    <p:extLst>
      <p:ext uri="{BB962C8B-B14F-4D97-AF65-F5344CB8AC3E}">
        <p14:creationId xmlns:p14="http://schemas.microsoft.com/office/powerpoint/2010/main" val="705920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ECBB2-9A3C-0B9E-ABBA-58CD46FEAB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20721E-0E8B-AE86-DD7E-D1D7022096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9B237A-B4AC-586C-AD04-6568E71ECA02}"/>
              </a:ext>
            </a:extLst>
          </p:cNvPr>
          <p:cNvSpPr>
            <a:spLocks noGrp="1"/>
          </p:cNvSpPr>
          <p:nvPr>
            <p:ph type="body" idx="1"/>
          </p:nvPr>
        </p:nvSpPr>
        <p:spPr/>
        <p:txBody>
          <a:bodyPr/>
          <a:lstStyle/>
          <a:p>
            <a:r>
              <a:rPr lang="en-US" dirty="0"/>
              <a:t>Terri</a:t>
            </a:r>
          </a:p>
          <a:p>
            <a:r>
              <a:rPr lang="en-US" dirty="0"/>
              <a:t>There is a separate list of responsibilities that ALA members owe to their </a:t>
            </a:r>
            <a:r>
              <a:rPr lang="en-US" b="1" dirty="0"/>
              <a:t>ORGANIZATIONS</a:t>
            </a:r>
            <a:r>
              <a:rPr lang="en-US" dirty="0"/>
              <a:t> and </a:t>
            </a:r>
            <a:r>
              <a:rPr lang="en-US" b="1" dirty="0"/>
              <a:t>OTHERS</a:t>
            </a:r>
            <a:r>
              <a:rPr lang="en-US" dirty="0"/>
              <a:t>.</a:t>
            </a:r>
          </a:p>
          <a:p>
            <a:endParaRPr lang="en-US" dirty="0"/>
          </a:p>
          <a:p>
            <a:r>
              <a:rPr lang="en-US" dirty="0"/>
              <a:t>ALA members should act as a faithful agent serving the interests of their employers, clients, and employees by demonstrating: </a:t>
            </a:r>
          </a:p>
          <a:p>
            <a:pPr marL="171450" indent="-171450">
              <a:buFont typeface="Arial" panose="020B0604020202020204" pitchFamily="34" charset="0"/>
              <a:buChar char="•"/>
            </a:pPr>
            <a:r>
              <a:rPr lang="en-US" dirty="0"/>
              <a:t>Competence</a:t>
            </a:r>
          </a:p>
          <a:p>
            <a:pPr marL="171450" indent="-171450">
              <a:buFont typeface="Arial" panose="020B0604020202020204" pitchFamily="34" charset="0"/>
              <a:buChar char="•"/>
            </a:pPr>
            <a:r>
              <a:rPr lang="en-US" dirty="0"/>
              <a:t>Diligence</a:t>
            </a:r>
          </a:p>
          <a:p>
            <a:pPr marL="171450" indent="-171450">
              <a:buFont typeface="Arial" panose="020B0604020202020204" pitchFamily="34" charset="0"/>
              <a:buChar char="•"/>
            </a:pPr>
            <a:r>
              <a:rPr lang="en-US" dirty="0"/>
              <a:t>Respect; and</a:t>
            </a:r>
          </a:p>
          <a:p>
            <a:pPr marL="171450" indent="-171450">
              <a:buFont typeface="Arial" panose="020B0604020202020204" pitchFamily="34" charset="0"/>
              <a:buChar char="•"/>
            </a:pPr>
            <a:r>
              <a:rPr lang="en-US" dirty="0"/>
              <a:t>A commitment to implementing best practices in legal management.</a:t>
            </a:r>
          </a:p>
          <a:p>
            <a:pPr algn="l" rtl="0" fontAlgn="base"/>
            <a:r>
              <a:rPr lang="en-US" b="0" i="0" dirty="0">
                <a:solidFill>
                  <a:srgbClr val="000000"/>
                </a:solidFill>
                <a:effectLst/>
              </a:rPr>
              <a:t>As a global organization, We'd like to highlight that the Code of Ethics in the Dominican Republic shares many similarities with those of the US and other countries. It prioritizes values such as integrity, professionalism, confidentiality, and respect within the legal profession. </a:t>
            </a:r>
          </a:p>
          <a:p>
            <a:pPr algn="l" rtl="0" fontAlgn="base"/>
            <a:r>
              <a:rPr lang="en-US" b="0" i="0" dirty="0">
                <a:solidFill>
                  <a:srgbClr val="000000"/>
                </a:solidFill>
                <a:effectLst/>
              </a:rPr>
              <a:t>Also in the DR, ethical breaches can lead to various sanctions, ranging from admonishments to disbarment, underscoring the significance of ethical conduct. </a:t>
            </a:r>
          </a:p>
          <a:p>
            <a:pPr algn="l" rtl="0" fontAlgn="base"/>
            <a:r>
              <a:rPr lang="en-US" b="0" i="0" dirty="0">
                <a:solidFill>
                  <a:srgbClr val="000000"/>
                </a:solidFill>
                <a:effectLst/>
              </a:rPr>
              <a:t>Despite the existence of professional codes and laws with associated sanctions and fines, scandals continue to surface worldwide. Ultimately, the responsibility lies with us, our honor, and our commitment to our own consciences. Once we prioritize these values, navigating ethical dilemmas becomes much easier.  </a:t>
            </a:r>
          </a:p>
        </p:txBody>
      </p:sp>
      <p:sp>
        <p:nvSpPr>
          <p:cNvPr id="4" name="Slide Number Placeholder 3">
            <a:extLst>
              <a:ext uri="{FF2B5EF4-FFF2-40B4-BE49-F238E27FC236}">
                <a16:creationId xmlns:a16="http://schemas.microsoft.com/office/drawing/2014/main" id="{3ECD4C67-1E56-08B0-0DCC-B3C2DBDEE5D5}"/>
              </a:ext>
            </a:extLst>
          </p:cNvPr>
          <p:cNvSpPr>
            <a:spLocks noGrp="1"/>
          </p:cNvSpPr>
          <p:nvPr>
            <p:ph type="sldNum" sz="quarter" idx="5"/>
          </p:nvPr>
        </p:nvSpPr>
        <p:spPr/>
        <p:txBody>
          <a:bodyPr/>
          <a:lstStyle/>
          <a:p>
            <a:fld id="{EEF00C75-09E3-4DF4-AC30-96A42F0795F5}" type="slidenum">
              <a:rPr lang="en-US" smtClean="0"/>
              <a:t>6</a:t>
            </a:fld>
            <a:endParaRPr lang="en-US"/>
          </a:p>
        </p:txBody>
      </p:sp>
    </p:spTree>
    <p:extLst>
      <p:ext uri="{BB962C8B-B14F-4D97-AF65-F5344CB8AC3E}">
        <p14:creationId xmlns:p14="http://schemas.microsoft.com/office/powerpoint/2010/main" val="2666009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Angelina</a:t>
            </a:r>
          </a:p>
        </p:txBody>
      </p:sp>
      <p:sp>
        <p:nvSpPr>
          <p:cNvPr id="4" name="Slide Number Placeholder 3"/>
          <p:cNvSpPr>
            <a:spLocks noGrp="1"/>
          </p:cNvSpPr>
          <p:nvPr>
            <p:ph type="sldNum" sz="quarter" idx="5"/>
          </p:nvPr>
        </p:nvSpPr>
        <p:spPr/>
        <p:txBody>
          <a:bodyPr/>
          <a:lstStyle/>
          <a:p>
            <a:fld id="{EEF00C75-09E3-4DF4-AC30-96A42F0795F5}" type="slidenum">
              <a:rPr lang="en-US" smtClean="0"/>
              <a:t>7</a:t>
            </a:fld>
            <a:endParaRPr lang="en-US"/>
          </a:p>
        </p:txBody>
      </p:sp>
    </p:spTree>
    <p:extLst>
      <p:ext uri="{BB962C8B-B14F-4D97-AF65-F5344CB8AC3E}">
        <p14:creationId xmlns:p14="http://schemas.microsoft.com/office/powerpoint/2010/main" val="3357136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Angelina</a:t>
            </a:r>
          </a:p>
          <a:p>
            <a:r>
              <a:rPr lang="en-US" dirty="0"/>
              <a:t>1) price fixing; 2) membership; 3) standardization/certification; and 4) industry self-regulation.</a:t>
            </a:r>
          </a:p>
        </p:txBody>
      </p:sp>
      <p:sp>
        <p:nvSpPr>
          <p:cNvPr id="4" name="Slide Number Placeholder 3"/>
          <p:cNvSpPr>
            <a:spLocks noGrp="1"/>
          </p:cNvSpPr>
          <p:nvPr>
            <p:ph type="sldNum" sz="quarter" idx="5"/>
          </p:nvPr>
        </p:nvSpPr>
        <p:spPr/>
        <p:txBody>
          <a:bodyPr/>
          <a:lstStyle/>
          <a:p>
            <a:fld id="{EEF00C75-09E3-4DF4-AC30-96A42F0795F5}" type="slidenum">
              <a:rPr lang="en-US" smtClean="0"/>
              <a:t>8</a:t>
            </a:fld>
            <a:endParaRPr lang="en-US"/>
          </a:p>
        </p:txBody>
      </p:sp>
    </p:spTree>
    <p:extLst>
      <p:ext uri="{BB962C8B-B14F-4D97-AF65-F5344CB8AC3E}">
        <p14:creationId xmlns:p14="http://schemas.microsoft.com/office/powerpoint/2010/main" val="1278973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Terri</a:t>
            </a:r>
          </a:p>
        </p:txBody>
      </p:sp>
      <p:sp>
        <p:nvSpPr>
          <p:cNvPr id="4" name="Slide Number Placeholder 3"/>
          <p:cNvSpPr>
            <a:spLocks noGrp="1"/>
          </p:cNvSpPr>
          <p:nvPr>
            <p:ph type="sldNum" sz="quarter" idx="5"/>
          </p:nvPr>
        </p:nvSpPr>
        <p:spPr/>
        <p:txBody>
          <a:bodyPr/>
          <a:lstStyle/>
          <a:p>
            <a:fld id="{EEF00C75-09E3-4DF4-AC30-96A42F0795F5}" type="slidenum">
              <a:rPr lang="en-US" smtClean="0"/>
              <a:t>9</a:t>
            </a:fld>
            <a:endParaRPr lang="en-US"/>
          </a:p>
        </p:txBody>
      </p:sp>
    </p:spTree>
    <p:extLst>
      <p:ext uri="{BB962C8B-B14F-4D97-AF65-F5344CB8AC3E}">
        <p14:creationId xmlns:p14="http://schemas.microsoft.com/office/powerpoint/2010/main" val="635854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Terri</a:t>
            </a:r>
          </a:p>
        </p:txBody>
      </p:sp>
      <p:sp>
        <p:nvSpPr>
          <p:cNvPr id="4" name="Slide Number Placeholder 3"/>
          <p:cNvSpPr>
            <a:spLocks noGrp="1"/>
          </p:cNvSpPr>
          <p:nvPr>
            <p:ph type="sldNum" sz="quarter" idx="5"/>
          </p:nvPr>
        </p:nvSpPr>
        <p:spPr/>
        <p:txBody>
          <a:bodyPr/>
          <a:lstStyle/>
          <a:p>
            <a:fld id="{EEF00C75-09E3-4DF4-AC30-96A42F0795F5}" type="slidenum">
              <a:rPr lang="en-US" smtClean="0"/>
              <a:t>10</a:t>
            </a:fld>
            <a:endParaRPr lang="en-US"/>
          </a:p>
        </p:txBody>
      </p:sp>
    </p:spTree>
    <p:extLst>
      <p:ext uri="{BB962C8B-B14F-4D97-AF65-F5344CB8AC3E}">
        <p14:creationId xmlns:p14="http://schemas.microsoft.com/office/powerpoint/2010/main" val="2758835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Angelina</a:t>
            </a:r>
          </a:p>
          <a:p>
            <a:r>
              <a:rPr lang="en-US" dirty="0"/>
              <a:t>Leadership is the foundation for all organizations. They set high standards for themselves and are an example to those they lead. Successful ALA leaders, like you, develop within themselves these attributes:</a:t>
            </a:r>
          </a:p>
          <a:p>
            <a:endParaRPr lang="en-US" dirty="0"/>
          </a:p>
          <a:p>
            <a:r>
              <a:rPr lang="en-US" b="1" dirty="0"/>
              <a:t>Vision</a:t>
            </a:r>
            <a:r>
              <a:rPr lang="en-US" dirty="0"/>
              <a:t> – the skill to be a resource and help facilitate the goals established by the Association. Your knowledge and skill should provide creative strategies that enrich membership value and promote &amp; educate members on ALA policies, programs &amp; initiatives.</a:t>
            </a:r>
          </a:p>
          <a:p>
            <a:endParaRPr lang="en-US" dirty="0"/>
          </a:p>
          <a:p>
            <a:r>
              <a:rPr lang="en-US" b="1" dirty="0"/>
              <a:t>Communication</a:t>
            </a:r>
            <a:r>
              <a:rPr lang="en-US" dirty="0"/>
              <a:t> – the ability to effectively communicate, while demonstrating respect for others.</a:t>
            </a:r>
          </a:p>
          <a:p>
            <a:endParaRPr lang="en-US" dirty="0"/>
          </a:p>
          <a:p>
            <a:r>
              <a:rPr lang="en-US" b="1" dirty="0"/>
              <a:t>Passion</a:t>
            </a:r>
            <a:r>
              <a:rPr lang="en-US" dirty="0"/>
              <a:t> – the ability to use your position to demonstrate your passion for the Association by understanding &amp; promoting ALA’s vision &amp; mission, engaging members, and always exhibiting professionalism.</a:t>
            </a:r>
          </a:p>
          <a:p>
            <a:endParaRPr lang="en-US" dirty="0"/>
          </a:p>
          <a:p>
            <a:r>
              <a:rPr lang="en-US" b="1" dirty="0"/>
              <a:t>Reliability</a:t>
            </a:r>
            <a:r>
              <a:rPr lang="en-US" dirty="0"/>
              <a:t> – the ability to show up, pay attention to details, and always being responsive to your teams, other ALA members, and the professionals at HQ.</a:t>
            </a:r>
          </a:p>
          <a:p>
            <a:endParaRPr lang="en-US" dirty="0"/>
          </a:p>
        </p:txBody>
      </p:sp>
      <p:sp>
        <p:nvSpPr>
          <p:cNvPr id="4" name="Slide Number Placeholder 3"/>
          <p:cNvSpPr>
            <a:spLocks noGrp="1"/>
          </p:cNvSpPr>
          <p:nvPr>
            <p:ph type="sldNum" sz="quarter" idx="5"/>
          </p:nvPr>
        </p:nvSpPr>
        <p:spPr/>
        <p:txBody>
          <a:bodyPr/>
          <a:lstStyle/>
          <a:p>
            <a:fld id="{EEF00C75-09E3-4DF4-AC30-96A42F0795F5}" type="slidenum">
              <a:rPr lang="en-US" smtClean="0"/>
              <a:t>11</a:t>
            </a:fld>
            <a:endParaRPr lang="en-US"/>
          </a:p>
        </p:txBody>
      </p:sp>
    </p:spTree>
    <p:extLst>
      <p:ext uri="{BB962C8B-B14F-4D97-AF65-F5344CB8AC3E}">
        <p14:creationId xmlns:p14="http://schemas.microsoft.com/office/powerpoint/2010/main" val="3644038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24F97-F7DD-33EB-EEFF-DAB4A19848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824BB4-5653-C877-42B4-09412C42C6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8A1529-95F1-446E-E725-BAAA298111E0}"/>
              </a:ext>
            </a:extLst>
          </p:cNvPr>
          <p:cNvSpPr>
            <a:spLocks noGrp="1"/>
          </p:cNvSpPr>
          <p:nvPr>
            <p:ph type="dt" sz="half" idx="10"/>
          </p:nvPr>
        </p:nvSpPr>
        <p:spPr/>
        <p:txBody>
          <a:bodyPr/>
          <a:lstStyle/>
          <a:p>
            <a:fld id="{CDAB47F7-5A9F-466A-BE5D-F6C98B3C6D7C}" type="datetimeFigureOut">
              <a:rPr lang="en-US" smtClean="0"/>
              <a:t>3/6/2025</a:t>
            </a:fld>
            <a:endParaRPr lang="en-US"/>
          </a:p>
        </p:txBody>
      </p:sp>
      <p:sp>
        <p:nvSpPr>
          <p:cNvPr id="5" name="Footer Placeholder 4">
            <a:extLst>
              <a:ext uri="{FF2B5EF4-FFF2-40B4-BE49-F238E27FC236}">
                <a16:creationId xmlns:a16="http://schemas.microsoft.com/office/drawing/2014/main" id="{36CCC836-B0EB-44D0-243A-F723CE3AE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418C1-5ABF-79F1-2B4E-5733EA555142}"/>
              </a:ext>
            </a:extLst>
          </p:cNvPr>
          <p:cNvSpPr>
            <a:spLocks noGrp="1"/>
          </p:cNvSpPr>
          <p:nvPr>
            <p:ph type="sldNum" sz="quarter" idx="12"/>
          </p:nvPr>
        </p:nvSpPr>
        <p:spPr/>
        <p:txBody>
          <a:bodyPr/>
          <a:lstStyle/>
          <a:p>
            <a:fld id="{3D792F62-8D9B-40C4-B003-F97ED38AF1DB}" type="slidenum">
              <a:rPr lang="en-US" smtClean="0"/>
              <a:t>‹#›</a:t>
            </a:fld>
            <a:endParaRPr lang="en-US"/>
          </a:p>
        </p:txBody>
      </p:sp>
    </p:spTree>
    <p:extLst>
      <p:ext uri="{BB962C8B-B14F-4D97-AF65-F5344CB8AC3E}">
        <p14:creationId xmlns:p14="http://schemas.microsoft.com/office/powerpoint/2010/main" val="4178751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33A0A-28DA-C87E-DAB6-9A8FAFA3FF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57CD6F-60FF-5C38-CFA0-DAE59D019A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02436E-5A5F-3225-9F65-B4DBD8E21D25}"/>
              </a:ext>
            </a:extLst>
          </p:cNvPr>
          <p:cNvSpPr>
            <a:spLocks noGrp="1"/>
          </p:cNvSpPr>
          <p:nvPr>
            <p:ph type="dt" sz="half" idx="10"/>
          </p:nvPr>
        </p:nvSpPr>
        <p:spPr/>
        <p:txBody>
          <a:bodyPr/>
          <a:lstStyle/>
          <a:p>
            <a:fld id="{CDAB47F7-5A9F-466A-BE5D-F6C98B3C6D7C}" type="datetimeFigureOut">
              <a:rPr lang="en-US" smtClean="0"/>
              <a:t>3/6/2025</a:t>
            </a:fld>
            <a:endParaRPr lang="en-US"/>
          </a:p>
        </p:txBody>
      </p:sp>
      <p:sp>
        <p:nvSpPr>
          <p:cNvPr id="5" name="Footer Placeholder 4">
            <a:extLst>
              <a:ext uri="{FF2B5EF4-FFF2-40B4-BE49-F238E27FC236}">
                <a16:creationId xmlns:a16="http://schemas.microsoft.com/office/drawing/2014/main" id="{1D434E48-87BF-FFF7-7C3E-91345AF7B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EF7B7A-F1F2-0D27-3B22-1E32150B2E6C}"/>
              </a:ext>
            </a:extLst>
          </p:cNvPr>
          <p:cNvSpPr>
            <a:spLocks noGrp="1"/>
          </p:cNvSpPr>
          <p:nvPr>
            <p:ph type="sldNum" sz="quarter" idx="12"/>
          </p:nvPr>
        </p:nvSpPr>
        <p:spPr/>
        <p:txBody>
          <a:bodyPr/>
          <a:lstStyle/>
          <a:p>
            <a:fld id="{3D792F62-8D9B-40C4-B003-F97ED38AF1DB}" type="slidenum">
              <a:rPr lang="en-US" smtClean="0"/>
              <a:t>‹#›</a:t>
            </a:fld>
            <a:endParaRPr lang="en-US"/>
          </a:p>
        </p:txBody>
      </p:sp>
    </p:spTree>
    <p:extLst>
      <p:ext uri="{BB962C8B-B14F-4D97-AF65-F5344CB8AC3E}">
        <p14:creationId xmlns:p14="http://schemas.microsoft.com/office/powerpoint/2010/main" val="4149234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9081F3-694B-0E74-F6A7-8ADD61AF10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8E8535-D57E-3100-6417-5B61467CA0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109DC2-2640-F0B3-9948-F3E5F7168D93}"/>
              </a:ext>
            </a:extLst>
          </p:cNvPr>
          <p:cNvSpPr>
            <a:spLocks noGrp="1"/>
          </p:cNvSpPr>
          <p:nvPr>
            <p:ph type="dt" sz="half" idx="10"/>
          </p:nvPr>
        </p:nvSpPr>
        <p:spPr/>
        <p:txBody>
          <a:bodyPr/>
          <a:lstStyle/>
          <a:p>
            <a:fld id="{CDAB47F7-5A9F-466A-BE5D-F6C98B3C6D7C}" type="datetimeFigureOut">
              <a:rPr lang="en-US" smtClean="0"/>
              <a:t>3/6/2025</a:t>
            </a:fld>
            <a:endParaRPr lang="en-US"/>
          </a:p>
        </p:txBody>
      </p:sp>
      <p:sp>
        <p:nvSpPr>
          <p:cNvPr id="5" name="Footer Placeholder 4">
            <a:extLst>
              <a:ext uri="{FF2B5EF4-FFF2-40B4-BE49-F238E27FC236}">
                <a16:creationId xmlns:a16="http://schemas.microsoft.com/office/drawing/2014/main" id="{0C410469-6A62-E211-9466-F3144C0F9C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AE4EBF-DA63-99CF-7AE9-27C4FAD0CF99}"/>
              </a:ext>
            </a:extLst>
          </p:cNvPr>
          <p:cNvSpPr>
            <a:spLocks noGrp="1"/>
          </p:cNvSpPr>
          <p:nvPr>
            <p:ph type="sldNum" sz="quarter" idx="12"/>
          </p:nvPr>
        </p:nvSpPr>
        <p:spPr/>
        <p:txBody>
          <a:bodyPr/>
          <a:lstStyle/>
          <a:p>
            <a:fld id="{3D792F62-8D9B-40C4-B003-F97ED38AF1DB}" type="slidenum">
              <a:rPr lang="en-US" smtClean="0"/>
              <a:t>‹#›</a:t>
            </a:fld>
            <a:endParaRPr lang="en-US"/>
          </a:p>
        </p:txBody>
      </p:sp>
    </p:spTree>
    <p:extLst>
      <p:ext uri="{BB962C8B-B14F-4D97-AF65-F5344CB8AC3E}">
        <p14:creationId xmlns:p14="http://schemas.microsoft.com/office/powerpoint/2010/main" val="4045788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FCB13-D1C0-C6EC-6586-93A299930E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45CE17-F196-7DC9-79D9-E979730FEB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2AB7E3-4645-BF97-D286-935DF5A16E4E}"/>
              </a:ext>
            </a:extLst>
          </p:cNvPr>
          <p:cNvSpPr>
            <a:spLocks noGrp="1"/>
          </p:cNvSpPr>
          <p:nvPr>
            <p:ph type="dt" sz="half" idx="10"/>
          </p:nvPr>
        </p:nvSpPr>
        <p:spPr/>
        <p:txBody>
          <a:bodyPr/>
          <a:lstStyle/>
          <a:p>
            <a:fld id="{CDAB47F7-5A9F-466A-BE5D-F6C98B3C6D7C}" type="datetimeFigureOut">
              <a:rPr lang="en-US" smtClean="0"/>
              <a:t>3/6/2025</a:t>
            </a:fld>
            <a:endParaRPr lang="en-US"/>
          </a:p>
        </p:txBody>
      </p:sp>
      <p:sp>
        <p:nvSpPr>
          <p:cNvPr id="5" name="Footer Placeholder 4">
            <a:extLst>
              <a:ext uri="{FF2B5EF4-FFF2-40B4-BE49-F238E27FC236}">
                <a16:creationId xmlns:a16="http://schemas.microsoft.com/office/drawing/2014/main" id="{A9DB32EE-2880-E1DF-F1F3-DAD144C293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66D308-3F29-0B2C-F2E4-9D9CCED92767}"/>
              </a:ext>
            </a:extLst>
          </p:cNvPr>
          <p:cNvSpPr>
            <a:spLocks noGrp="1"/>
          </p:cNvSpPr>
          <p:nvPr>
            <p:ph type="sldNum" sz="quarter" idx="12"/>
          </p:nvPr>
        </p:nvSpPr>
        <p:spPr/>
        <p:txBody>
          <a:bodyPr/>
          <a:lstStyle/>
          <a:p>
            <a:fld id="{3D792F62-8D9B-40C4-B003-F97ED38AF1DB}" type="slidenum">
              <a:rPr lang="en-US" smtClean="0"/>
              <a:t>‹#›</a:t>
            </a:fld>
            <a:endParaRPr lang="en-US"/>
          </a:p>
        </p:txBody>
      </p:sp>
    </p:spTree>
    <p:extLst>
      <p:ext uri="{BB962C8B-B14F-4D97-AF65-F5344CB8AC3E}">
        <p14:creationId xmlns:p14="http://schemas.microsoft.com/office/powerpoint/2010/main" val="2738098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9C430-E4AD-71D2-2581-F0F0469D52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79A5E2-544E-A5AF-BA5D-580CC8D9690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CA6F17-E08E-A8E7-20F8-26F63D624770}"/>
              </a:ext>
            </a:extLst>
          </p:cNvPr>
          <p:cNvSpPr>
            <a:spLocks noGrp="1"/>
          </p:cNvSpPr>
          <p:nvPr>
            <p:ph type="dt" sz="half" idx="10"/>
          </p:nvPr>
        </p:nvSpPr>
        <p:spPr/>
        <p:txBody>
          <a:bodyPr/>
          <a:lstStyle/>
          <a:p>
            <a:fld id="{CDAB47F7-5A9F-466A-BE5D-F6C98B3C6D7C}" type="datetimeFigureOut">
              <a:rPr lang="en-US" smtClean="0"/>
              <a:t>3/6/2025</a:t>
            </a:fld>
            <a:endParaRPr lang="en-US"/>
          </a:p>
        </p:txBody>
      </p:sp>
      <p:sp>
        <p:nvSpPr>
          <p:cNvPr id="5" name="Footer Placeholder 4">
            <a:extLst>
              <a:ext uri="{FF2B5EF4-FFF2-40B4-BE49-F238E27FC236}">
                <a16:creationId xmlns:a16="http://schemas.microsoft.com/office/drawing/2014/main" id="{336D0987-D6DF-F48F-0F93-CB9DC2D2A3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D49CFD-72E7-A51A-8320-EB8DA62333AA}"/>
              </a:ext>
            </a:extLst>
          </p:cNvPr>
          <p:cNvSpPr>
            <a:spLocks noGrp="1"/>
          </p:cNvSpPr>
          <p:nvPr>
            <p:ph type="sldNum" sz="quarter" idx="12"/>
          </p:nvPr>
        </p:nvSpPr>
        <p:spPr/>
        <p:txBody>
          <a:bodyPr/>
          <a:lstStyle/>
          <a:p>
            <a:fld id="{3D792F62-8D9B-40C4-B003-F97ED38AF1DB}" type="slidenum">
              <a:rPr lang="en-US" smtClean="0"/>
              <a:t>‹#›</a:t>
            </a:fld>
            <a:endParaRPr lang="en-US"/>
          </a:p>
        </p:txBody>
      </p:sp>
    </p:spTree>
    <p:extLst>
      <p:ext uri="{BB962C8B-B14F-4D97-AF65-F5344CB8AC3E}">
        <p14:creationId xmlns:p14="http://schemas.microsoft.com/office/powerpoint/2010/main" val="502271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7C3EB-6FFF-A1BB-F2A6-88519C5EF5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F19426-36AC-4F0B-F059-243F176474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17AB7D-BCA4-092A-0CEE-D2BA200F22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090859-45BA-030F-7DA3-B48E6CCEF0AB}"/>
              </a:ext>
            </a:extLst>
          </p:cNvPr>
          <p:cNvSpPr>
            <a:spLocks noGrp="1"/>
          </p:cNvSpPr>
          <p:nvPr>
            <p:ph type="dt" sz="half" idx="10"/>
          </p:nvPr>
        </p:nvSpPr>
        <p:spPr/>
        <p:txBody>
          <a:bodyPr/>
          <a:lstStyle/>
          <a:p>
            <a:fld id="{CDAB47F7-5A9F-466A-BE5D-F6C98B3C6D7C}" type="datetimeFigureOut">
              <a:rPr lang="en-US" smtClean="0"/>
              <a:t>3/6/2025</a:t>
            </a:fld>
            <a:endParaRPr lang="en-US"/>
          </a:p>
        </p:txBody>
      </p:sp>
      <p:sp>
        <p:nvSpPr>
          <p:cNvPr id="6" name="Footer Placeholder 5">
            <a:extLst>
              <a:ext uri="{FF2B5EF4-FFF2-40B4-BE49-F238E27FC236}">
                <a16:creationId xmlns:a16="http://schemas.microsoft.com/office/drawing/2014/main" id="{E6A24FC7-253F-AF7F-9D62-F75A756A36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40ACDF-80DA-582F-4720-C87BEF540E9C}"/>
              </a:ext>
            </a:extLst>
          </p:cNvPr>
          <p:cNvSpPr>
            <a:spLocks noGrp="1"/>
          </p:cNvSpPr>
          <p:nvPr>
            <p:ph type="sldNum" sz="quarter" idx="12"/>
          </p:nvPr>
        </p:nvSpPr>
        <p:spPr/>
        <p:txBody>
          <a:bodyPr/>
          <a:lstStyle/>
          <a:p>
            <a:fld id="{3D792F62-8D9B-40C4-B003-F97ED38AF1DB}" type="slidenum">
              <a:rPr lang="en-US" smtClean="0"/>
              <a:t>‹#›</a:t>
            </a:fld>
            <a:endParaRPr lang="en-US"/>
          </a:p>
        </p:txBody>
      </p:sp>
    </p:spTree>
    <p:extLst>
      <p:ext uri="{BB962C8B-B14F-4D97-AF65-F5344CB8AC3E}">
        <p14:creationId xmlns:p14="http://schemas.microsoft.com/office/powerpoint/2010/main" val="1589456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C320E-DCC8-E650-96E8-9968B4C791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888AB8-193F-6C5D-AFD4-D407336DD7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62AA31-B94C-B409-4A7F-BAFDF04156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BD58D5-BFAD-C0D9-C211-6F0C680551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746086-BD58-D19F-6515-9B5504E743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32CDF5-0918-CB7B-2D52-7C351A7B6356}"/>
              </a:ext>
            </a:extLst>
          </p:cNvPr>
          <p:cNvSpPr>
            <a:spLocks noGrp="1"/>
          </p:cNvSpPr>
          <p:nvPr>
            <p:ph type="dt" sz="half" idx="10"/>
          </p:nvPr>
        </p:nvSpPr>
        <p:spPr/>
        <p:txBody>
          <a:bodyPr/>
          <a:lstStyle/>
          <a:p>
            <a:fld id="{CDAB47F7-5A9F-466A-BE5D-F6C98B3C6D7C}" type="datetimeFigureOut">
              <a:rPr lang="en-US" smtClean="0"/>
              <a:t>3/6/2025</a:t>
            </a:fld>
            <a:endParaRPr lang="en-US"/>
          </a:p>
        </p:txBody>
      </p:sp>
      <p:sp>
        <p:nvSpPr>
          <p:cNvPr id="8" name="Footer Placeholder 7">
            <a:extLst>
              <a:ext uri="{FF2B5EF4-FFF2-40B4-BE49-F238E27FC236}">
                <a16:creationId xmlns:a16="http://schemas.microsoft.com/office/drawing/2014/main" id="{661054CB-8163-D380-B843-52E15AF64D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ADE0BF-1813-C7FE-A068-D865A4BECD12}"/>
              </a:ext>
            </a:extLst>
          </p:cNvPr>
          <p:cNvSpPr>
            <a:spLocks noGrp="1"/>
          </p:cNvSpPr>
          <p:nvPr>
            <p:ph type="sldNum" sz="quarter" idx="12"/>
          </p:nvPr>
        </p:nvSpPr>
        <p:spPr/>
        <p:txBody>
          <a:bodyPr/>
          <a:lstStyle/>
          <a:p>
            <a:fld id="{3D792F62-8D9B-40C4-B003-F97ED38AF1DB}" type="slidenum">
              <a:rPr lang="en-US" smtClean="0"/>
              <a:t>‹#›</a:t>
            </a:fld>
            <a:endParaRPr lang="en-US"/>
          </a:p>
        </p:txBody>
      </p:sp>
    </p:spTree>
    <p:extLst>
      <p:ext uri="{BB962C8B-B14F-4D97-AF65-F5344CB8AC3E}">
        <p14:creationId xmlns:p14="http://schemas.microsoft.com/office/powerpoint/2010/main" val="567407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55D17-EE78-72A2-2AE7-EB2D4B9C3C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22CC11-CD37-1D81-D42C-1471794AEA43}"/>
              </a:ext>
            </a:extLst>
          </p:cNvPr>
          <p:cNvSpPr>
            <a:spLocks noGrp="1"/>
          </p:cNvSpPr>
          <p:nvPr>
            <p:ph type="dt" sz="half" idx="10"/>
          </p:nvPr>
        </p:nvSpPr>
        <p:spPr/>
        <p:txBody>
          <a:bodyPr/>
          <a:lstStyle/>
          <a:p>
            <a:fld id="{CDAB47F7-5A9F-466A-BE5D-F6C98B3C6D7C}" type="datetimeFigureOut">
              <a:rPr lang="en-US" smtClean="0"/>
              <a:t>3/6/2025</a:t>
            </a:fld>
            <a:endParaRPr lang="en-US"/>
          </a:p>
        </p:txBody>
      </p:sp>
      <p:sp>
        <p:nvSpPr>
          <p:cNvPr id="4" name="Footer Placeholder 3">
            <a:extLst>
              <a:ext uri="{FF2B5EF4-FFF2-40B4-BE49-F238E27FC236}">
                <a16:creationId xmlns:a16="http://schemas.microsoft.com/office/drawing/2014/main" id="{01233525-A0EC-5BA8-8116-1EF744C04C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FB9B3B-E16F-05A9-D4F7-24B7D968C80A}"/>
              </a:ext>
            </a:extLst>
          </p:cNvPr>
          <p:cNvSpPr>
            <a:spLocks noGrp="1"/>
          </p:cNvSpPr>
          <p:nvPr>
            <p:ph type="sldNum" sz="quarter" idx="12"/>
          </p:nvPr>
        </p:nvSpPr>
        <p:spPr/>
        <p:txBody>
          <a:bodyPr/>
          <a:lstStyle/>
          <a:p>
            <a:fld id="{3D792F62-8D9B-40C4-B003-F97ED38AF1DB}" type="slidenum">
              <a:rPr lang="en-US" smtClean="0"/>
              <a:t>‹#›</a:t>
            </a:fld>
            <a:endParaRPr lang="en-US"/>
          </a:p>
        </p:txBody>
      </p:sp>
    </p:spTree>
    <p:extLst>
      <p:ext uri="{BB962C8B-B14F-4D97-AF65-F5344CB8AC3E}">
        <p14:creationId xmlns:p14="http://schemas.microsoft.com/office/powerpoint/2010/main" val="175732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3EDA7B-A16E-5964-0223-CC5DC67EDD3F}"/>
              </a:ext>
            </a:extLst>
          </p:cNvPr>
          <p:cNvSpPr>
            <a:spLocks noGrp="1"/>
          </p:cNvSpPr>
          <p:nvPr>
            <p:ph type="dt" sz="half" idx="10"/>
          </p:nvPr>
        </p:nvSpPr>
        <p:spPr/>
        <p:txBody>
          <a:bodyPr/>
          <a:lstStyle/>
          <a:p>
            <a:fld id="{CDAB47F7-5A9F-466A-BE5D-F6C98B3C6D7C}" type="datetimeFigureOut">
              <a:rPr lang="en-US" smtClean="0"/>
              <a:t>3/6/2025</a:t>
            </a:fld>
            <a:endParaRPr lang="en-US"/>
          </a:p>
        </p:txBody>
      </p:sp>
      <p:sp>
        <p:nvSpPr>
          <p:cNvPr id="3" name="Footer Placeholder 2">
            <a:extLst>
              <a:ext uri="{FF2B5EF4-FFF2-40B4-BE49-F238E27FC236}">
                <a16:creationId xmlns:a16="http://schemas.microsoft.com/office/drawing/2014/main" id="{412695A8-DCED-BC70-DD9E-791280F0A3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75A3F9-5E9E-5881-A432-07C7B0D5A82E}"/>
              </a:ext>
            </a:extLst>
          </p:cNvPr>
          <p:cNvSpPr>
            <a:spLocks noGrp="1"/>
          </p:cNvSpPr>
          <p:nvPr>
            <p:ph type="sldNum" sz="quarter" idx="12"/>
          </p:nvPr>
        </p:nvSpPr>
        <p:spPr/>
        <p:txBody>
          <a:bodyPr/>
          <a:lstStyle/>
          <a:p>
            <a:fld id="{3D792F62-8D9B-40C4-B003-F97ED38AF1DB}" type="slidenum">
              <a:rPr lang="en-US" smtClean="0"/>
              <a:t>‹#›</a:t>
            </a:fld>
            <a:endParaRPr lang="en-US"/>
          </a:p>
        </p:txBody>
      </p:sp>
    </p:spTree>
    <p:extLst>
      <p:ext uri="{BB962C8B-B14F-4D97-AF65-F5344CB8AC3E}">
        <p14:creationId xmlns:p14="http://schemas.microsoft.com/office/powerpoint/2010/main" val="2350360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95023-CC9E-F416-B903-016F0EB68D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39440E-7DB9-78E8-DF46-FD892ECE35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FC3153-2515-0035-0D44-BEFFFFA593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A69A21-CFF4-B23C-3285-3579FEA8C0F2}"/>
              </a:ext>
            </a:extLst>
          </p:cNvPr>
          <p:cNvSpPr>
            <a:spLocks noGrp="1"/>
          </p:cNvSpPr>
          <p:nvPr>
            <p:ph type="dt" sz="half" idx="10"/>
          </p:nvPr>
        </p:nvSpPr>
        <p:spPr/>
        <p:txBody>
          <a:bodyPr/>
          <a:lstStyle/>
          <a:p>
            <a:fld id="{CDAB47F7-5A9F-466A-BE5D-F6C98B3C6D7C}" type="datetimeFigureOut">
              <a:rPr lang="en-US" smtClean="0"/>
              <a:t>3/6/2025</a:t>
            </a:fld>
            <a:endParaRPr lang="en-US"/>
          </a:p>
        </p:txBody>
      </p:sp>
      <p:sp>
        <p:nvSpPr>
          <p:cNvPr id="6" name="Footer Placeholder 5">
            <a:extLst>
              <a:ext uri="{FF2B5EF4-FFF2-40B4-BE49-F238E27FC236}">
                <a16:creationId xmlns:a16="http://schemas.microsoft.com/office/drawing/2014/main" id="{E956D6A6-C900-08B0-4B6E-2A901083B8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1DC40A-ED2C-A67C-7C83-C534F6A9D062}"/>
              </a:ext>
            </a:extLst>
          </p:cNvPr>
          <p:cNvSpPr>
            <a:spLocks noGrp="1"/>
          </p:cNvSpPr>
          <p:nvPr>
            <p:ph type="sldNum" sz="quarter" idx="12"/>
          </p:nvPr>
        </p:nvSpPr>
        <p:spPr/>
        <p:txBody>
          <a:bodyPr/>
          <a:lstStyle/>
          <a:p>
            <a:fld id="{3D792F62-8D9B-40C4-B003-F97ED38AF1DB}" type="slidenum">
              <a:rPr lang="en-US" smtClean="0"/>
              <a:t>‹#›</a:t>
            </a:fld>
            <a:endParaRPr lang="en-US"/>
          </a:p>
        </p:txBody>
      </p:sp>
    </p:spTree>
    <p:extLst>
      <p:ext uri="{BB962C8B-B14F-4D97-AF65-F5344CB8AC3E}">
        <p14:creationId xmlns:p14="http://schemas.microsoft.com/office/powerpoint/2010/main" val="631123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B7172-4A82-312C-DC04-E9C0D379F3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AF50E0-62A3-A920-E77D-F025B17471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442EC1-D9DB-F6AB-EF72-8FF5EF4DE1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C013C-E40F-28D9-A3C9-C9238BA50DCB}"/>
              </a:ext>
            </a:extLst>
          </p:cNvPr>
          <p:cNvSpPr>
            <a:spLocks noGrp="1"/>
          </p:cNvSpPr>
          <p:nvPr>
            <p:ph type="dt" sz="half" idx="10"/>
          </p:nvPr>
        </p:nvSpPr>
        <p:spPr/>
        <p:txBody>
          <a:bodyPr/>
          <a:lstStyle/>
          <a:p>
            <a:fld id="{CDAB47F7-5A9F-466A-BE5D-F6C98B3C6D7C}" type="datetimeFigureOut">
              <a:rPr lang="en-US" smtClean="0"/>
              <a:t>3/6/2025</a:t>
            </a:fld>
            <a:endParaRPr lang="en-US"/>
          </a:p>
        </p:txBody>
      </p:sp>
      <p:sp>
        <p:nvSpPr>
          <p:cNvPr id="6" name="Footer Placeholder 5">
            <a:extLst>
              <a:ext uri="{FF2B5EF4-FFF2-40B4-BE49-F238E27FC236}">
                <a16:creationId xmlns:a16="http://schemas.microsoft.com/office/drawing/2014/main" id="{ABBFFEB6-ACB1-9933-CF25-DEF7C23F41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1C87DE-7807-0D72-D78C-03357EB70416}"/>
              </a:ext>
            </a:extLst>
          </p:cNvPr>
          <p:cNvSpPr>
            <a:spLocks noGrp="1"/>
          </p:cNvSpPr>
          <p:nvPr>
            <p:ph type="sldNum" sz="quarter" idx="12"/>
          </p:nvPr>
        </p:nvSpPr>
        <p:spPr/>
        <p:txBody>
          <a:bodyPr/>
          <a:lstStyle/>
          <a:p>
            <a:fld id="{3D792F62-8D9B-40C4-B003-F97ED38AF1DB}" type="slidenum">
              <a:rPr lang="en-US" smtClean="0"/>
              <a:t>‹#›</a:t>
            </a:fld>
            <a:endParaRPr lang="en-US"/>
          </a:p>
        </p:txBody>
      </p:sp>
    </p:spTree>
    <p:extLst>
      <p:ext uri="{BB962C8B-B14F-4D97-AF65-F5344CB8AC3E}">
        <p14:creationId xmlns:p14="http://schemas.microsoft.com/office/powerpoint/2010/main" val="1714682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1CACCE-9F23-7371-E46C-4E1F570280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E7C9A1-53DB-BD71-1670-B2267FF417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B0BC2D-375C-EDE1-F318-D363636466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DAB47F7-5A9F-466A-BE5D-F6C98B3C6D7C}" type="datetimeFigureOut">
              <a:rPr lang="en-US" smtClean="0"/>
              <a:t>3/6/2025</a:t>
            </a:fld>
            <a:endParaRPr lang="en-US"/>
          </a:p>
        </p:txBody>
      </p:sp>
      <p:sp>
        <p:nvSpPr>
          <p:cNvPr id="5" name="Footer Placeholder 4">
            <a:extLst>
              <a:ext uri="{FF2B5EF4-FFF2-40B4-BE49-F238E27FC236}">
                <a16:creationId xmlns:a16="http://schemas.microsoft.com/office/drawing/2014/main" id="{9C533021-EA9B-A0E2-AB09-584F56BA62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CF66F10-2CF2-6B8E-B9F4-EBA4944C89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D792F62-8D9B-40C4-B003-F97ED38AF1DB}" type="slidenum">
              <a:rPr lang="en-US" smtClean="0"/>
              <a:t>‹#›</a:t>
            </a:fld>
            <a:endParaRPr lang="en-US"/>
          </a:p>
        </p:txBody>
      </p:sp>
    </p:spTree>
    <p:extLst>
      <p:ext uri="{BB962C8B-B14F-4D97-AF65-F5344CB8AC3E}">
        <p14:creationId xmlns:p14="http://schemas.microsoft.com/office/powerpoint/2010/main" val="2008992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png"/><Relationship Id="rId7" Type="http://schemas.openxmlformats.org/officeDocument/2006/relationships/diagramColors" Target="../diagrams/colors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8.png"/><Relationship Id="rId7" Type="http://schemas.openxmlformats.org/officeDocument/2006/relationships/diagramColors" Target="../diagrams/colors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hyperlink" Target="https://www.alanet.org/about/strategy-governance/goverance-resource-hub"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8.pn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340D1-70D5-85C7-F949-FADE26766983}"/>
              </a:ext>
            </a:extLst>
          </p:cNvPr>
          <p:cNvSpPr>
            <a:spLocks noGrp="1"/>
          </p:cNvSpPr>
          <p:nvPr>
            <p:ph type="ctrTitle"/>
          </p:nvPr>
        </p:nvSpPr>
        <p:spPr>
          <a:xfrm>
            <a:off x="1563757" y="2042319"/>
            <a:ext cx="9144000" cy="1287290"/>
          </a:xfrm>
        </p:spPr>
        <p:txBody>
          <a:bodyPr>
            <a:normAutofit fontScale="90000"/>
          </a:bodyPr>
          <a:lstStyle/>
          <a:p>
            <a:r>
              <a:rPr lang="en-US" sz="6000" dirty="0">
                <a:effectLst/>
                <a:ea typeface="Calibri" panose="020F0502020204030204" pitchFamily="34" charset="0"/>
              </a:rPr>
              <a:t>Association Leadership Institute</a:t>
            </a:r>
            <a:endParaRPr lang="en-US" dirty="0"/>
          </a:p>
        </p:txBody>
      </p:sp>
      <p:sp>
        <p:nvSpPr>
          <p:cNvPr id="3" name="Subtitle 2">
            <a:extLst>
              <a:ext uri="{FF2B5EF4-FFF2-40B4-BE49-F238E27FC236}">
                <a16:creationId xmlns:a16="http://schemas.microsoft.com/office/drawing/2014/main" id="{219C56EA-99F2-827C-B3AE-0FD5DC88B18D}"/>
              </a:ext>
            </a:extLst>
          </p:cNvPr>
          <p:cNvSpPr>
            <a:spLocks noGrp="1"/>
          </p:cNvSpPr>
          <p:nvPr>
            <p:ph type="subTitle" idx="1"/>
          </p:nvPr>
        </p:nvSpPr>
        <p:spPr/>
        <p:txBody>
          <a:bodyPr/>
          <a:lstStyle/>
          <a:p>
            <a:r>
              <a:rPr lang="en-US" sz="2400" dirty="0"/>
              <a:t>Presented by</a:t>
            </a:r>
          </a:p>
          <a:p>
            <a:r>
              <a:rPr lang="en-US" sz="1800" b="1" i="0" dirty="0">
                <a:solidFill>
                  <a:srgbClr val="212529"/>
                </a:solidFill>
                <a:effectLst/>
                <a:latin typeface="Merriweather" panose="020F0502020204030204" pitchFamily="2" charset="0"/>
              </a:rPr>
              <a:t>Terri D. Moore-Natal, SPHR</a:t>
            </a:r>
          </a:p>
          <a:p>
            <a:r>
              <a:rPr lang="en-US" sz="2400" i="0" dirty="0">
                <a:effectLst/>
              </a:rPr>
              <a:t>Angelina Angelov, CLM, MBA</a:t>
            </a:r>
            <a:endParaRPr lang="en-US" altLang="en-US" sz="2400" i="1" dirty="0"/>
          </a:p>
          <a:p>
            <a:endParaRPr lang="en-US" dirty="0"/>
          </a:p>
        </p:txBody>
      </p:sp>
      <p:sp>
        <p:nvSpPr>
          <p:cNvPr id="5" name="TextBox 4">
            <a:extLst>
              <a:ext uri="{FF2B5EF4-FFF2-40B4-BE49-F238E27FC236}">
                <a16:creationId xmlns:a16="http://schemas.microsoft.com/office/drawing/2014/main" id="{1BA3A45A-A62B-5674-89DF-4F0D866C4931}"/>
              </a:ext>
            </a:extLst>
          </p:cNvPr>
          <p:cNvSpPr txBox="1"/>
          <p:nvPr/>
        </p:nvSpPr>
        <p:spPr>
          <a:xfrm>
            <a:off x="6096000" y="6132063"/>
            <a:ext cx="6096000" cy="646331"/>
          </a:xfrm>
          <a:prstGeom prst="rect">
            <a:avLst/>
          </a:prstGeom>
          <a:noFill/>
        </p:spPr>
        <p:txBody>
          <a:bodyPr wrap="square">
            <a:spAutoFit/>
          </a:bodyPr>
          <a:lstStyle/>
          <a:p>
            <a:r>
              <a:rPr lang="en-US" sz="1800" b="1" dirty="0"/>
              <a:t>Chicago, IL</a:t>
            </a:r>
          </a:p>
          <a:p>
            <a:r>
              <a:rPr lang="en-US" sz="1800" b="1" dirty="0"/>
              <a:t>March 2025</a:t>
            </a:r>
            <a:endParaRPr lang="en-US" sz="1800" dirty="0"/>
          </a:p>
        </p:txBody>
      </p:sp>
    </p:spTree>
    <p:extLst>
      <p:ext uri="{BB962C8B-B14F-4D97-AF65-F5344CB8AC3E}">
        <p14:creationId xmlns:p14="http://schemas.microsoft.com/office/powerpoint/2010/main" val="2474614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D6F511F-F015-F96D-15EF-94F46A3D88E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60BBD4-C140-3957-9C21-2B80D3085B5A}"/>
              </a:ext>
            </a:extLst>
          </p:cNvPr>
          <p:cNvSpPr>
            <a:spLocks noGrp="1"/>
          </p:cNvSpPr>
          <p:nvPr>
            <p:ph type="title"/>
          </p:nvPr>
        </p:nvSpPr>
        <p:spPr>
          <a:xfrm>
            <a:off x="808638" y="386930"/>
            <a:ext cx="9236700" cy="1188950"/>
          </a:xfrm>
        </p:spPr>
        <p:txBody>
          <a:bodyPr anchor="b">
            <a:normAutofit/>
          </a:bodyPr>
          <a:lstStyle/>
          <a:p>
            <a:r>
              <a:rPr lang="en-US" sz="4200"/>
              <a:t>Severe Penalties for Antitrust Violations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4364E33-F0D9-A11A-617A-B01C6ED77949}"/>
              </a:ext>
            </a:extLst>
          </p:cNvPr>
          <p:cNvSpPr>
            <a:spLocks noGrp="1"/>
          </p:cNvSpPr>
          <p:nvPr>
            <p:ph idx="1"/>
          </p:nvPr>
        </p:nvSpPr>
        <p:spPr>
          <a:xfrm>
            <a:off x="793660" y="2599509"/>
            <a:ext cx="10143668" cy="3435531"/>
          </a:xfrm>
        </p:spPr>
        <p:txBody>
          <a:bodyPr anchor="ctr">
            <a:normAutofit/>
          </a:bodyPr>
          <a:lstStyle/>
          <a:p>
            <a:r>
              <a:rPr lang="en-US" sz="2400"/>
              <a:t>Criminal fines up to $1M for individuals and $100M for corporations.</a:t>
            </a:r>
          </a:p>
          <a:p>
            <a:r>
              <a:rPr lang="en-US" sz="2400"/>
              <a:t>Jail sentences from 4 months to 3 years for bid rigging or price fixing.</a:t>
            </a:r>
          </a:p>
          <a:p>
            <a:r>
              <a:rPr lang="en-US" sz="2400"/>
              <a:t>Civil lawsuits can result in triple damages and attorney fees.</a:t>
            </a:r>
          </a:p>
          <a:p>
            <a:pPr lvl="1"/>
            <a:r>
              <a:rPr lang="en-US" dirty="0"/>
              <a:t>Lawsuits from consumers or competitors.</a:t>
            </a:r>
          </a:p>
          <a:p>
            <a:pPr lvl="1"/>
            <a:r>
              <a:rPr lang="en-US" dirty="0"/>
              <a:t>Reputational harm and financial losses </a:t>
            </a:r>
          </a:p>
          <a:p>
            <a:pPr lvl="1"/>
            <a:r>
              <a:rPr lang="en-US" dirty="0"/>
              <a:t>Government supervision or disbanding of the association.</a:t>
            </a:r>
          </a:p>
          <a:p>
            <a:pPr lvl="1"/>
            <a:endParaRPr lang="en-US" dirty="0"/>
          </a:p>
        </p:txBody>
      </p:sp>
    </p:spTree>
    <p:extLst>
      <p:ext uri="{BB962C8B-B14F-4D97-AF65-F5344CB8AC3E}">
        <p14:creationId xmlns:p14="http://schemas.microsoft.com/office/powerpoint/2010/main" val="1916922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6F39A4C-9F6A-DA0F-77C9-D5BECA857E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DAF8F0-8BA7-6A94-56E0-DF67BC902F2D}"/>
              </a:ext>
            </a:extLst>
          </p:cNvPr>
          <p:cNvSpPr>
            <a:spLocks noGrp="1"/>
          </p:cNvSpPr>
          <p:nvPr>
            <p:ph type="title"/>
          </p:nvPr>
        </p:nvSpPr>
        <p:spPr>
          <a:xfrm>
            <a:off x="838200" y="365125"/>
            <a:ext cx="10515600" cy="1325563"/>
          </a:xfrm>
        </p:spPr>
        <p:txBody>
          <a:bodyPr/>
          <a:lstStyle/>
          <a:p>
            <a:r>
              <a:rPr lang="en-US" dirty="0"/>
              <a:t>Key Attributes of Successful ALA Leaders</a:t>
            </a:r>
          </a:p>
        </p:txBody>
      </p:sp>
      <p:sp>
        <p:nvSpPr>
          <p:cNvPr id="3" name="Content Placeholder 2">
            <a:extLst>
              <a:ext uri="{FF2B5EF4-FFF2-40B4-BE49-F238E27FC236}">
                <a16:creationId xmlns:a16="http://schemas.microsoft.com/office/drawing/2014/main" id="{9FB3A59A-EE54-F4D3-0ED5-004FAC5CA333}"/>
              </a:ext>
            </a:extLst>
          </p:cNvPr>
          <p:cNvSpPr>
            <a:spLocks noGrp="1"/>
          </p:cNvSpPr>
          <p:nvPr>
            <p:ph idx="1"/>
          </p:nvPr>
        </p:nvSpPr>
        <p:spPr>
          <a:xfrm>
            <a:off x="1125330" y="2068582"/>
            <a:ext cx="10515600" cy="4351338"/>
          </a:xfrm>
        </p:spPr>
        <p:txBody>
          <a:bodyPr/>
          <a:lstStyle/>
          <a:p>
            <a:r>
              <a:rPr lang="en-US" dirty="0"/>
              <a:t>Vision</a:t>
            </a:r>
          </a:p>
          <a:p>
            <a:r>
              <a:rPr lang="en-US" dirty="0"/>
              <a:t>Communication</a:t>
            </a:r>
          </a:p>
          <a:p>
            <a:r>
              <a:rPr lang="en-US" dirty="0"/>
              <a:t>Passion</a:t>
            </a:r>
          </a:p>
          <a:p>
            <a:r>
              <a:rPr lang="en-US" dirty="0"/>
              <a:t>Reliability</a:t>
            </a:r>
          </a:p>
        </p:txBody>
      </p:sp>
      <p:pic>
        <p:nvPicPr>
          <p:cNvPr id="4" name="Picture 3" descr="A person helping another person climb a mountain&#10;&#10;AI-generated content may be incorrect.">
            <a:extLst>
              <a:ext uri="{FF2B5EF4-FFF2-40B4-BE49-F238E27FC236}">
                <a16:creationId xmlns:a16="http://schemas.microsoft.com/office/drawing/2014/main" id="{C0911B5F-35A4-88F2-7570-535609FC95D5}"/>
              </a:ext>
            </a:extLst>
          </p:cNvPr>
          <p:cNvPicPr>
            <a:picLocks noChangeAspect="1"/>
          </p:cNvPicPr>
          <p:nvPr/>
        </p:nvPicPr>
        <p:blipFill>
          <a:blip r:embed="rId4"/>
          <a:stretch>
            <a:fillRect/>
          </a:stretch>
        </p:blipFill>
        <p:spPr>
          <a:xfrm>
            <a:off x="5014085" y="1718090"/>
            <a:ext cx="6106354" cy="3079473"/>
          </a:xfrm>
          <a:prstGeom prst="rect">
            <a:avLst/>
          </a:prstGeom>
        </p:spPr>
      </p:pic>
    </p:spTree>
    <p:extLst>
      <p:ext uri="{BB962C8B-B14F-4D97-AF65-F5344CB8AC3E}">
        <p14:creationId xmlns:p14="http://schemas.microsoft.com/office/powerpoint/2010/main" val="2138393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800EA41-017A-070C-6299-9E6325C915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5C7A08-439F-5206-9C27-A28AACA7A523}"/>
              </a:ext>
            </a:extLst>
          </p:cNvPr>
          <p:cNvSpPr>
            <a:spLocks noGrp="1"/>
          </p:cNvSpPr>
          <p:nvPr>
            <p:ph type="title"/>
          </p:nvPr>
        </p:nvSpPr>
        <p:spPr>
          <a:xfrm>
            <a:off x="838200" y="365125"/>
            <a:ext cx="10515600" cy="1325563"/>
          </a:xfrm>
        </p:spPr>
        <p:txBody>
          <a:bodyPr/>
          <a:lstStyle/>
          <a:p>
            <a:r>
              <a:rPr lang="en-US" dirty="0"/>
              <a:t>Key Attributes of Successful ALA Leaders</a:t>
            </a:r>
          </a:p>
        </p:txBody>
      </p:sp>
      <p:sp>
        <p:nvSpPr>
          <p:cNvPr id="3" name="Content Placeholder 2">
            <a:extLst>
              <a:ext uri="{FF2B5EF4-FFF2-40B4-BE49-F238E27FC236}">
                <a16:creationId xmlns:a16="http://schemas.microsoft.com/office/drawing/2014/main" id="{61ED5991-2697-D6D9-BDD2-4C093085FCA2}"/>
              </a:ext>
            </a:extLst>
          </p:cNvPr>
          <p:cNvSpPr>
            <a:spLocks noGrp="1"/>
          </p:cNvSpPr>
          <p:nvPr>
            <p:ph idx="1"/>
          </p:nvPr>
        </p:nvSpPr>
        <p:spPr>
          <a:xfrm>
            <a:off x="7132982" y="2642843"/>
            <a:ext cx="4220818" cy="3534120"/>
          </a:xfrm>
        </p:spPr>
        <p:txBody>
          <a:bodyPr/>
          <a:lstStyle/>
          <a:p>
            <a:pPr marL="342900" indent="-342900">
              <a:buFont typeface="Arial"/>
              <a:buChar char="•"/>
            </a:pPr>
            <a:r>
              <a:rPr lang="en-US" sz="2800" dirty="0">
                <a:ea typeface="Calibri"/>
                <a:cs typeface="Calibri"/>
              </a:rPr>
              <a:t>Inclusiveness</a:t>
            </a:r>
            <a:endParaRPr lang="en-US" dirty="0"/>
          </a:p>
          <a:p>
            <a:pPr marL="342900" indent="-342900" algn="l">
              <a:buFont typeface="Arial"/>
              <a:buChar char="•"/>
            </a:pPr>
            <a:r>
              <a:rPr lang="en-US" sz="2800" dirty="0">
                <a:ea typeface="Calibri"/>
                <a:cs typeface="Calibri"/>
              </a:rPr>
              <a:t>Balance</a:t>
            </a:r>
          </a:p>
          <a:p>
            <a:pPr marL="342900" indent="-342900">
              <a:buFont typeface="Arial"/>
              <a:buChar char="•"/>
            </a:pPr>
            <a:r>
              <a:rPr lang="en-US" sz="2800" dirty="0">
                <a:ea typeface="Calibri"/>
                <a:cs typeface="Calibri"/>
              </a:rPr>
              <a:t>Respect</a:t>
            </a:r>
          </a:p>
          <a:p>
            <a:pPr marL="342900" indent="-342900">
              <a:buFont typeface="Arial"/>
              <a:buChar char="•"/>
            </a:pPr>
            <a:r>
              <a:rPr lang="en-US" sz="2800" dirty="0">
                <a:ea typeface="Calibri"/>
                <a:cs typeface="Calibri"/>
              </a:rPr>
              <a:t>Collaboration</a:t>
            </a:r>
          </a:p>
        </p:txBody>
      </p:sp>
      <p:pic>
        <p:nvPicPr>
          <p:cNvPr id="4" name="Picture 3" descr="A group of people hiking on a mountain&#10;&#10;AI-generated content may be incorrect.">
            <a:extLst>
              <a:ext uri="{FF2B5EF4-FFF2-40B4-BE49-F238E27FC236}">
                <a16:creationId xmlns:a16="http://schemas.microsoft.com/office/drawing/2014/main" id="{32AC9522-4277-1AC7-C051-22A53EC9EE14}"/>
              </a:ext>
            </a:extLst>
          </p:cNvPr>
          <p:cNvPicPr>
            <a:picLocks noChangeAspect="1"/>
          </p:cNvPicPr>
          <p:nvPr/>
        </p:nvPicPr>
        <p:blipFill>
          <a:blip r:embed="rId4"/>
          <a:stretch>
            <a:fillRect/>
          </a:stretch>
        </p:blipFill>
        <p:spPr>
          <a:xfrm>
            <a:off x="1167846" y="1593020"/>
            <a:ext cx="4527828" cy="4472610"/>
          </a:xfrm>
          <a:prstGeom prst="rect">
            <a:avLst/>
          </a:prstGeom>
        </p:spPr>
      </p:pic>
    </p:spTree>
    <p:extLst>
      <p:ext uri="{BB962C8B-B14F-4D97-AF65-F5344CB8AC3E}">
        <p14:creationId xmlns:p14="http://schemas.microsoft.com/office/powerpoint/2010/main" val="4237258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55BD2B-CE22-5D5C-2523-EA0F4C8074FE}"/>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421E74-4B9F-0264-0826-AE585ECD85D0}"/>
              </a:ext>
            </a:extLst>
          </p:cNvPr>
          <p:cNvSpPr>
            <a:spLocks noGrp="1"/>
          </p:cNvSpPr>
          <p:nvPr>
            <p:ph type="title"/>
          </p:nvPr>
        </p:nvSpPr>
        <p:spPr>
          <a:xfrm>
            <a:off x="808638" y="386930"/>
            <a:ext cx="9236700" cy="1188950"/>
          </a:xfrm>
        </p:spPr>
        <p:txBody>
          <a:bodyPr anchor="b">
            <a:normAutofit/>
          </a:bodyPr>
          <a:lstStyle/>
          <a:p>
            <a:r>
              <a:rPr lang="en-US" sz="5400"/>
              <a:t>Working with Headquarters Staff</a:t>
            </a:r>
          </a:p>
        </p:txBody>
      </p:sp>
      <p:grpSp>
        <p:nvGrpSpPr>
          <p:cNvPr id="15" name="Group 1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59799AC-5D70-F67B-4E4A-7A79BAE79880}"/>
              </a:ext>
            </a:extLst>
          </p:cNvPr>
          <p:cNvSpPr>
            <a:spLocks noGrp="1"/>
          </p:cNvSpPr>
          <p:nvPr>
            <p:ph idx="1"/>
          </p:nvPr>
        </p:nvSpPr>
        <p:spPr>
          <a:xfrm>
            <a:off x="793660" y="2599509"/>
            <a:ext cx="10143668" cy="3435531"/>
          </a:xfrm>
        </p:spPr>
        <p:txBody>
          <a:bodyPr anchor="ctr">
            <a:normAutofit/>
          </a:bodyPr>
          <a:lstStyle/>
          <a:p>
            <a:pPr lvl="1"/>
            <a:r>
              <a:rPr lang="en-US" dirty="0"/>
              <a:t>The Executive Director and Board establish policies and communication channels.</a:t>
            </a:r>
          </a:p>
          <a:p>
            <a:pPr lvl="1"/>
            <a:r>
              <a:rPr lang="en-US" dirty="0"/>
              <a:t>Do not assign tasks directly to staff; work through the appropriate liaison or CEO.</a:t>
            </a:r>
          </a:p>
          <a:p>
            <a:pPr lvl="1"/>
            <a:r>
              <a:rPr lang="en-US" dirty="0"/>
              <a:t>This ensures staff priorities remain aligned with organizational goals.</a:t>
            </a:r>
          </a:p>
          <a:p>
            <a:pPr lvl="1"/>
            <a:r>
              <a:rPr lang="en-US" dirty="0"/>
              <a:t>Keep professional relationships with staff professional, avoiding personal friendships.</a:t>
            </a:r>
          </a:p>
          <a:p>
            <a:pPr lvl="1"/>
            <a:r>
              <a:rPr lang="en-US" dirty="0"/>
              <a:t>Avoid direct criticism or praise; direct feedback should go through the CEO.</a:t>
            </a:r>
          </a:p>
          <a:p>
            <a:pPr lvl="1"/>
            <a:endParaRPr lang="en-US" dirty="0"/>
          </a:p>
        </p:txBody>
      </p:sp>
    </p:spTree>
    <p:extLst>
      <p:ext uri="{BB962C8B-B14F-4D97-AF65-F5344CB8AC3E}">
        <p14:creationId xmlns:p14="http://schemas.microsoft.com/office/powerpoint/2010/main" val="2247323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7C01D3D-B71B-1E6F-2F77-349EA95A22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2836F4-8E37-8EEA-D126-7D7FF3EA1F4E}"/>
              </a:ext>
            </a:extLst>
          </p:cNvPr>
          <p:cNvSpPr>
            <a:spLocks noGrp="1"/>
          </p:cNvSpPr>
          <p:nvPr>
            <p:ph type="title"/>
          </p:nvPr>
        </p:nvSpPr>
        <p:spPr>
          <a:xfrm>
            <a:off x="838200" y="365125"/>
            <a:ext cx="10515600" cy="1325563"/>
          </a:xfrm>
        </p:spPr>
        <p:txBody>
          <a:bodyPr/>
          <a:lstStyle/>
          <a:p>
            <a:r>
              <a:rPr lang="en-US" dirty="0"/>
              <a:t>Working with Headquarters Staff</a:t>
            </a:r>
          </a:p>
        </p:txBody>
      </p:sp>
      <p:sp>
        <p:nvSpPr>
          <p:cNvPr id="3" name="Content Placeholder 2">
            <a:extLst>
              <a:ext uri="{FF2B5EF4-FFF2-40B4-BE49-F238E27FC236}">
                <a16:creationId xmlns:a16="http://schemas.microsoft.com/office/drawing/2014/main" id="{6F51BE4E-FF7C-F6F0-ACC8-6EC1F96E158E}"/>
              </a:ext>
            </a:extLst>
          </p:cNvPr>
          <p:cNvSpPr>
            <a:spLocks noGrp="1"/>
          </p:cNvSpPr>
          <p:nvPr>
            <p:ph idx="1"/>
          </p:nvPr>
        </p:nvSpPr>
        <p:spPr>
          <a:xfrm>
            <a:off x="838200" y="1825625"/>
            <a:ext cx="10515601" cy="3445774"/>
          </a:xfrm>
        </p:spPr>
        <p:txBody>
          <a:bodyPr>
            <a:normAutofit fontScale="92500" lnSpcReduction="20000"/>
          </a:bodyPr>
          <a:lstStyle/>
          <a:p>
            <a:br>
              <a:rPr lang="en-US" dirty="0"/>
            </a:br>
            <a:r>
              <a:rPr lang="en-US" dirty="0"/>
              <a:t>Avoid direct criticism or praise; direct feedback should go through the CEO.</a:t>
            </a:r>
          </a:p>
          <a:p>
            <a:r>
              <a:rPr lang="en-US" dirty="0"/>
              <a:t>If a staff member raises concerns about leadership, redirect them to their supervisor.</a:t>
            </a:r>
          </a:p>
          <a:p>
            <a:r>
              <a:rPr lang="en-US" dirty="0"/>
              <a:t>Do not intervene, as it can undermine employer-employee relationships.</a:t>
            </a:r>
          </a:p>
          <a:p>
            <a:r>
              <a:rPr lang="en-US" dirty="0"/>
              <a:t>Do not engage in discussions that bypass proper reporting channels.</a:t>
            </a:r>
          </a:p>
          <a:p>
            <a:r>
              <a:rPr lang="en-US" dirty="0"/>
              <a:t>For any questions about volunteer-staff relationships, consult the Executive Director.</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574260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4418E1B-F1C6-9AD7-EAE3-4CE9A571AA3A}"/>
            </a:ext>
          </a:extLst>
        </p:cNvPr>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337DEA-87F3-2D89-D894-438525083540}"/>
              </a:ext>
            </a:extLst>
          </p:cNvPr>
          <p:cNvSpPr>
            <a:spLocks noGrp="1"/>
          </p:cNvSpPr>
          <p:nvPr>
            <p:ph type="title"/>
          </p:nvPr>
        </p:nvSpPr>
        <p:spPr>
          <a:xfrm>
            <a:off x="589560" y="856180"/>
            <a:ext cx="5279408" cy="1128068"/>
          </a:xfrm>
        </p:spPr>
        <p:txBody>
          <a:bodyPr anchor="ctr">
            <a:normAutofit/>
          </a:bodyPr>
          <a:lstStyle/>
          <a:p>
            <a:r>
              <a:rPr lang="en-US" sz="4000"/>
              <a:t>ALA Calendar of Events</a:t>
            </a:r>
          </a:p>
        </p:txBody>
      </p:sp>
      <p:grpSp>
        <p:nvGrpSpPr>
          <p:cNvPr id="29" name="Group 28">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0" name="Rectangle 2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0A61B69-5C7D-EF84-12B9-FFABD0CF842F}"/>
              </a:ext>
            </a:extLst>
          </p:cNvPr>
          <p:cNvSpPr>
            <a:spLocks noGrp="1"/>
          </p:cNvSpPr>
          <p:nvPr>
            <p:ph idx="1"/>
          </p:nvPr>
        </p:nvSpPr>
        <p:spPr>
          <a:xfrm>
            <a:off x="590719" y="2330505"/>
            <a:ext cx="5278066" cy="3979585"/>
          </a:xfrm>
        </p:spPr>
        <p:txBody>
          <a:bodyPr anchor="ctr">
            <a:normAutofit/>
          </a:bodyPr>
          <a:lstStyle/>
          <a:p>
            <a:pPr marL="0" indent="0">
              <a:buNone/>
            </a:pPr>
            <a:br>
              <a:rPr lang="en-US" sz="2000">
                <a:ea typeface="Calibri Light"/>
                <a:cs typeface="Calibri Light"/>
              </a:rPr>
            </a:br>
            <a:endParaRPr lang="en-US" sz="2000">
              <a:ea typeface="Calibri Light"/>
              <a:cs typeface="Calibri Light"/>
            </a:endParaRPr>
          </a:p>
          <a:p>
            <a:pPr marL="0" indent="0">
              <a:buNone/>
            </a:pPr>
            <a:endParaRPr lang="en-US" sz="2000">
              <a:ea typeface="Calibri Light"/>
              <a:cs typeface="Calibri Light"/>
            </a:endParaRPr>
          </a:p>
          <a:p>
            <a:pPr marL="0" indent="0">
              <a:buNone/>
            </a:pPr>
            <a:endParaRPr lang="en-US" sz="2000">
              <a:ea typeface="Calibri Light"/>
              <a:cs typeface="Calibri Light"/>
            </a:endParaRPr>
          </a:p>
          <a:p>
            <a:pPr marL="0" indent="0">
              <a:buNone/>
            </a:pPr>
            <a:endParaRPr lang="en-US" sz="2000">
              <a:ea typeface="Calibri Light"/>
              <a:cs typeface="Calibri Light"/>
            </a:endParaRPr>
          </a:p>
          <a:p>
            <a:pPr marL="0" indent="0">
              <a:buNone/>
            </a:pPr>
            <a:endParaRPr lang="en-US" sz="2000">
              <a:ea typeface="Calibri Light"/>
              <a:cs typeface="Calibri Light"/>
            </a:endParaRPr>
          </a:p>
          <a:p>
            <a:pPr marL="0" indent="0">
              <a:buNone/>
            </a:pPr>
            <a:endParaRPr lang="en-US" sz="2000">
              <a:ea typeface="Calibri Light"/>
              <a:cs typeface="Calibri Light"/>
            </a:endParaRPr>
          </a:p>
          <a:p>
            <a:pPr marL="0" indent="0">
              <a:buNone/>
            </a:pPr>
            <a:r>
              <a:rPr lang="en-US" sz="2000">
                <a:ea typeface="Calibri Light"/>
                <a:cs typeface="Calibri Light"/>
              </a:rPr>
              <a:t>From the ALA Volunteer Resource Hub</a:t>
            </a:r>
            <a:br>
              <a:rPr lang="en-US" sz="2000">
                <a:ea typeface="Calibri Light"/>
                <a:cs typeface="Calibri Light"/>
              </a:rPr>
            </a:br>
            <a:endParaRPr lang="en-US" sz="2000"/>
          </a:p>
        </p:txBody>
      </p:sp>
      <p:sp>
        <p:nvSpPr>
          <p:cNvPr id="35" name="Rectangle 34">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up of a computer&#10;&#10;AI-generated content may be incorrect.">
            <a:extLst>
              <a:ext uri="{FF2B5EF4-FFF2-40B4-BE49-F238E27FC236}">
                <a16:creationId xmlns:a16="http://schemas.microsoft.com/office/drawing/2014/main" id="{6F1B3AC8-FAA0-70DA-0DF3-2FA27CF60619}"/>
              </a:ext>
            </a:extLst>
          </p:cNvPr>
          <p:cNvPicPr>
            <a:picLocks noChangeAspect="1"/>
          </p:cNvPicPr>
          <p:nvPr/>
        </p:nvPicPr>
        <p:blipFill>
          <a:blip r:embed="rId3"/>
          <a:stretch>
            <a:fillRect/>
          </a:stretch>
        </p:blipFill>
        <p:spPr>
          <a:xfrm>
            <a:off x="7720511" y="581892"/>
            <a:ext cx="3123257" cy="2518756"/>
          </a:xfrm>
          <a:prstGeom prst="rect">
            <a:avLst/>
          </a:prstGeom>
        </p:spPr>
      </p:pic>
      <p:sp>
        <p:nvSpPr>
          <p:cNvPr id="39" name="Rectangle 38">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0C3F22D-34C5-F259-EEFA-127A495F1969}"/>
              </a:ext>
            </a:extLst>
          </p:cNvPr>
          <p:cNvPicPr>
            <a:picLocks noChangeAspect="1"/>
          </p:cNvPicPr>
          <p:nvPr/>
        </p:nvPicPr>
        <p:blipFill>
          <a:blip r:embed="rId4"/>
          <a:stretch>
            <a:fillRect/>
          </a:stretch>
        </p:blipFill>
        <p:spPr>
          <a:xfrm>
            <a:off x="7999138" y="3707894"/>
            <a:ext cx="2564138" cy="2518756"/>
          </a:xfrm>
          <a:prstGeom prst="rect">
            <a:avLst/>
          </a:prstGeom>
        </p:spPr>
      </p:pic>
    </p:spTree>
    <p:extLst>
      <p:ext uri="{BB962C8B-B14F-4D97-AF65-F5344CB8AC3E}">
        <p14:creationId xmlns:p14="http://schemas.microsoft.com/office/powerpoint/2010/main" val="1265790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F2DE485-A6F3-2D90-852C-2E99735DB18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8414C8-43DA-0EBF-B029-E3F96FC15B90}"/>
              </a:ext>
            </a:extLst>
          </p:cNvPr>
          <p:cNvSpPr>
            <a:spLocks noGrp="1"/>
          </p:cNvSpPr>
          <p:nvPr>
            <p:ph type="title"/>
          </p:nvPr>
        </p:nvSpPr>
        <p:spPr>
          <a:xfrm>
            <a:off x="589560" y="856180"/>
            <a:ext cx="4560584" cy="1128068"/>
          </a:xfrm>
        </p:spPr>
        <p:txBody>
          <a:bodyPr anchor="ctr">
            <a:normAutofit/>
          </a:bodyPr>
          <a:lstStyle/>
          <a:p>
            <a:r>
              <a:rPr lang="en-US" sz="4000"/>
              <a:t>AWARDS PROGRAM</a:t>
            </a: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55DD450-C560-3CCF-C7F9-32063491DDCD}"/>
              </a:ext>
            </a:extLst>
          </p:cNvPr>
          <p:cNvSpPr>
            <a:spLocks noGrp="1"/>
          </p:cNvSpPr>
          <p:nvPr>
            <p:ph idx="1"/>
          </p:nvPr>
        </p:nvSpPr>
        <p:spPr>
          <a:xfrm>
            <a:off x="590719" y="2330505"/>
            <a:ext cx="4559425" cy="3979585"/>
          </a:xfrm>
        </p:spPr>
        <p:txBody>
          <a:bodyPr anchor="ctr">
            <a:normAutofit/>
          </a:bodyPr>
          <a:lstStyle/>
          <a:p>
            <a:r>
              <a:rPr lang="en-US" sz="1300"/>
              <a:t>Honors individuals, chapters, and organizations for their contributions to the legal management profession</a:t>
            </a:r>
          </a:p>
          <a:p>
            <a:endParaRPr lang="en-US" sz="1300"/>
          </a:p>
          <a:p>
            <a:pPr lvl="1"/>
            <a:r>
              <a:rPr lang="en-US" sz="1300"/>
              <a:t>Key Individual Awards</a:t>
            </a:r>
          </a:p>
          <a:p>
            <a:pPr lvl="1"/>
            <a:r>
              <a:rPr lang="en-US" sz="1300"/>
              <a:t>Special Honors &amp; Chapter Recognition</a:t>
            </a:r>
          </a:p>
          <a:p>
            <a:pPr lvl="1"/>
            <a:r>
              <a:rPr lang="en-US" sz="1300"/>
              <a:t>Foundation Heart of ALA Award</a:t>
            </a:r>
            <a:br>
              <a:rPr lang="en-US" sz="1300"/>
            </a:br>
            <a:endParaRPr lang="en-US" sz="1300"/>
          </a:p>
          <a:p>
            <a:endParaRPr lang="en-US" sz="1300"/>
          </a:p>
          <a:p>
            <a:endParaRPr lang="en-US" sz="1300"/>
          </a:p>
          <a:p>
            <a:endParaRPr lang="en-US" sz="1300"/>
          </a:p>
          <a:p>
            <a:endParaRPr lang="en-US" sz="1300"/>
          </a:p>
          <a:p>
            <a:endParaRPr lang="en-US" sz="1300"/>
          </a:p>
          <a:p>
            <a:br>
              <a:rPr lang="en-US" sz="1300"/>
            </a:br>
            <a:endParaRPr lang="en-US" sz="1300"/>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diamond with white text&#10;&#10;AI-generated content may be incorrect.">
            <a:extLst>
              <a:ext uri="{FF2B5EF4-FFF2-40B4-BE49-F238E27FC236}">
                <a16:creationId xmlns:a16="http://schemas.microsoft.com/office/drawing/2014/main" id="{DC80C235-DED3-8701-55B6-C14016FF867F}"/>
              </a:ext>
            </a:extLst>
          </p:cNvPr>
          <p:cNvPicPr>
            <a:picLocks noChangeAspect="1"/>
          </p:cNvPicPr>
          <p:nvPr/>
        </p:nvPicPr>
        <p:blipFill>
          <a:blip r:embed="rId3"/>
          <a:srcRect l="11294" r="13144" b="1"/>
          <a:stretch/>
        </p:blipFill>
        <p:spPr>
          <a:xfrm>
            <a:off x="5977788" y="799352"/>
            <a:ext cx="5425410" cy="5259296"/>
          </a:xfrm>
          <a:prstGeom prst="rect">
            <a:avLst/>
          </a:prstGeom>
        </p:spPr>
      </p:pic>
    </p:spTree>
    <p:extLst>
      <p:ext uri="{BB962C8B-B14F-4D97-AF65-F5344CB8AC3E}">
        <p14:creationId xmlns:p14="http://schemas.microsoft.com/office/powerpoint/2010/main" val="2085908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AD785FA-ED0C-5136-2A84-603C6647BD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6BC03C-D61F-1D92-9D0E-3B0166100005}"/>
              </a:ext>
            </a:extLst>
          </p:cNvPr>
          <p:cNvSpPr>
            <a:spLocks noGrp="1"/>
          </p:cNvSpPr>
          <p:nvPr>
            <p:ph type="title"/>
          </p:nvPr>
        </p:nvSpPr>
        <p:spPr>
          <a:xfrm>
            <a:off x="838200" y="365125"/>
            <a:ext cx="10515600" cy="1325563"/>
          </a:xfrm>
        </p:spPr>
        <p:txBody>
          <a:bodyPr/>
          <a:lstStyle/>
          <a:p>
            <a:r>
              <a:rPr lang="en-US" dirty="0"/>
              <a:t>Chapters</a:t>
            </a:r>
          </a:p>
        </p:txBody>
      </p:sp>
      <p:sp>
        <p:nvSpPr>
          <p:cNvPr id="3" name="Content Placeholder 2">
            <a:extLst>
              <a:ext uri="{FF2B5EF4-FFF2-40B4-BE49-F238E27FC236}">
                <a16:creationId xmlns:a16="http://schemas.microsoft.com/office/drawing/2014/main" id="{08F5431F-3A95-8F09-D80A-FA42FEA8DE3E}"/>
              </a:ext>
            </a:extLst>
          </p:cNvPr>
          <p:cNvSpPr>
            <a:spLocks noGrp="1"/>
          </p:cNvSpPr>
          <p:nvPr>
            <p:ph idx="1"/>
          </p:nvPr>
        </p:nvSpPr>
        <p:spPr>
          <a:xfrm>
            <a:off x="838200" y="1825625"/>
            <a:ext cx="10515600" cy="4351338"/>
          </a:xfrm>
        </p:spPr>
        <p:txBody>
          <a:bodyPr>
            <a:normAutofit/>
          </a:bodyPr>
          <a:lstStyle/>
          <a:p>
            <a:r>
              <a:rPr lang="en-US" dirty="0"/>
              <a:t>Chapter Leadership &amp; Membership Updates</a:t>
            </a:r>
          </a:p>
          <a:p>
            <a:r>
              <a:rPr lang="en-US" dirty="0"/>
              <a:t>Notify headquarters of any issues affecting chapter records, such as incorrect data or compliance concerns.</a:t>
            </a:r>
          </a:p>
          <a:p>
            <a:r>
              <a:rPr lang="en-US" dirty="0"/>
              <a:t>ALA staff can provide guidance and support to help manage disputes and maintain chapter stability.</a:t>
            </a:r>
          </a:p>
          <a:p>
            <a:r>
              <a:rPr lang="en-US" dirty="0"/>
              <a:t>Chapter Leaders Trainings </a:t>
            </a:r>
          </a:p>
          <a:p>
            <a:pPr lvl="1"/>
            <a:r>
              <a:rPr lang="en-US" dirty="0"/>
              <a:t>Chapter Leadership Institute CLI </a:t>
            </a:r>
          </a:p>
          <a:p>
            <a:pPr lvl="1"/>
            <a:r>
              <a:rPr lang="en-US" dirty="0"/>
              <a:t>Essentials of Chapter Leadership ECL</a:t>
            </a:r>
            <a:br>
              <a:rPr lang="en-US" dirty="0"/>
            </a:br>
            <a:endParaRPr lang="en-US" dirty="0"/>
          </a:p>
        </p:txBody>
      </p:sp>
    </p:spTree>
    <p:extLst>
      <p:ext uri="{BB962C8B-B14F-4D97-AF65-F5344CB8AC3E}">
        <p14:creationId xmlns:p14="http://schemas.microsoft.com/office/powerpoint/2010/main" val="102795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B76C8E1-DFC0-2BAF-AB5A-2727074C5F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F8E84E-AB78-96DC-0320-EB62F9500F4A}"/>
              </a:ext>
            </a:extLst>
          </p:cNvPr>
          <p:cNvSpPr>
            <a:spLocks noGrp="1"/>
          </p:cNvSpPr>
          <p:nvPr>
            <p:ph type="title"/>
          </p:nvPr>
        </p:nvSpPr>
        <p:spPr>
          <a:xfrm>
            <a:off x="838200" y="365125"/>
            <a:ext cx="10515600" cy="1325563"/>
          </a:xfrm>
        </p:spPr>
        <p:txBody>
          <a:bodyPr/>
          <a:lstStyle/>
          <a:p>
            <a:r>
              <a:rPr lang="en-US" dirty="0"/>
              <a:t>Activities and Outreach Programs </a:t>
            </a:r>
          </a:p>
        </p:txBody>
      </p:sp>
      <p:graphicFrame>
        <p:nvGraphicFramePr>
          <p:cNvPr id="8" name="Content Placeholder 2">
            <a:extLst>
              <a:ext uri="{FF2B5EF4-FFF2-40B4-BE49-F238E27FC236}">
                <a16:creationId xmlns:a16="http://schemas.microsoft.com/office/drawing/2014/main" id="{2A03F9CF-E9C3-FB91-72C2-561F86F3783C}"/>
              </a:ext>
            </a:extLst>
          </p:cNvPr>
          <p:cNvGraphicFramePr>
            <a:graphicFrameLocks noGrp="1"/>
          </p:cNvGraphicFramePr>
          <p:nvPr>
            <p:ph idx="1"/>
            <p:extLst>
              <p:ext uri="{D42A27DB-BD31-4B8C-83A1-F6EECF244321}">
                <p14:modId xmlns:p14="http://schemas.microsoft.com/office/powerpoint/2010/main" val="2449904793"/>
              </p:ext>
            </p:extLst>
          </p:nvPr>
        </p:nvGraphicFramePr>
        <p:xfrm>
          <a:off x="462722" y="1428060"/>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26879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307C8BA-242E-F930-680A-82A3936783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65877D-7F8F-BF42-0D5B-0A2881212349}"/>
              </a:ext>
            </a:extLst>
          </p:cNvPr>
          <p:cNvSpPr>
            <a:spLocks noGrp="1"/>
          </p:cNvSpPr>
          <p:nvPr>
            <p:ph type="title"/>
          </p:nvPr>
        </p:nvSpPr>
        <p:spPr>
          <a:xfrm>
            <a:off x="838200" y="365125"/>
            <a:ext cx="10515600" cy="1325563"/>
          </a:xfrm>
        </p:spPr>
        <p:txBody>
          <a:bodyPr/>
          <a:lstStyle/>
          <a:p>
            <a:r>
              <a:rPr lang="en-US" dirty="0"/>
              <a:t>Membership Criteria and Organizational Pricing </a:t>
            </a:r>
          </a:p>
        </p:txBody>
      </p:sp>
      <p:sp>
        <p:nvSpPr>
          <p:cNvPr id="3" name="Content Placeholder 2">
            <a:extLst>
              <a:ext uri="{FF2B5EF4-FFF2-40B4-BE49-F238E27FC236}">
                <a16:creationId xmlns:a16="http://schemas.microsoft.com/office/drawing/2014/main" id="{4A46F8A4-4D9F-5481-BAC5-03F11F7B5651}"/>
              </a:ext>
            </a:extLst>
          </p:cNvPr>
          <p:cNvSpPr>
            <a:spLocks noGrp="1"/>
          </p:cNvSpPr>
          <p:nvPr>
            <p:ph idx="1"/>
          </p:nvPr>
        </p:nvSpPr>
        <p:spPr>
          <a:xfrm>
            <a:off x="838200" y="1825625"/>
            <a:ext cx="10515600" cy="4351338"/>
          </a:xfrm>
        </p:spPr>
        <p:txBody>
          <a:bodyPr>
            <a:normAutofit/>
          </a:bodyPr>
          <a:lstStyle/>
          <a:p>
            <a:r>
              <a:rPr lang="en-US" dirty="0"/>
              <a:t>Any individual involved in legal management may apply for ALA membership</a:t>
            </a:r>
          </a:p>
          <a:p>
            <a:r>
              <a:rPr lang="en-US" dirty="0"/>
              <a:t>Chapter leaders should actively recruit and welcome professionals in legal management.</a:t>
            </a:r>
          </a:p>
          <a:p>
            <a:r>
              <a:rPr lang="en-US" dirty="0"/>
              <a:t>Familiarity with ALA Bylaws and membership criteria is essential for effective recruitment.</a:t>
            </a:r>
          </a:p>
          <a:p>
            <a:r>
              <a:rPr lang="en-US" dirty="0"/>
              <a:t>Organizational Pricing Option</a:t>
            </a:r>
          </a:p>
          <a:p>
            <a:pPr lvl="1"/>
            <a:r>
              <a:rPr lang="en-US" dirty="0"/>
              <a:t>The enrollment window for current members is August 1 – September 30 each year.</a:t>
            </a:r>
          </a:p>
          <a:p>
            <a:pPr lvl="1"/>
            <a:r>
              <a:rPr lang="en-US" dirty="0"/>
              <a:t>Organizations without current ALA representation may enroll at any time.</a:t>
            </a:r>
          </a:p>
        </p:txBody>
      </p:sp>
    </p:spTree>
    <p:extLst>
      <p:ext uri="{BB962C8B-B14F-4D97-AF65-F5344CB8AC3E}">
        <p14:creationId xmlns:p14="http://schemas.microsoft.com/office/powerpoint/2010/main" val="1768195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3B2015D-5079-194F-E2F2-C3D15D6E1E15}"/>
            </a:ext>
          </a:extLst>
        </p:cNvPr>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F91E0D-66D0-976A-4440-D75CD67E1201}"/>
              </a:ext>
            </a:extLst>
          </p:cNvPr>
          <p:cNvSpPr>
            <a:spLocks noGrp="1"/>
          </p:cNvSpPr>
          <p:nvPr>
            <p:ph type="ctrTitle"/>
          </p:nvPr>
        </p:nvSpPr>
        <p:spPr>
          <a:xfrm>
            <a:off x="645064" y="525982"/>
            <a:ext cx="4282983" cy="1200361"/>
          </a:xfrm>
        </p:spPr>
        <p:txBody>
          <a:bodyPr vert="horz" lIns="91440" tIns="45720" rIns="91440" bIns="45720" rtlCol="0" anchor="b">
            <a:normAutofit/>
          </a:bodyPr>
          <a:lstStyle/>
          <a:p>
            <a:pPr algn="l"/>
            <a:r>
              <a:rPr lang="en-US" sz="2800" kern="1200">
                <a:solidFill>
                  <a:schemeClr val="tx1"/>
                </a:solidFill>
                <a:latin typeface="+mj-lt"/>
                <a:ea typeface="+mj-ea"/>
                <a:cs typeface="+mj-cs"/>
              </a:rPr>
              <a:t>Rise Above: Key Volunteer Handbook Takeaways</a:t>
            </a:r>
          </a:p>
        </p:txBody>
      </p:sp>
      <p:sp>
        <p:nvSpPr>
          <p:cNvPr id="27" name="Rectangle 26">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14B718E-5945-1FFB-73FA-DBDFA0458C92}"/>
              </a:ext>
            </a:extLst>
          </p:cNvPr>
          <p:cNvSpPr txBox="1"/>
          <p:nvPr/>
        </p:nvSpPr>
        <p:spPr>
          <a:xfrm>
            <a:off x="622320" y="4828892"/>
            <a:ext cx="4305730" cy="714152"/>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b="1"/>
              <a:t>Chicago, IL</a:t>
            </a:r>
          </a:p>
          <a:p>
            <a:pPr indent="-228600">
              <a:lnSpc>
                <a:spcPct val="90000"/>
              </a:lnSpc>
              <a:spcAft>
                <a:spcPts val="600"/>
              </a:spcAft>
              <a:buFont typeface="Arial" panose="020B0604020202020204" pitchFamily="34" charset="0"/>
              <a:buChar char="•"/>
            </a:pPr>
            <a:r>
              <a:rPr lang="en-US" b="1"/>
              <a:t>March 2025</a:t>
            </a:r>
            <a:endParaRPr lang="en-US"/>
          </a:p>
        </p:txBody>
      </p:sp>
      <p:sp>
        <p:nvSpPr>
          <p:cNvPr id="29" name="Rectangle 28">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standing on a rock with a backpack&#10;&#10;AI-generated content may be incorrect.">
            <a:extLst>
              <a:ext uri="{FF2B5EF4-FFF2-40B4-BE49-F238E27FC236}">
                <a16:creationId xmlns:a16="http://schemas.microsoft.com/office/drawing/2014/main" id="{97117018-492B-8139-B59F-B51522CCF8B1}"/>
              </a:ext>
            </a:extLst>
          </p:cNvPr>
          <p:cNvPicPr>
            <a:picLocks noChangeAspect="1"/>
          </p:cNvPicPr>
          <p:nvPr/>
        </p:nvPicPr>
        <p:blipFill>
          <a:blip r:embed="rId2"/>
          <a:stretch>
            <a:fillRect/>
          </a:stretch>
        </p:blipFill>
        <p:spPr>
          <a:xfrm>
            <a:off x="7304332" y="650494"/>
            <a:ext cx="2994829" cy="5324142"/>
          </a:xfrm>
          <a:prstGeom prst="rect">
            <a:avLst/>
          </a:prstGeom>
        </p:spPr>
      </p:pic>
    </p:spTree>
    <p:extLst>
      <p:ext uri="{BB962C8B-B14F-4D97-AF65-F5344CB8AC3E}">
        <p14:creationId xmlns:p14="http://schemas.microsoft.com/office/powerpoint/2010/main" val="2820483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07A0649-BCD1-F3E9-83B8-8D647F7DFD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FECD67-C187-B992-AE53-B2CE60EF9DDF}"/>
              </a:ext>
            </a:extLst>
          </p:cNvPr>
          <p:cNvSpPr>
            <a:spLocks noGrp="1"/>
          </p:cNvSpPr>
          <p:nvPr>
            <p:ph type="title"/>
          </p:nvPr>
        </p:nvSpPr>
        <p:spPr>
          <a:xfrm>
            <a:off x="838200" y="365125"/>
            <a:ext cx="10515600" cy="1325563"/>
          </a:xfrm>
        </p:spPr>
        <p:txBody>
          <a:bodyPr/>
          <a:lstStyle/>
          <a:p>
            <a:r>
              <a:rPr lang="en-US" dirty="0"/>
              <a:t>Value of ALA Membership </a:t>
            </a:r>
          </a:p>
        </p:txBody>
      </p:sp>
      <p:sp>
        <p:nvSpPr>
          <p:cNvPr id="3" name="Content Placeholder 2">
            <a:extLst>
              <a:ext uri="{FF2B5EF4-FFF2-40B4-BE49-F238E27FC236}">
                <a16:creationId xmlns:a16="http://schemas.microsoft.com/office/drawing/2014/main" id="{502CBEBC-14CC-3E03-2F39-20C555A09733}"/>
              </a:ext>
            </a:extLst>
          </p:cNvPr>
          <p:cNvSpPr>
            <a:spLocks noGrp="1"/>
          </p:cNvSpPr>
          <p:nvPr>
            <p:ph idx="1"/>
          </p:nvPr>
        </p:nvSpPr>
        <p:spPr>
          <a:xfrm>
            <a:off x="838200" y="1825625"/>
            <a:ext cx="10515600" cy="4351338"/>
          </a:xfrm>
        </p:spPr>
        <p:txBody>
          <a:bodyPr/>
          <a:lstStyle/>
          <a:p>
            <a:r>
              <a:rPr lang="en-US" dirty="0"/>
              <a:t>Learning opportunities through conferences, webinars, e-learning courses</a:t>
            </a:r>
          </a:p>
          <a:p>
            <a:r>
              <a:rPr lang="en-US" dirty="0"/>
              <a:t>Certified Legal Manager (CLM)® Certification.</a:t>
            </a:r>
          </a:p>
          <a:p>
            <a:r>
              <a:rPr lang="en-US" dirty="0"/>
              <a:t>Networking &amp; Peer Communities</a:t>
            </a:r>
          </a:p>
          <a:p>
            <a:r>
              <a:rPr lang="en-US" dirty="0"/>
              <a:t>Legal Management digital magazine, podcasts, white papers, and compensation surveys.</a:t>
            </a:r>
          </a:p>
          <a:p>
            <a:r>
              <a:rPr lang="en-US" dirty="0"/>
              <a:t>ALA Career Center, Job Bank</a:t>
            </a:r>
          </a:p>
          <a:p>
            <a:r>
              <a:rPr lang="en-US" dirty="0"/>
              <a:t>ALA’s Value in Partnership (VIP), exclusive discounts and premium services </a:t>
            </a:r>
          </a:p>
        </p:txBody>
      </p:sp>
    </p:spTree>
    <p:extLst>
      <p:ext uri="{BB962C8B-B14F-4D97-AF65-F5344CB8AC3E}">
        <p14:creationId xmlns:p14="http://schemas.microsoft.com/office/powerpoint/2010/main" val="3382542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EDEAE4-FC49-8E81-5E69-0CEE4072776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8FC907-3364-84D8-8687-86A29CDC49D0}"/>
              </a:ext>
            </a:extLst>
          </p:cNvPr>
          <p:cNvSpPr>
            <a:spLocks noGrp="1"/>
          </p:cNvSpPr>
          <p:nvPr>
            <p:ph type="title"/>
          </p:nvPr>
        </p:nvSpPr>
        <p:spPr>
          <a:xfrm>
            <a:off x="808638" y="386930"/>
            <a:ext cx="9236700" cy="1188950"/>
          </a:xfrm>
        </p:spPr>
        <p:txBody>
          <a:bodyPr anchor="b">
            <a:normAutofit/>
          </a:bodyPr>
          <a:lstStyle/>
          <a:p>
            <a:r>
              <a:rPr lang="en-US" sz="4200"/>
              <a:t>PR / Marketing / Social media Guidelines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87EF135-3361-2D08-CC3E-651BA6FD66AC}"/>
              </a:ext>
            </a:extLst>
          </p:cNvPr>
          <p:cNvSpPr>
            <a:spLocks noGrp="1"/>
          </p:cNvSpPr>
          <p:nvPr>
            <p:ph idx="1"/>
          </p:nvPr>
        </p:nvSpPr>
        <p:spPr>
          <a:xfrm>
            <a:off x="793660" y="2599509"/>
            <a:ext cx="10143668" cy="3435531"/>
          </a:xfrm>
        </p:spPr>
        <p:txBody>
          <a:bodyPr anchor="ctr">
            <a:normAutofit/>
          </a:bodyPr>
          <a:lstStyle/>
          <a:p>
            <a:r>
              <a:rPr lang="en-US" sz="2400"/>
              <a:t>Social media is a great tool for engagement, recruitment, and information sharing, but it comes with responsibilities.</a:t>
            </a:r>
          </a:p>
          <a:p>
            <a:r>
              <a:rPr lang="en-US" sz="2400"/>
              <a:t>Ensure posts align with ALA’s policies and do not include discriminatory, harassing, or inappropriate content.</a:t>
            </a:r>
          </a:p>
          <a:p>
            <a:r>
              <a:rPr lang="en-US" sz="2400"/>
              <a:t>Maintain Professionalism &amp; Respect</a:t>
            </a:r>
          </a:p>
          <a:p>
            <a:r>
              <a:rPr lang="en-US" sz="2400"/>
              <a:t>Always share truthful and verified information</a:t>
            </a:r>
          </a:p>
          <a:p>
            <a:r>
              <a:rPr lang="en-US" sz="2400"/>
              <a:t>Any violations of social media guidelines could result in disciplinary action, including membership or chapter termination.</a:t>
            </a:r>
          </a:p>
        </p:txBody>
      </p:sp>
    </p:spTree>
    <p:extLst>
      <p:ext uri="{BB962C8B-B14F-4D97-AF65-F5344CB8AC3E}">
        <p14:creationId xmlns:p14="http://schemas.microsoft.com/office/powerpoint/2010/main" val="1606542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695F5D7-5ABC-B66B-475D-ADA86B3461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3FC3B5-9A2C-6CE4-6D02-FF793E2D1170}"/>
              </a:ext>
            </a:extLst>
          </p:cNvPr>
          <p:cNvSpPr>
            <a:spLocks noGrp="1"/>
          </p:cNvSpPr>
          <p:nvPr>
            <p:ph type="title"/>
          </p:nvPr>
        </p:nvSpPr>
        <p:spPr>
          <a:xfrm>
            <a:off x="838200" y="365125"/>
            <a:ext cx="10515600" cy="1325563"/>
          </a:xfrm>
        </p:spPr>
        <p:txBody>
          <a:bodyPr/>
          <a:lstStyle/>
          <a:p>
            <a:r>
              <a:rPr lang="en-US" dirty="0"/>
              <a:t>CLM Program </a:t>
            </a:r>
          </a:p>
        </p:txBody>
      </p:sp>
      <p:graphicFrame>
        <p:nvGraphicFramePr>
          <p:cNvPr id="8" name="Content Placeholder 2">
            <a:extLst>
              <a:ext uri="{FF2B5EF4-FFF2-40B4-BE49-F238E27FC236}">
                <a16:creationId xmlns:a16="http://schemas.microsoft.com/office/drawing/2014/main" id="{4F11D0E9-C5A3-24BF-B4EC-4DAA8E269F16}"/>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16656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54B548A-AB2A-2ED8-E6B8-24DA6904EE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60FA44-085E-79C5-C026-83A9868A07B8}"/>
              </a:ext>
            </a:extLst>
          </p:cNvPr>
          <p:cNvSpPr>
            <a:spLocks noGrp="1"/>
          </p:cNvSpPr>
          <p:nvPr>
            <p:ph type="title"/>
          </p:nvPr>
        </p:nvSpPr>
        <p:spPr>
          <a:xfrm>
            <a:off x="838200" y="365125"/>
            <a:ext cx="10515600" cy="1325563"/>
          </a:xfrm>
        </p:spPr>
        <p:txBody>
          <a:bodyPr/>
          <a:lstStyle/>
          <a:p>
            <a:r>
              <a:rPr lang="en-US" dirty="0"/>
              <a:t>Online community </a:t>
            </a:r>
          </a:p>
        </p:txBody>
      </p:sp>
      <p:pic>
        <p:nvPicPr>
          <p:cNvPr id="9" name="Picture 8">
            <a:extLst>
              <a:ext uri="{FF2B5EF4-FFF2-40B4-BE49-F238E27FC236}">
                <a16:creationId xmlns:a16="http://schemas.microsoft.com/office/drawing/2014/main" id="{5EE0CA9B-9F8A-74EA-BCA5-BFAB8C052300}"/>
              </a:ext>
            </a:extLst>
          </p:cNvPr>
          <p:cNvPicPr>
            <a:picLocks noChangeAspect="1"/>
          </p:cNvPicPr>
          <p:nvPr/>
        </p:nvPicPr>
        <p:blipFill>
          <a:blip r:embed="rId4"/>
          <a:stretch>
            <a:fillRect/>
          </a:stretch>
        </p:blipFill>
        <p:spPr>
          <a:xfrm>
            <a:off x="1946031" y="1975339"/>
            <a:ext cx="3307535" cy="3144869"/>
          </a:xfrm>
          <a:prstGeom prst="rect">
            <a:avLst/>
          </a:prstGeom>
        </p:spPr>
      </p:pic>
      <p:pic>
        <p:nvPicPr>
          <p:cNvPr id="4" name="Picture 3" descr="A group of people standing on a mountain top&#10;&#10;AI-generated content may be incorrect.">
            <a:extLst>
              <a:ext uri="{FF2B5EF4-FFF2-40B4-BE49-F238E27FC236}">
                <a16:creationId xmlns:a16="http://schemas.microsoft.com/office/drawing/2014/main" id="{496742DE-4B46-0C2F-9DB7-E1982E07CC23}"/>
              </a:ext>
            </a:extLst>
          </p:cNvPr>
          <p:cNvPicPr>
            <a:picLocks noChangeAspect="1"/>
          </p:cNvPicPr>
          <p:nvPr/>
        </p:nvPicPr>
        <p:blipFill>
          <a:blip r:embed="rId5"/>
          <a:stretch>
            <a:fillRect/>
          </a:stretch>
        </p:blipFill>
        <p:spPr>
          <a:xfrm>
            <a:off x="6391731" y="1236869"/>
            <a:ext cx="3152278" cy="4384261"/>
          </a:xfrm>
          <a:prstGeom prst="rect">
            <a:avLst/>
          </a:prstGeom>
        </p:spPr>
      </p:pic>
    </p:spTree>
    <p:extLst>
      <p:ext uri="{BB962C8B-B14F-4D97-AF65-F5344CB8AC3E}">
        <p14:creationId xmlns:p14="http://schemas.microsoft.com/office/powerpoint/2010/main" val="2185537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13C605-5578-FEEE-16B7-D3B37DB1FFA0}"/>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climbing a rock wall&#10;&#10;AI-generated content may be incorrect.">
            <a:extLst>
              <a:ext uri="{FF2B5EF4-FFF2-40B4-BE49-F238E27FC236}">
                <a16:creationId xmlns:a16="http://schemas.microsoft.com/office/drawing/2014/main" id="{0621EC9B-D875-852F-BBC5-FABC7387CC3D}"/>
              </a:ext>
            </a:extLst>
          </p:cNvPr>
          <p:cNvPicPr>
            <a:picLocks noChangeAspect="1"/>
          </p:cNvPicPr>
          <p:nvPr/>
        </p:nvPicPr>
        <p:blipFill>
          <a:blip r:embed="rId3"/>
          <a:srcRect t="27267" r="1" b="11979"/>
          <a:stretch/>
        </p:blipFill>
        <p:spPr>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p:spPr>
      </p:pic>
      <p:sp>
        <p:nvSpPr>
          <p:cNvPr id="2" name="Title 1">
            <a:extLst>
              <a:ext uri="{FF2B5EF4-FFF2-40B4-BE49-F238E27FC236}">
                <a16:creationId xmlns:a16="http://schemas.microsoft.com/office/drawing/2014/main" id="{465F32D1-A95E-93A9-863C-5F98C9A63E6C}"/>
              </a:ext>
            </a:extLst>
          </p:cNvPr>
          <p:cNvSpPr>
            <a:spLocks noGrp="1"/>
          </p:cNvSpPr>
          <p:nvPr>
            <p:ph type="title"/>
          </p:nvPr>
        </p:nvSpPr>
        <p:spPr>
          <a:xfrm>
            <a:off x="6343650" y="3962400"/>
            <a:ext cx="5505814" cy="1690409"/>
          </a:xfrm>
        </p:spPr>
        <p:txBody>
          <a:bodyPr vert="horz" lIns="91440" tIns="45720" rIns="91440" bIns="45720" rtlCol="0" anchor="b">
            <a:normAutofit/>
          </a:bodyPr>
          <a:lstStyle/>
          <a:p>
            <a:r>
              <a:rPr lang="en-US" kern="1200">
                <a:solidFill>
                  <a:schemeClr val="tx1"/>
                </a:solidFill>
                <a:latin typeface="+mj-lt"/>
                <a:ea typeface="+mj-ea"/>
                <a:cs typeface="+mj-cs"/>
              </a:rPr>
              <a:t>Volunteer Resource Hub</a:t>
            </a:r>
          </a:p>
        </p:txBody>
      </p:sp>
      <p:pic>
        <p:nvPicPr>
          <p:cNvPr id="7" name="Picture 6">
            <a:extLst>
              <a:ext uri="{FF2B5EF4-FFF2-40B4-BE49-F238E27FC236}">
                <a16:creationId xmlns:a16="http://schemas.microsoft.com/office/drawing/2014/main" id="{4226E966-83F2-8D9C-9FA1-3BC52394463E}"/>
              </a:ext>
            </a:extLst>
          </p:cNvPr>
          <p:cNvPicPr>
            <a:picLocks noChangeAspect="1"/>
          </p:cNvPicPr>
          <p:nvPr/>
        </p:nvPicPr>
        <p:blipFill>
          <a:blip r:embed="rId4"/>
          <a:srcRect t="3617" r="-2" b="8823"/>
          <a:stretch/>
        </p:blipFill>
        <p:spPr>
          <a:xfrm>
            <a:off x="7653541" y="6"/>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Tree>
    <p:extLst>
      <p:ext uri="{BB962C8B-B14F-4D97-AF65-F5344CB8AC3E}">
        <p14:creationId xmlns:p14="http://schemas.microsoft.com/office/powerpoint/2010/main" val="622437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blue and black square with a letter in it&#10;&#10;Description automatically generated">
            <a:extLst>
              <a:ext uri="{FF2B5EF4-FFF2-40B4-BE49-F238E27FC236}">
                <a16:creationId xmlns:a16="http://schemas.microsoft.com/office/drawing/2014/main" id="{E271792E-3B41-0A10-A88D-C6D05FF37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74" y="1291612"/>
            <a:ext cx="1061958" cy="1061958"/>
          </a:xfrm>
          <a:prstGeom prst="rect">
            <a:avLst/>
          </a:prstGeom>
        </p:spPr>
      </p:pic>
      <p:pic>
        <p:nvPicPr>
          <p:cNvPr id="6" name="Picture 5" descr="A blue and black logo&#10;&#10;Description automatically generated">
            <a:extLst>
              <a:ext uri="{FF2B5EF4-FFF2-40B4-BE49-F238E27FC236}">
                <a16:creationId xmlns:a16="http://schemas.microsoft.com/office/drawing/2014/main" id="{666A2AA3-A15D-625E-B0A8-67D3B472DD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7663" y="1291612"/>
            <a:ext cx="1061958" cy="1061958"/>
          </a:xfrm>
          <a:prstGeom prst="rect">
            <a:avLst/>
          </a:prstGeom>
        </p:spPr>
      </p:pic>
      <p:pic>
        <p:nvPicPr>
          <p:cNvPr id="4" name="Picture 3" descr="A blue and black logo&#10;&#10;Description automatically generated">
            <a:extLst>
              <a:ext uri="{FF2B5EF4-FFF2-40B4-BE49-F238E27FC236}">
                <a16:creationId xmlns:a16="http://schemas.microsoft.com/office/drawing/2014/main" id="{6C8B0FCF-7000-50AF-7809-2D35F08A29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752" y="1291612"/>
            <a:ext cx="1061958" cy="1061958"/>
          </a:xfrm>
          <a:prstGeom prst="rect">
            <a:avLst/>
          </a:prstGeom>
        </p:spPr>
      </p:pic>
      <p:pic>
        <p:nvPicPr>
          <p:cNvPr id="10" name="Picture 9" descr="A blue and black square with letters in it&#10;&#10;Description automatically generated">
            <a:extLst>
              <a:ext uri="{FF2B5EF4-FFF2-40B4-BE49-F238E27FC236}">
                <a16:creationId xmlns:a16="http://schemas.microsoft.com/office/drawing/2014/main" id="{8699D05F-16AB-F23C-BCA0-4867551712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9841" y="1291612"/>
            <a:ext cx="1061959" cy="1061959"/>
          </a:xfrm>
          <a:prstGeom prst="rect">
            <a:avLst/>
          </a:prstGeom>
        </p:spPr>
      </p:pic>
      <p:pic>
        <p:nvPicPr>
          <p:cNvPr id="14" name="Picture 13" descr="A blue and black logo&#10;&#10;Description automatically generated">
            <a:extLst>
              <a:ext uri="{FF2B5EF4-FFF2-40B4-BE49-F238E27FC236}">
                <a16:creationId xmlns:a16="http://schemas.microsoft.com/office/drawing/2014/main" id="{B13BE6A4-8554-91B8-BB4B-A557F954E9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55931" y="1287702"/>
            <a:ext cx="1069779" cy="1069779"/>
          </a:xfrm>
          <a:prstGeom prst="rect">
            <a:avLst/>
          </a:prstGeom>
        </p:spPr>
      </p:pic>
      <p:pic>
        <p:nvPicPr>
          <p:cNvPr id="12" name="Picture 11" descr="A blue and black square with letters in it&#10;&#10;Description automatically generated">
            <a:extLst>
              <a:ext uri="{FF2B5EF4-FFF2-40B4-BE49-F238E27FC236}">
                <a16:creationId xmlns:a16="http://schemas.microsoft.com/office/drawing/2014/main" id="{01848518-2B86-326A-9CAE-52878520C6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69841" y="1287702"/>
            <a:ext cx="1069779" cy="1069779"/>
          </a:xfrm>
          <a:prstGeom prst="rect">
            <a:avLst/>
          </a:prstGeom>
        </p:spPr>
      </p:pic>
      <p:pic>
        <p:nvPicPr>
          <p:cNvPr id="16" name="Picture 15" descr="A logo for a conference&#10;&#10;Description automatically generated">
            <a:extLst>
              <a:ext uri="{FF2B5EF4-FFF2-40B4-BE49-F238E27FC236}">
                <a16:creationId xmlns:a16="http://schemas.microsoft.com/office/drawing/2014/main" id="{07CCCB3B-855D-F0B9-13AA-30441224F29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1032" y="3339199"/>
            <a:ext cx="1905000" cy="1905000"/>
          </a:xfrm>
          <a:prstGeom prst="rect">
            <a:avLst/>
          </a:prstGeom>
        </p:spPr>
      </p:pic>
      <p:pic>
        <p:nvPicPr>
          <p:cNvPr id="18" name="Picture 17" descr="A blue and black logo&#10;&#10;Description automatically generated">
            <a:extLst>
              <a:ext uri="{FF2B5EF4-FFF2-40B4-BE49-F238E27FC236}">
                <a16:creationId xmlns:a16="http://schemas.microsoft.com/office/drawing/2014/main" id="{6422DDAB-0B2C-DC1A-0C3C-40EEB75F8B7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08055" y="3314850"/>
            <a:ext cx="1905000" cy="1905000"/>
          </a:xfrm>
          <a:prstGeom prst="rect">
            <a:avLst/>
          </a:prstGeom>
        </p:spPr>
      </p:pic>
      <p:pic>
        <p:nvPicPr>
          <p:cNvPr id="21" name="Picture 20" descr="A group of people in a circle&#10;&#10;Description automatically generated">
            <a:extLst>
              <a:ext uri="{FF2B5EF4-FFF2-40B4-BE49-F238E27FC236}">
                <a16:creationId xmlns:a16="http://schemas.microsoft.com/office/drawing/2014/main" id="{BB2D57E1-FFA1-8EF5-2FF4-98FD1E2AAC3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60255" y="3385305"/>
            <a:ext cx="1764090" cy="1764090"/>
          </a:xfrm>
          <a:prstGeom prst="rect">
            <a:avLst/>
          </a:prstGeom>
        </p:spPr>
      </p:pic>
      <p:pic>
        <p:nvPicPr>
          <p:cNvPr id="23" name="Picture 22" descr="A blue and grey circular logo&#10;&#10;Description automatically generated">
            <a:extLst>
              <a:ext uri="{FF2B5EF4-FFF2-40B4-BE49-F238E27FC236}">
                <a16:creationId xmlns:a16="http://schemas.microsoft.com/office/drawing/2014/main" id="{81EC10BB-CDAC-349F-6E72-F509CBEA0AF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84155" y="3314850"/>
            <a:ext cx="1905000" cy="1905000"/>
          </a:xfrm>
          <a:prstGeom prst="rect">
            <a:avLst/>
          </a:prstGeom>
        </p:spPr>
      </p:pic>
      <p:pic>
        <p:nvPicPr>
          <p:cNvPr id="27" name="Picture 26" descr="A blue and black logo&#10;&#10;Description automatically generated">
            <a:extLst>
              <a:ext uri="{FF2B5EF4-FFF2-40B4-BE49-F238E27FC236}">
                <a16:creationId xmlns:a16="http://schemas.microsoft.com/office/drawing/2014/main" id="{760E799B-2FCF-D823-411A-B8682F11C71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595446" y="3353555"/>
            <a:ext cx="1827590" cy="1827590"/>
          </a:xfrm>
          <a:prstGeom prst="rect">
            <a:avLst/>
          </a:prstGeom>
        </p:spPr>
      </p:pic>
      <p:sp>
        <p:nvSpPr>
          <p:cNvPr id="29" name="TextBox 28">
            <a:extLst>
              <a:ext uri="{FF2B5EF4-FFF2-40B4-BE49-F238E27FC236}">
                <a16:creationId xmlns:a16="http://schemas.microsoft.com/office/drawing/2014/main" id="{5AA71B38-E646-CADE-AF85-2806FE0F66D2}"/>
              </a:ext>
            </a:extLst>
          </p:cNvPr>
          <p:cNvSpPr txBox="1"/>
          <p:nvPr/>
        </p:nvSpPr>
        <p:spPr>
          <a:xfrm>
            <a:off x="1015878" y="841829"/>
            <a:ext cx="4688234" cy="369332"/>
          </a:xfrm>
          <a:prstGeom prst="rect">
            <a:avLst/>
          </a:prstGeom>
          <a:noFill/>
        </p:spPr>
        <p:txBody>
          <a:bodyPr wrap="square" rtlCol="0">
            <a:spAutoFit/>
          </a:bodyPr>
          <a:lstStyle/>
          <a:p>
            <a:r>
              <a:rPr lang="en-US" dirty="0"/>
              <a:t>Education Icons</a:t>
            </a:r>
          </a:p>
        </p:txBody>
      </p:sp>
      <p:sp>
        <p:nvSpPr>
          <p:cNvPr id="31" name="TextBox 30">
            <a:extLst>
              <a:ext uri="{FF2B5EF4-FFF2-40B4-BE49-F238E27FC236}">
                <a16:creationId xmlns:a16="http://schemas.microsoft.com/office/drawing/2014/main" id="{03BA534B-DDB6-7913-339B-3B1EB2C1DA89}"/>
              </a:ext>
            </a:extLst>
          </p:cNvPr>
          <p:cNvSpPr txBox="1"/>
          <p:nvPr/>
        </p:nvSpPr>
        <p:spPr>
          <a:xfrm>
            <a:off x="1015878" y="3139924"/>
            <a:ext cx="4189790" cy="369332"/>
          </a:xfrm>
          <a:prstGeom prst="rect">
            <a:avLst/>
          </a:prstGeom>
          <a:noFill/>
        </p:spPr>
        <p:txBody>
          <a:bodyPr wrap="square" rtlCol="0">
            <a:spAutoFit/>
          </a:bodyPr>
          <a:lstStyle/>
          <a:p>
            <a:r>
              <a:rPr lang="en-US" dirty="0"/>
              <a:t>ALA Events</a:t>
            </a:r>
          </a:p>
        </p:txBody>
      </p:sp>
    </p:spTree>
    <p:extLst>
      <p:ext uri="{BB962C8B-B14F-4D97-AF65-F5344CB8AC3E}">
        <p14:creationId xmlns:p14="http://schemas.microsoft.com/office/powerpoint/2010/main" val="2357865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74B0B678-CD10-4371-96E5-2706F4579F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A9270323-9616-4384-857D-E86B78272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45" name="Rectangle 44">
              <a:extLst>
                <a:ext uri="{FF2B5EF4-FFF2-40B4-BE49-F238E27FC236}">
                  <a16:creationId xmlns:a16="http://schemas.microsoft.com/office/drawing/2014/main" id="{8A3838D5-9565-4601-BAC3-D1B5BDB803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3349A4B8-3246-4579-922E-FE1155C7F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18418C-1DA1-999E-1408-884397049141}"/>
              </a:ext>
            </a:extLst>
          </p:cNvPr>
          <p:cNvSpPr>
            <a:spLocks noGrp="1"/>
          </p:cNvSpPr>
          <p:nvPr>
            <p:ph type="title"/>
          </p:nvPr>
        </p:nvSpPr>
        <p:spPr>
          <a:xfrm>
            <a:off x="5867475" y="847827"/>
            <a:ext cx="5408813" cy="1169585"/>
          </a:xfrm>
        </p:spPr>
        <p:txBody>
          <a:bodyPr anchor="b">
            <a:normAutofit/>
          </a:bodyPr>
          <a:lstStyle/>
          <a:p>
            <a:r>
              <a:rPr lang="en-US" sz="4000"/>
              <a:t>This is ALA</a:t>
            </a:r>
          </a:p>
        </p:txBody>
      </p:sp>
      <p:pic>
        <p:nvPicPr>
          <p:cNvPr id="6" name="Picture 5">
            <a:extLst>
              <a:ext uri="{FF2B5EF4-FFF2-40B4-BE49-F238E27FC236}">
                <a16:creationId xmlns:a16="http://schemas.microsoft.com/office/drawing/2014/main" id="{827BEA34-0ACB-44EC-FE64-D5DCE72FDB51}"/>
              </a:ext>
            </a:extLst>
          </p:cNvPr>
          <p:cNvPicPr>
            <a:picLocks noChangeAspect="1"/>
          </p:cNvPicPr>
          <p:nvPr/>
        </p:nvPicPr>
        <p:blipFill>
          <a:blip r:embed="rId3"/>
          <a:stretch>
            <a:fillRect/>
          </a:stretch>
        </p:blipFill>
        <p:spPr>
          <a:xfrm>
            <a:off x="1848670" y="774285"/>
            <a:ext cx="2520582" cy="2581173"/>
          </a:xfrm>
          <a:prstGeom prst="rect">
            <a:avLst/>
          </a:prstGeom>
        </p:spPr>
      </p:pic>
      <p:sp>
        <p:nvSpPr>
          <p:cNvPr id="67" name="Rectangle 66">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57331" y="2188548"/>
            <a:ext cx="5041025"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hiking on a rocky mountain&#10;&#10;AI-generated content may be incorrect.">
            <a:extLst>
              <a:ext uri="{FF2B5EF4-FFF2-40B4-BE49-F238E27FC236}">
                <a16:creationId xmlns:a16="http://schemas.microsoft.com/office/drawing/2014/main" id="{32DFA208-EC38-516A-DF6A-3860F200BD19}"/>
              </a:ext>
            </a:extLst>
          </p:cNvPr>
          <p:cNvPicPr>
            <a:picLocks noChangeAspect="1"/>
          </p:cNvPicPr>
          <p:nvPr/>
        </p:nvPicPr>
        <p:blipFill>
          <a:blip r:embed="rId4"/>
          <a:stretch>
            <a:fillRect/>
          </a:stretch>
        </p:blipFill>
        <p:spPr>
          <a:xfrm>
            <a:off x="1175498" y="3575074"/>
            <a:ext cx="3866925" cy="2581173"/>
          </a:xfrm>
          <a:prstGeom prst="rect">
            <a:avLst/>
          </a:prstGeom>
        </p:spPr>
      </p:pic>
      <p:sp>
        <p:nvSpPr>
          <p:cNvPr id="3" name="Content Placeholder 2">
            <a:extLst>
              <a:ext uri="{FF2B5EF4-FFF2-40B4-BE49-F238E27FC236}">
                <a16:creationId xmlns:a16="http://schemas.microsoft.com/office/drawing/2014/main" id="{AB0917D7-D35C-1317-D897-31876EFD6AC0}"/>
              </a:ext>
            </a:extLst>
          </p:cNvPr>
          <p:cNvSpPr>
            <a:spLocks noGrp="1"/>
          </p:cNvSpPr>
          <p:nvPr>
            <p:ph idx="1"/>
          </p:nvPr>
        </p:nvSpPr>
        <p:spPr>
          <a:xfrm>
            <a:off x="5868786" y="2508105"/>
            <a:ext cx="5408813" cy="3632493"/>
          </a:xfrm>
        </p:spPr>
        <p:txBody>
          <a:bodyPr anchor="ctr">
            <a:normAutofit/>
          </a:bodyPr>
          <a:lstStyle/>
          <a:p>
            <a:pPr marL="0" indent="0">
              <a:buNone/>
            </a:pPr>
            <a:br>
              <a:rPr lang="en-US" sz="2000">
                <a:ea typeface="Calibri Light"/>
                <a:cs typeface="Calibri Light"/>
              </a:rPr>
            </a:br>
            <a:endParaRPr lang="en-US" sz="2000">
              <a:ea typeface="Calibri Light"/>
              <a:cs typeface="Calibri Light"/>
            </a:endParaRPr>
          </a:p>
          <a:p>
            <a:pPr marL="0" indent="0">
              <a:buNone/>
            </a:pPr>
            <a:endParaRPr lang="en-US" sz="2000">
              <a:ea typeface="Calibri Light"/>
              <a:cs typeface="Calibri Light"/>
            </a:endParaRPr>
          </a:p>
          <a:p>
            <a:pPr marL="0" indent="0">
              <a:buNone/>
            </a:pPr>
            <a:endParaRPr lang="en-US" sz="2000">
              <a:ea typeface="Calibri Light"/>
              <a:cs typeface="Calibri Light"/>
            </a:endParaRPr>
          </a:p>
          <a:p>
            <a:pPr marL="0" indent="0">
              <a:buNone/>
            </a:pPr>
            <a:endParaRPr lang="en-US" sz="2000">
              <a:ea typeface="Calibri Light"/>
              <a:cs typeface="Calibri Light"/>
            </a:endParaRPr>
          </a:p>
          <a:p>
            <a:pPr marL="0" indent="0">
              <a:buNone/>
            </a:pPr>
            <a:endParaRPr lang="en-US" sz="2000">
              <a:ea typeface="Calibri Light"/>
              <a:cs typeface="Calibri Light"/>
            </a:endParaRPr>
          </a:p>
          <a:p>
            <a:pPr marL="0" indent="0">
              <a:buNone/>
            </a:pPr>
            <a:endParaRPr lang="en-US" sz="2000">
              <a:ea typeface="Calibri Light"/>
              <a:cs typeface="Calibri Light"/>
            </a:endParaRPr>
          </a:p>
          <a:p>
            <a:pPr marL="0" indent="0">
              <a:buNone/>
            </a:pPr>
            <a:r>
              <a:rPr lang="en-US" sz="2000">
                <a:ea typeface="Calibri Light"/>
                <a:cs typeface="Calibri Light"/>
              </a:rPr>
              <a:t>From the ALA Volunteer Resource Hub</a:t>
            </a:r>
            <a:br>
              <a:rPr lang="en-US" sz="2000">
                <a:ea typeface="Calibri Light"/>
                <a:cs typeface="Calibri Light"/>
              </a:rPr>
            </a:br>
            <a:endParaRPr lang="en-US" sz="2000"/>
          </a:p>
        </p:txBody>
      </p:sp>
    </p:spTree>
    <p:extLst>
      <p:ext uri="{BB962C8B-B14F-4D97-AF65-F5344CB8AC3E}">
        <p14:creationId xmlns:p14="http://schemas.microsoft.com/office/powerpoint/2010/main" val="3859942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E81BCB7-133D-AA1C-EFB7-3FED926976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FE88DD-4732-EEB0-4253-7CF78880C8E6}"/>
              </a:ext>
            </a:extLst>
          </p:cNvPr>
          <p:cNvSpPr>
            <a:spLocks noGrp="1"/>
          </p:cNvSpPr>
          <p:nvPr>
            <p:ph type="title"/>
          </p:nvPr>
        </p:nvSpPr>
        <p:spPr>
          <a:xfrm>
            <a:off x="838200" y="737843"/>
            <a:ext cx="10515600" cy="1325563"/>
          </a:xfrm>
        </p:spPr>
        <p:txBody>
          <a:bodyPr/>
          <a:lstStyle/>
          <a:p>
            <a:r>
              <a:rPr lang="en-US" dirty="0"/>
              <a:t>ALA Code of Ethics</a:t>
            </a:r>
          </a:p>
        </p:txBody>
      </p:sp>
      <p:graphicFrame>
        <p:nvGraphicFramePr>
          <p:cNvPr id="7" name="Content Placeholder 2">
            <a:extLst>
              <a:ext uri="{FF2B5EF4-FFF2-40B4-BE49-F238E27FC236}">
                <a16:creationId xmlns:a16="http://schemas.microsoft.com/office/drawing/2014/main" id="{413651B9-507C-6659-E651-59300D0D8D18}"/>
              </a:ext>
            </a:extLst>
          </p:cNvPr>
          <p:cNvGraphicFramePr>
            <a:graphicFrameLocks noGrp="1"/>
          </p:cNvGraphicFramePr>
          <p:nvPr>
            <p:ph idx="1"/>
          </p:nvPr>
        </p:nvGraphicFramePr>
        <p:xfrm>
          <a:off x="838200" y="2221395"/>
          <a:ext cx="7783996" cy="39555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467BC61B-3A54-E4E1-AE25-B510402D1941}"/>
              </a:ext>
            </a:extLst>
          </p:cNvPr>
          <p:cNvSpPr txBox="1"/>
          <p:nvPr/>
        </p:nvSpPr>
        <p:spPr>
          <a:xfrm>
            <a:off x="947057" y="6120157"/>
            <a:ext cx="7554686" cy="367729"/>
          </a:xfrm>
          <a:prstGeom prst="rect">
            <a:avLst/>
          </a:prstGeom>
          <a:noFill/>
        </p:spPr>
        <p:txBody>
          <a:bodyPr wrap="square" rtlCol="0">
            <a:spAutoFit/>
          </a:bodyPr>
          <a:lstStyle/>
          <a:p>
            <a:r>
              <a:rPr lang="en-US" dirty="0">
                <a:hlinkClick r:id="rId9"/>
              </a:rPr>
              <a:t>Governance Resource Hub</a:t>
            </a:r>
            <a:endParaRPr lang="en-US" dirty="0"/>
          </a:p>
        </p:txBody>
      </p:sp>
    </p:spTree>
    <p:extLst>
      <p:ext uri="{BB962C8B-B14F-4D97-AF65-F5344CB8AC3E}">
        <p14:creationId xmlns:p14="http://schemas.microsoft.com/office/powerpoint/2010/main" val="1683157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4848A91-93BF-8EDF-7FB0-B8CBE1394462}"/>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01B3DD-8809-974A-6298-28BF76D4B0DB}"/>
              </a:ext>
            </a:extLst>
          </p:cNvPr>
          <p:cNvSpPr>
            <a:spLocks noGrp="1"/>
          </p:cNvSpPr>
          <p:nvPr>
            <p:ph type="title"/>
          </p:nvPr>
        </p:nvSpPr>
        <p:spPr>
          <a:xfrm>
            <a:off x="808638" y="386930"/>
            <a:ext cx="9236700" cy="1188950"/>
          </a:xfrm>
        </p:spPr>
        <p:txBody>
          <a:bodyPr anchor="b">
            <a:normAutofit/>
          </a:bodyPr>
          <a:lstStyle/>
          <a:p>
            <a:r>
              <a:rPr lang="en-US" sz="3800"/>
              <a:t>Responsibilities to the Legal Management Profession</a:t>
            </a:r>
          </a:p>
        </p:txBody>
      </p:sp>
      <p:grpSp>
        <p:nvGrpSpPr>
          <p:cNvPr id="15" name="Group 1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7F2B8B6-45EC-40BA-01B4-7CFF35663B05}"/>
              </a:ext>
            </a:extLst>
          </p:cNvPr>
          <p:cNvSpPr>
            <a:spLocks noGrp="1"/>
          </p:cNvSpPr>
          <p:nvPr>
            <p:ph idx="1"/>
          </p:nvPr>
        </p:nvSpPr>
        <p:spPr>
          <a:xfrm>
            <a:off x="793660" y="2599509"/>
            <a:ext cx="10143668" cy="3435531"/>
          </a:xfrm>
        </p:spPr>
        <p:txBody>
          <a:bodyPr anchor="ctr">
            <a:normAutofit/>
          </a:bodyPr>
          <a:lstStyle/>
          <a:p>
            <a:pPr lvl="0"/>
            <a:r>
              <a:rPr lang="en-US" sz="2400"/>
              <a:t>Support ALA’s vision and mission and uphold the Code.</a:t>
            </a:r>
          </a:p>
          <a:p>
            <a:pPr lvl="0"/>
            <a:r>
              <a:rPr lang="en-US" sz="2400"/>
              <a:t>Conduct compatible with ABA Model Rules of Professional Conduct.</a:t>
            </a:r>
          </a:p>
          <a:p>
            <a:pPr lvl="0"/>
            <a:r>
              <a:rPr lang="en-US" sz="2400"/>
              <a:t>Maintain professional competence through continuing education.</a:t>
            </a:r>
          </a:p>
          <a:p>
            <a:pPr lvl="0"/>
            <a:r>
              <a:rPr lang="en-US" sz="2400"/>
              <a:t>Demonstrate honesty, fairness, respect, and collaboration.</a:t>
            </a:r>
          </a:p>
          <a:p>
            <a:pPr lvl="0"/>
            <a:r>
              <a:rPr lang="en-US" sz="2400"/>
              <a:t>Promote awareness and practice of professional legal management.</a:t>
            </a:r>
          </a:p>
          <a:p>
            <a:pPr lvl="0"/>
            <a:r>
              <a:rPr lang="en-US" sz="2400"/>
              <a:t>Actively pursue diversity, equity, inclusion, and accessibility.</a:t>
            </a:r>
            <a:br>
              <a:rPr lang="en-US" sz="2400"/>
            </a:br>
            <a:endParaRPr lang="en-US" sz="2400"/>
          </a:p>
        </p:txBody>
      </p:sp>
    </p:spTree>
    <p:extLst>
      <p:ext uri="{BB962C8B-B14F-4D97-AF65-F5344CB8AC3E}">
        <p14:creationId xmlns:p14="http://schemas.microsoft.com/office/powerpoint/2010/main" val="479436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DBAE14C-059B-1ABD-68EC-41385241EE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EA543C-9782-C2F9-5018-90181E5EBEBF}"/>
              </a:ext>
            </a:extLst>
          </p:cNvPr>
          <p:cNvSpPr>
            <a:spLocks noGrp="1"/>
          </p:cNvSpPr>
          <p:nvPr>
            <p:ph type="title"/>
          </p:nvPr>
        </p:nvSpPr>
        <p:spPr>
          <a:xfrm>
            <a:off x="838200" y="365125"/>
            <a:ext cx="10515600" cy="1325563"/>
          </a:xfrm>
        </p:spPr>
        <p:txBody>
          <a:bodyPr/>
          <a:lstStyle/>
          <a:p>
            <a:r>
              <a:rPr lang="en-US" dirty="0"/>
              <a:t>Responsibilities to Legal Service Organizations and Others</a:t>
            </a:r>
          </a:p>
        </p:txBody>
      </p:sp>
      <p:graphicFrame>
        <p:nvGraphicFramePr>
          <p:cNvPr id="7" name="Content Placeholder 2">
            <a:extLst>
              <a:ext uri="{FF2B5EF4-FFF2-40B4-BE49-F238E27FC236}">
                <a16:creationId xmlns:a16="http://schemas.microsoft.com/office/drawing/2014/main" id="{284157E9-1286-629C-4308-768E5326842A}"/>
              </a:ext>
            </a:extLst>
          </p:cNvPr>
          <p:cNvGraphicFramePr>
            <a:graphicFrameLocks noGrp="1"/>
          </p:cNvGraphicFramePr>
          <p:nvPr>
            <p:ph idx="1"/>
            <p:extLst>
              <p:ext uri="{D42A27DB-BD31-4B8C-83A1-F6EECF244321}">
                <p14:modId xmlns:p14="http://schemas.microsoft.com/office/powerpoint/2010/main" val="1968325104"/>
              </p:ext>
            </p:extLst>
          </p:nvPr>
        </p:nvGraphicFramePr>
        <p:xfrm>
          <a:off x="-1103" y="1671017"/>
          <a:ext cx="11211338" cy="45059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57024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D0AA3-3AF5-8351-55C8-A12BE1C754A9}"/>
              </a:ext>
            </a:extLst>
          </p:cNvPr>
          <p:cNvSpPr>
            <a:spLocks noGrp="1"/>
          </p:cNvSpPr>
          <p:nvPr>
            <p:ph type="title"/>
          </p:nvPr>
        </p:nvSpPr>
        <p:spPr>
          <a:xfrm>
            <a:off x="838200" y="365125"/>
            <a:ext cx="10515600" cy="1325563"/>
          </a:xfrm>
        </p:spPr>
        <p:txBody>
          <a:bodyPr/>
          <a:lstStyle/>
          <a:p>
            <a:r>
              <a:rPr lang="en-US" dirty="0"/>
              <a:t>Antitrust guidelines and concerns</a:t>
            </a:r>
          </a:p>
        </p:txBody>
      </p:sp>
      <p:sp>
        <p:nvSpPr>
          <p:cNvPr id="3" name="Content Placeholder 2">
            <a:extLst>
              <a:ext uri="{FF2B5EF4-FFF2-40B4-BE49-F238E27FC236}">
                <a16:creationId xmlns:a16="http://schemas.microsoft.com/office/drawing/2014/main" id="{BE1CCFD1-C7D8-6A69-F9D9-A28855BD5448}"/>
              </a:ext>
            </a:extLst>
          </p:cNvPr>
          <p:cNvSpPr>
            <a:spLocks noGrp="1"/>
          </p:cNvSpPr>
          <p:nvPr>
            <p:ph idx="1"/>
          </p:nvPr>
        </p:nvSpPr>
        <p:spPr>
          <a:xfrm>
            <a:off x="838200" y="1825625"/>
            <a:ext cx="10515600" cy="4351338"/>
          </a:xfrm>
        </p:spPr>
        <p:txBody>
          <a:bodyPr/>
          <a:lstStyle/>
          <a:p>
            <a:r>
              <a:rPr lang="en-US" dirty="0"/>
              <a:t>Associations like ALA are subject to strict federal and state antitrust laws.</a:t>
            </a:r>
          </a:p>
          <a:p>
            <a:r>
              <a:rPr lang="en-US" dirty="0"/>
              <a:t>The Sherman Antitrust Act and Federal Trade Commission Act prohibit anti-competitive behavior.</a:t>
            </a:r>
          </a:p>
          <a:p>
            <a:r>
              <a:rPr lang="en-US" dirty="0"/>
              <a:t>ALA members are competitors in the legal management industry.</a:t>
            </a:r>
          </a:p>
          <a:p>
            <a:r>
              <a:rPr lang="en-US" dirty="0"/>
              <a:t>Even small or local associations can face civil and criminal liability under antitrust laws</a:t>
            </a:r>
          </a:p>
        </p:txBody>
      </p:sp>
    </p:spTree>
    <p:extLst>
      <p:ext uri="{BB962C8B-B14F-4D97-AF65-F5344CB8AC3E}">
        <p14:creationId xmlns:p14="http://schemas.microsoft.com/office/powerpoint/2010/main" val="3257431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01AD738-25CC-FDD9-2BFE-DA6B751E00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398EA9-E9F9-4CC8-24BA-18A669604861}"/>
              </a:ext>
            </a:extLst>
          </p:cNvPr>
          <p:cNvSpPr>
            <a:spLocks noGrp="1"/>
          </p:cNvSpPr>
          <p:nvPr>
            <p:ph type="title"/>
          </p:nvPr>
        </p:nvSpPr>
        <p:spPr>
          <a:xfrm>
            <a:off x="838200" y="365125"/>
            <a:ext cx="10515600" cy="1325563"/>
          </a:xfrm>
        </p:spPr>
        <p:txBody>
          <a:bodyPr/>
          <a:lstStyle/>
          <a:p>
            <a:r>
              <a:rPr lang="en-US"/>
              <a:t>Four Key Antitrust Concerns</a:t>
            </a:r>
            <a:endParaRPr lang="en-US" dirty="0"/>
          </a:p>
        </p:txBody>
      </p:sp>
      <p:graphicFrame>
        <p:nvGraphicFramePr>
          <p:cNvPr id="7" name="Content Placeholder 2">
            <a:extLst>
              <a:ext uri="{FF2B5EF4-FFF2-40B4-BE49-F238E27FC236}">
                <a16:creationId xmlns:a16="http://schemas.microsoft.com/office/drawing/2014/main" id="{754910CB-3D42-3A8D-73B5-2667D6FC723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79303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1CAA38E-4633-0B84-C1B6-265E2B2491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9DF2F6-0F8B-861F-F5E2-7C704A297DE7}"/>
              </a:ext>
            </a:extLst>
          </p:cNvPr>
          <p:cNvSpPr>
            <a:spLocks noGrp="1"/>
          </p:cNvSpPr>
          <p:nvPr>
            <p:ph type="title"/>
          </p:nvPr>
        </p:nvSpPr>
        <p:spPr>
          <a:xfrm>
            <a:off x="838200" y="365125"/>
            <a:ext cx="10515600" cy="1325563"/>
          </a:xfrm>
        </p:spPr>
        <p:txBody>
          <a:bodyPr/>
          <a:lstStyle/>
          <a:p>
            <a:r>
              <a:rPr lang="en-US" dirty="0"/>
              <a:t>Topics to Avoid in Meetings &amp; Gatherings</a:t>
            </a:r>
          </a:p>
        </p:txBody>
      </p:sp>
      <p:sp>
        <p:nvSpPr>
          <p:cNvPr id="3" name="Content Placeholder 2">
            <a:extLst>
              <a:ext uri="{FF2B5EF4-FFF2-40B4-BE49-F238E27FC236}">
                <a16:creationId xmlns:a16="http://schemas.microsoft.com/office/drawing/2014/main" id="{0ABBC85B-A55D-A83F-62AF-945F588A80F0}"/>
              </a:ext>
            </a:extLst>
          </p:cNvPr>
          <p:cNvSpPr>
            <a:spLocks noGrp="1"/>
          </p:cNvSpPr>
          <p:nvPr>
            <p:ph idx="1"/>
          </p:nvPr>
        </p:nvSpPr>
        <p:spPr>
          <a:xfrm>
            <a:off x="838200" y="1825625"/>
            <a:ext cx="10515600" cy="4351338"/>
          </a:xfrm>
        </p:spPr>
        <p:txBody>
          <a:bodyPr/>
          <a:lstStyle/>
          <a:p>
            <a:r>
              <a:rPr lang="en-US" dirty="0"/>
              <a:t>Billing rates, wages, or fees (past, present, or future).</a:t>
            </a:r>
          </a:p>
          <a:p>
            <a:r>
              <a:rPr lang="en-US" dirty="0"/>
              <a:t>Profit margins, pricing strategies, or fair pricing levels.</a:t>
            </a:r>
          </a:p>
          <a:p>
            <a:r>
              <a:rPr lang="en-US" dirty="0"/>
              <a:t>Standardizing prices or limiting competition.</a:t>
            </a:r>
          </a:p>
          <a:p>
            <a:r>
              <a:rPr lang="en-US" dirty="0"/>
              <a:t>Surveys &amp; Data Collection Guidelines: </a:t>
            </a:r>
          </a:p>
          <a:p>
            <a:pPr lvl="1"/>
            <a:r>
              <a:rPr lang="en-US" dirty="0"/>
              <a:t>Collected by an independent third party</a:t>
            </a:r>
          </a:p>
          <a:p>
            <a:pPr lvl="1"/>
            <a:r>
              <a:rPr lang="en-US" dirty="0"/>
              <a:t>Open to non-members</a:t>
            </a:r>
          </a:p>
          <a:p>
            <a:endParaRPr lang="en-US" dirty="0"/>
          </a:p>
        </p:txBody>
      </p:sp>
    </p:spTree>
    <p:extLst>
      <p:ext uri="{BB962C8B-B14F-4D97-AF65-F5344CB8AC3E}">
        <p14:creationId xmlns:p14="http://schemas.microsoft.com/office/powerpoint/2010/main" val="3275318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0d0b4d8-dac0-442f-a11d-e01bf3bc84e2" xsi:nil="true"/>
    <Retention_x0020_Date xmlns="b0d0b4d8-dac0-442f-a11d-e01bf3bc84e2">5 Years</Retention_x0020_Date>
    <lcf76f155ced4ddcb4097134ff3c332f xmlns="5168f4b8-4f56-46c1-947b-cdc28505e2cd">
      <Terms xmlns="http://schemas.microsoft.com/office/infopath/2007/PartnerControls"/>
    </lcf76f155ced4ddcb4097134ff3c332f>
    <_dlc_DocId xmlns="b0d0b4d8-dac0-442f-a11d-e01bf3bc84e2">ALADOCS-2061751479-7130</_dlc_DocId>
    <_dlc_DocIdUrl xmlns="b0d0b4d8-dac0-442f-a11d-e01bf3bc84e2">
      <Url>https://alanet.sharepoint.com/mktg/_layouts/15/DocIdRedir.aspx?ID=ALADOCS-2061751479-7130</Url>
      <Description>ALADOCS-2061751479-7130</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A51A57807D7A440A8B0F3C83E770FCC" ma:contentTypeVersion="23" ma:contentTypeDescription="Create a new document." ma:contentTypeScope="" ma:versionID="c633da30a48cf332250fc3cc9c2cab3e">
  <xsd:schema xmlns:xsd="http://www.w3.org/2001/XMLSchema" xmlns:xs="http://www.w3.org/2001/XMLSchema" xmlns:p="http://schemas.microsoft.com/office/2006/metadata/properties" xmlns:ns2="25bc41ef-d0fe-434b-9296-d0ab689c5b40" xmlns:ns3="b0d0b4d8-dac0-442f-a11d-e01bf3bc84e2" xmlns:ns4="e649193c-9f92-47ef-b741-3f893ccb0712" xmlns:ns5="5168f4b8-4f56-46c1-947b-cdc28505e2cd" targetNamespace="http://schemas.microsoft.com/office/2006/metadata/properties" ma:root="true" ma:fieldsID="df37fe6d97ae355a91e142a1acee358d" ns2:_="" ns3:_="" ns4:_="" ns5:_="">
    <xsd:import namespace="25bc41ef-d0fe-434b-9296-d0ab689c5b40"/>
    <xsd:import namespace="b0d0b4d8-dac0-442f-a11d-e01bf3bc84e2"/>
    <xsd:import namespace="e649193c-9f92-47ef-b741-3f893ccb0712"/>
    <xsd:import namespace="5168f4b8-4f56-46c1-947b-cdc28505e2cd"/>
    <xsd:element name="properties">
      <xsd:complexType>
        <xsd:sequence>
          <xsd:element name="documentManagement">
            <xsd:complexType>
              <xsd:all>
                <xsd:element ref="ns2:SharedWithUsers" minOccurs="0"/>
                <xsd:element ref="ns3:SharingHintHash" minOccurs="0"/>
                <xsd:element ref="ns3:SharedWithDetails" minOccurs="0"/>
                <xsd:element ref="ns4:LastSharedByUser" minOccurs="0"/>
                <xsd:element ref="ns4:LastSharedByTime" minOccurs="0"/>
                <xsd:element ref="ns5:MediaServiceMetadata" minOccurs="0"/>
                <xsd:element ref="ns5:MediaServiceFastMetadata" minOccurs="0"/>
                <xsd:element ref="ns5:MediaServiceDateTaken" minOccurs="0"/>
                <xsd:element ref="ns5:MediaServiceAutoTags" minOccurs="0"/>
                <xsd:element ref="ns5:MediaServiceEventHashCode" minOccurs="0"/>
                <xsd:element ref="ns5:MediaServiceGenerationTime" minOccurs="0"/>
                <xsd:element ref="ns3:TaxCatchAll" minOccurs="0"/>
                <xsd:element ref="ns3:Retention_x0020_Date" minOccurs="0"/>
                <xsd:element ref="ns5:MediaServiceOCR" minOccurs="0"/>
                <xsd:element ref="ns3:_dlc_DocId" minOccurs="0"/>
                <xsd:element ref="ns3:_dlc_DocIdUrl" minOccurs="0"/>
                <xsd:element ref="ns3:_dlc_DocIdPersistId" minOccurs="0"/>
                <xsd:element ref="ns5:MediaServiceAutoKeyPoints" minOccurs="0"/>
                <xsd:element ref="ns5:MediaServiceKeyPoints" minOccurs="0"/>
                <xsd:element ref="ns5:MediaLengthInSeconds" minOccurs="0"/>
                <xsd:element ref="ns5:MediaServiceLocation" minOccurs="0"/>
                <xsd:element ref="ns5:lcf76f155ced4ddcb4097134ff3c332f" minOccurs="0"/>
                <xsd:element ref="ns5:MediaServiceObjectDetectorVersions" minOccurs="0"/>
                <xsd:element ref="ns5: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bc41ef-d0fe-434b-9296-d0ab689c5b4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0d0b4d8-dac0-442f-a11d-e01bf3bc84e2" elementFormDefault="qualified">
    <xsd:import namespace="http://schemas.microsoft.com/office/2006/documentManagement/types"/>
    <xsd:import namespace="http://schemas.microsoft.com/office/infopath/2007/PartnerControls"/>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dde1d07-175e-4208-85f5-5974fcc063e7}" ma:internalName="TaxCatchAll" ma:showField="CatchAllData" ma:web="b0d0b4d8-dac0-442f-a11d-e01bf3bc84e2">
      <xsd:complexType>
        <xsd:complexContent>
          <xsd:extension base="dms:MultiChoiceLookup">
            <xsd:sequence>
              <xsd:element name="Value" type="dms:Lookup" maxOccurs="unbounded" minOccurs="0" nillable="true"/>
            </xsd:sequence>
          </xsd:extension>
        </xsd:complexContent>
      </xsd:complexType>
    </xsd:element>
    <xsd:element name="Retention_x0020_Date" ma:index="20" nillable="true" ma:displayName="Retention Date" ma:default="5 Years" ma:format="Dropdown" ma:internalName="Retention_x0020_Date">
      <xsd:simpleType>
        <xsd:restriction base="dms:Choice">
          <xsd:enumeration value="1 Year"/>
          <xsd:enumeration value="2 Years"/>
          <xsd:enumeration value="3 Years"/>
          <xsd:enumeration value="4 Years"/>
          <xsd:enumeration value="5 Years"/>
          <xsd:enumeration value="6 Years"/>
          <xsd:enumeration value="7 Years"/>
          <xsd:enumeration value="8 Years"/>
          <xsd:enumeration value="9 Years"/>
          <xsd:enumeration value="10 Years"/>
          <xsd:enumeration value="Permanent"/>
        </xsd:restriction>
      </xsd:simpleType>
    </xsd:element>
    <xsd:element name="_dlc_DocId" ma:index="22" nillable="true" ma:displayName="Document ID Value" ma:description="The value of the document ID assigned to this item." ma:internalName="_dlc_DocId" ma:readOnly="true">
      <xsd:simpleType>
        <xsd:restriction base="dms:Text"/>
      </xsd:simple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649193c-9f92-47ef-b741-3f893ccb0712" elementFormDefault="qualified">
    <xsd:import namespace="http://schemas.microsoft.com/office/2006/documentManagement/types"/>
    <xsd:import namespace="http://schemas.microsoft.com/office/infopath/2007/PartnerControls"/>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168f4b8-4f56-46c1-947b-cdc28505e2cd"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element name="MediaLengthInSeconds" ma:index="27" nillable="true" ma:displayName="MediaLengthInSeconds" ma:hidden="true" ma:internalName="MediaLengthInSeconds" ma:readOnly="true">
      <xsd:simpleType>
        <xsd:restriction base="dms:Unknown"/>
      </xsd:simpleType>
    </xsd:element>
    <xsd:element name="MediaServiceLocation" ma:index="28" nillable="true" ma:displayName="Location" ma:internalName="MediaServiceLocation" ma:readOnly="true">
      <xsd:simpleType>
        <xsd:restriction base="dms:Text"/>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e99fb18b-195f-4cbe-b952-cf12f91f989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1" nillable="true" ma:displayName="MediaServiceObjectDetectorVersions" ma:hidden="true" ma:indexed="true" ma:internalName="MediaServiceObjectDetectorVersions" ma:readOnly="true">
      <xsd:simpleType>
        <xsd:restriction base="dms:Text"/>
      </xsd:simpleType>
    </xsd:element>
    <xsd:element name="MediaServiceSearchProperties" ma:index="3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A7DC59-6F99-4ADE-A1C9-6283B566F1F4}">
  <ds:schemaRefs>
    <ds:schemaRef ds:uri="http://schemas.microsoft.com/office/2006/metadata/properties"/>
    <ds:schemaRef ds:uri="http://schemas.microsoft.com/office/infopath/2007/PartnerControls"/>
    <ds:schemaRef ds:uri="b0d0b4d8-dac0-442f-a11d-e01bf3bc84e2"/>
    <ds:schemaRef ds:uri="5168f4b8-4f56-46c1-947b-cdc28505e2cd"/>
  </ds:schemaRefs>
</ds:datastoreItem>
</file>

<file path=customXml/itemProps2.xml><?xml version="1.0" encoding="utf-8"?>
<ds:datastoreItem xmlns:ds="http://schemas.openxmlformats.org/officeDocument/2006/customXml" ds:itemID="{48CF84CB-26AD-41D7-8031-50DAEF0917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bc41ef-d0fe-434b-9296-d0ab689c5b40"/>
    <ds:schemaRef ds:uri="b0d0b4d8-dac0-442f-a11d-e01bf3bc84e2"/>
    <ds:schemaRef ds:uri="e649193c-9f92-47ef-b741-3f893ccb0712"/>
    <ds:schemaRef ds:uri="5168f4b8-4f56-46c1-947b-cdc28505e2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FFFF95-C158-409A-9D19-9BDCA521F6E3}">
  <ds:schemaRefs>
    <ds:schemaRef ds:uri="http://schemas.microsoft.com/sharepoint/events"/>
  </ds:schemaRefs>
</ds:datastoreItem>
</file>

<file path=customXml/itemProps4.xml><?xml version="1.0" encoding="utf-8"?>
<ds:datastoreItem xmlns:ds="http://schemas.openxmlformats.org/officeDocument/2006/customXml" ds:itemID="{5EAC4128-B289-4E8C-AACC-23B2976C96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1412</TotalTime>
  <Words>1782</Words>
  <Application>Microsoft Office PowerPoint</Application>
  <PresentationFormat>Widescreen</PresentationFormat>
  <Paragraphs>232</Paragraphs>
  <Slides>25</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Aptos</vt:lpstr>
      <vt:lpstr>Aptos Display</vt:lpstr>
      <vt:lpstr>Arial</vt:lpstr>
      <vt:lpstr>Calibri</vt:lpstr>
      <vt:lpstr>Calibri Light</vt:lpstr>
      <vt:lpstr>Merriweather</vt:lpstr>
      <vt:lpstr>Office Theme</vt:lpstr>
      <vt:lpstr>Association Leadership Institute</vt:lpstr>
      <vt:lpstr>Rise Above: Key Volunteer Handbook Takeaways</vt:lpstr>
      <vt:lpstr>This is ALA</vt:lpstr>
      <vt:lpstr>ALA Code of Ethics</vt:lpstr>
      <vt:lpstr>Responsibilities to the Legal Management Profession</vt:lpstr>
      <vt:lpstr>Responsibilities to Legal Service Organizations and Others</vt:lpstr>
      <vt:lpstr>Antitrust guidelines and concerns</vt:lpstr>
      <vt:lpstr>Four Key Antitrust Concerns</vt:lpstr>
      <vt:lpstr>Topics to Avoid in Meetings &amp; Gatherings</vt:lpstr>
      <vt:lpstr>Severe Penalties for Antitrust Violations</vt:lpstr>
      <vt:lpstr>Key Attributes of Successful ALA Leaders</vt:lpstr>
      <vt:lpstr>Key Attributes of Successful ALA Leaders</vt:lpstr>
      <vt:lpstr>Working with Headquarters Staff</vt:lpstr>
      <vt:lpstr>Working with Headquarters Staff</vt:lpstr>
      <vt:lpstr>ALA Calendar of Events</vt:lpstr>
      <vt:lpstr>AWARDS PROGRAM</vt:lpstr>
      <vt:lpstr>Chapters</vt:lpstr>
      <vt:lpstr>Activities and Outreach Programs </vt:lpstr>
      <vt:lpstr>Membership Criteria and Organizational Pricing </vt:lpstr>
      <vt:lpstr>Value of ALA Membership </vt:lpstr>
      <vt:lpstr>PR / Marketing / Social media Guidelines  </vt:lpstr>
      <vt:lpstr>CLM Program </vt:lpstr>
      <vt:lpstr>Online community </vt:lpstr>
      <vt:lpstr>Volunteer Resource Hub</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Fitzpatrick</dc:creator>
  <cp:lastModifiedBy>Tarah Dickerson</cp:lastModifiedBy>
  <cp:revision>87</cp:revision>
  <dcterms:created xsi:type="dcterms:W3CDTF">2024-06-04T21:05:48Z</dcterms:created>
  <dcterms:modified xsi:type="dcterms:W3CDTF">2025-03-07T02:33:30Z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0x0101009A51A57807D7A440A8B0F3C83E770FCC</vt:lpwstr>
  </property>
  <property fmtid="{D5CDD505-2E9C-101B-9397-08002B2CF9AE}" pid="3" name="_dlc_DocIdItemGuid">
    <vt:lpwstr>e2198ce3-351b-40e5-8247-120bd75e8a73</vt:lpwstr>
  </property>
</Properties>
</file>