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</p:sldIdLst>
  <p:sldSz cx="9753600" cy="7315200"/>
  <p:notesSz cx="6858000" cy="9144000"/>
  <p:embeddedFontLs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Norwester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5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6" t="-28703" r="-45422" b="-1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66800" y="2750884"/>
            <a:ext cx="7620000" cy="183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7"/>
              </a:lnSpc>
            </a:pPr>
            <a:r>
              <a:rPr lang="en-US" sz="7255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TRAILBLAZING YOUR WAY TO THE SUMMIT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D1308051-AD5F-3E2A-9266-17978F310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3600"/>
            <a:ext cx="2819400" cy="10252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9287" y="1176843"/>
            <a:ext cx="6435025" cy="174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0"/>
              </a:lnSpc>
            </a:pPr>
            <a:r>
              <a:rPr lang="en-US" sz="5007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ELEVATING YOUR IMPACT </a:t>
            </a:r>
          </a:p>
          <a:p>
            <a:pPr algn="ctr">
              <a:lnSpc>
                <a:spcPts val="7010"/>
              </a:lnSpc>
            </a:pPr>
            <a:r>
              <a:rPr lang="en-US" sz="5007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AT ALA EVENTS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6347" y="3334067"/>
            <a:ext cx="772090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 the Leader Others Want to Follow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Have Your Guidebook Ready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Leave a Trail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67A4F3D5-6E99-4364-99B7-C5F49A4BD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3600"/>
            <a:ext cx="2819400" cy="10252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916" y="93528"/>
            <a:ext cx="3269862" cy="3269862"/>
          </a:xfrm>
          <a:custGeom>
            <a:avLst/>
            <a:gdLst/>
            <a:ahLst/>
            <a:cxnLst/>
            <a:rect l="l" t="t" r="r" b="b"/>
            <a:pathLst>
              <a:path w="3269862" h="3269862">
                <a:moveTo>
                  <a:pt x="0" y="0"/>
                </a:moveTo>
                <a:lnTo>
                  <a:pt x="3269862" y="0"/>
                </a:lnTo>
                <a:lnTo>
                  <a:pt x="3269862" y="3269862"/>
                </a:lnTo>
                <a:lnTo>
                  <a:pt x="0" y="3269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05778" y="962405"/>
            <a:ext cx="588436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 the Leader Others Want to Follow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5778" y="2418833"/>
            <a:ext cx="6013438" cy="406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603" lvl="1" indent="-275802" algn="ctr">
              <a:lnSpc>
                <a:spcPts val="3576"/>
              </a:lnSpc>
              <a:buFont typeface="Arial"/>
              <a:buChar char="•"/>
            </a:pPr>
            <a:r>
              <a:rPr lang="en-US" sz="2554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Be Prepared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Think about what kind of event you will be attending and what you might want to accomplish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Think about who will be there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Have some conversation starters ready</a:t>
            </a:r>
          </a:p>
          <a:p>
            <a:pPr marL="551603" lvl="1" indent="-275802" algn="ctr">
              <a:lnSpc>
                <a:spcPts val="3576"/>
              </a:lnSpc>
              <a:buFont typeface="Arial"/>
              <a:buChar char="•"/>
            </a:pPr>
            <a:r>
              <a:rPr lang="en-US" sz="2554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Be Inviting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Draw others into the conversation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Listen when others speak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Have fun!</a:t>
            </a:r>
          </a:p>
          <a:p>
            <a:pPr marL="551603" lvl="1" indent="-275802" algn="ctr">
              <a:lnSpc>
                <a:spcPts val="3576"/>
              </a:lnSpc>
              <a:buFont typeface="Arial"/>
              <a:buChar char="•"/>
            </a:pPr>
            <a:r>
              <a:rPr lang="en-US" sz="2554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Be a Resource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Connect others to HQ, other volunteers and business partners as appropriate</a:t>
            </a:r>
          </a:p>
          <a:p>
            <a:pPr marL="651905" lvl="2" indent="-217302" algn="ctr">
              <a:lnSpc>
                <a:spcPts val="2113"/>
              </a:lnSpc>
              <a:buFont typeface="Arial"/>
              <a:buChar char="⚬"/>
            </a:pPr>
            <a:r>
              <a:rPr lang="en-US" sz="150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Follow up with new people you meet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AB796EA1-0B3D-C2B3-9C37-21FFC3B1F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6" y="6196436"/>
            <a:ext cx="2819400" cy="1025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19944" y="4090238"/>
            <a:ext cx="2928588" cy="2928588"/>
          </a:xfrm>
          <a:custGeom>
            <a:avLst/>
            <a:gdLst/>
            <a:ahLst/>
            <a:cxnLst/>
            <a:rect l="l" t="t" r="r" b="b"/>
            <a:pathLst>
              <a:path w="2928588" h="2928588">
                <a:moveTo>
                  <a:pt x="0" y="0"/>
                </a:moveTo>
                <a:lnTo>
                  <a:pt x="2928587" y="0"/>
                </a:lnTo>
                <a:lnTo>
                  <a:pt x="2928587" y="2928588"/>
                </a:lnTo>
                <a:lnTo>
                  <a:pt x="0" y="2928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44175" y="1082133"/>
            <a:ext cx="67300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Have Your Guidebook Ready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5380" y="2112437"/>
            <a:ext cx="7658857" cy="197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5668" lvl="1" indent="-302834" algn="ctr">
              <a:lnSpc>
                <a:spcPts val="3927"/>
              </a:lnSpc>
              <a:buFont typeface="Arial"/>
              <a:buChar char="•"/>
            </a:pPr>
            <a:r>
              <a:rPr lang="en-US" sz="280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Familiarize yourself with ALA Resources</a:t>
            </a:r>
          </a:p>
          <a:p>
            <a:pPr marL="605668" lvl="1" indent="-302834" algn="ctr">
              <a:lnSpc>
                <a:spcPts val="3927"/>
              </a:lnSpc>
              <a:buFont typeface="Arial"/>
              <a:buChar char="•"/>
            </a:pPr>
            <a:r>
              <a:rPr lang="en-US" sz="280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Have links or contact information ready to share</a:t>
            </a:r>
          </a:p>
          <a:p>
            <a:pPr marL="605668" lvl="1" indent="-302834" algn="ctr">
              <a:lnSpc>
                <a:spcPts val="3927"/>
              </a:lnSpc>
              <a:buFont typeface="Arial"/>
              <a:buChar char="•"/>
            </a:pPr>
            <a:r>
              <a:rPr lang="en-US" sz="280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Promote upcoming ALA events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173F009F-9FC9-7668-3136-0F699E410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" y="6029258"/>
            <a:ext cx="2819400" cy="10252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93331" y="202988"/>
            <a:ext cx="3611873" cy="3611873"/>
          </a:xfrm>
          <a:custGeom>
            <a:avLst/>
            <a:gdLst/>
            <a:ahLst/>
            <a:cxnLst/>
            <a:rect l="l" t="t" r="r" b="b"/>
            <a:pathLst>
              <a:path w="3611873" h="3611873">
                <a:moveTo>
                  <a:pt x="0" y="0"/>
                </a:moveTo>
                <a:lnTo>
                  <a:pt x="3611873" y="0"/>
                </a:lnTo>
                <a:lnTo>
                  <a:pt x="3611873" y="3611874"/>
                </a:lnTo>
                <a:lnTo>
                  <a:pt x="0" y="361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74595" y="1685393"/>
            <a:ext cx="264125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Leave a Trail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855" y="4155010"/>
            <a:ext cx="8893225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ctr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Remember what it was like at the beginning of our own journey</a:t>
            </a:r>
          </a:p>
          <a:p>
            <a:pPr marL="474979" lvl="1" indent="-237490" algn="ctr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Share knowledge and experience</a:t>
            </a:r>
          </a:p>
          <a:p>
            <a:pPr marL="474979" lvl="1" indent="-237490" algn="ctr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Promote ALA within and outside of the legal industry</a:t>
            </a:r>
          </a:p>
          <a:p>
            <a:pPr algn="ctr">
              <a:lnSpc>
                <a:spcPts val="3079"/>
              </a:lnSpc>
            </a:pPr>
            <a:endParaRPr lang="en-US" sz="21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4A35F732-24D1-B3D9-62B7-3C61876AA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3600"/>
            <a:ext cx="2819400" cy="1025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C44D390C7F94AB10D50C99F01CA71" ma:contentTypeVersion="21" ma:contentTypeDescription="Create a new document." ma:contentTypeScope="" ma:versionID="d01d84adb9c95ea6627d029bc532bd8b">
  <xsd:schema xmlns:xsd="http://www.w3.org/2001/XMLSchema" xmlns:xs="http://www.w3.org/2001/XMLSchema" xmlns:p="http://schemas.microsoft.com/office/2006/metadata/properties" xmlns:ns2="b0d0b4d8-dac0-442f-a11d-e01bf3bc84e2" xmlns:ns3="be7b40e5-340a-4e74-9c0f-b738c40e60a9" targetNamespace="http://schemas.microsoft.com/office/2006/metadata/properties" ma:root="true" ma:fieldsID="09a06d5d7455000061f0902f7786f6aa" ns2:_="" ns3:_="">
    <xsd:import namespace="b0d0b4d8-dac0-442f-a11d-e01bf3bc84e2"/>
    <xsd:import namespace="be7b40e5-340a-4e74-9c0f-b738c40e60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19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b40e5-340a-4e74-9c0f-b738c40e6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99fb18b-195f-4cbe-b952-cf12f91f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d0b4d8-dac0-442f-a11d-e01bf3bc84e2" xsi:nil="true"/>
    <TaxKeywordTaxHTField xmlns="b0d0b4d8-dac0-442f-a11d-e01bf3bc84e2">
      <Terms xmlns="http://schemas.microsoft.com/office/infopath/2007/PartnerControls"/>
    </TaxKeywordTaxHTField>
    <lcf76f155ced4ddcb4097134ff3c332f xmlns="be7b40e5-340a-4e74-9c0f-b738c40e60a9">
      <Terms xmlns="http://schemas.microsoft.com/office/infopath/2007/PartnerControls"/>
    </lcf76f155ced4ddcb4097134ff3c332f>
    <Retention_x0020_Date xmlns="b0d0b4d8-dac0-442f-a11d-e01bf3bc84e2">5 Years</Retention_x0020_Date>
    <_dlc_DocId xmlns="b0d0b4d8-dac0-442f-a11d-e01bf3bc84e2">ALADOCS-1916033246-1108</_dlc_DocId>
    <_dlc_DocIdUrl xmlns="b0d0b4d8-dac0-442f-a11d-e01bf3bc84e2">
      <Url>https://alanet.sharepoint.com/leadership/associationleadershipinstitute/_layouts/15/DocIdRedir.aspx?ID=ALADOCS-1916033246-1108</Url>
      <Description>ALADOCS-1916033246-1108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BE8360-3158-4EF3-A911-ED9CB6123E9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74D33D7-F463-4265-A2F3-08F97A340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0b4d8-dac0-442f-a11d-e01bf3bc84e2"/>
    <ds:schemaRef ds:uri="be7b40e5-340a-4e74-9c0f-b738c40e6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168A44-A8EF-4B98-9351-CB53AD6195FE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e7b40e5-340a-4e74-9c0f-b738c40e60a9"/>
    <ds:schemaRef ds:uri="http://schemas.microsoft.com/office/infopath/2007/PartnerControls"/>
    <ds:schemaRef ds:uri="b0d0b4d8-dac0-442f-a11d-e01bf3bc84e2"/>
  </ds:schemaRefs>
</ds:datastoreItem>
</file>

<file path=customXml/itemProps4.xml><?xml version="1.0" encoding="utf-8"?>
<ds:datastoreItem xmlns:ds="http://schemas.openxmlformats.org/officeDocument/2006/customXml" ds:itemID="{D3D3056F-4631-4192-A54F-BB906EDE4F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148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 2025 Presentation</dc:title>
  <dc:creator>Carrie Valenzuela</dc:creator>
  <cp:lastModifiedBy>Tarah Dickerson</cp:lastModifiedBy>
  <cp:revision>6</cp:revision>
  <dcterms:created xsi:type="dcterms:W3CDTF">2006-08-16T00:00:00Z</dcterms:created>
  <dcterms:modified xsi:type="dcterms:W3CDTF">2025-03-08T03:05:07Z</dcterms:modified>
  <dc:identifier>DAGflewfsg8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0x010100CD7C44D390C7F94AB10D50C99F01CA71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_dlc_DocIdItemGuid">
    <vt:lpwstr>c05667ff-f24f-41ef-8112-402207d11c26</vt:lpwstr>
  </property>
</Properties>
</file>