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D6580-0FD2-436A-A470-00CFF6CF6A7C}" v="2" dt="2025-02-24T19:40:07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46"/>
  </p:normalViewPr>
  <p:slideViewPr>
    <p:cSldViewPr snapToGrid="0">
      <p:cViewPr varScale="1">
        <p:scale>
          <a:sx n="78" d="100"/>
          <a:sy n="78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hyperlink" Target="https://www.alanet.org/membership/volunteer-at-al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hyperlink" Target="https://www.alanet.org/membership/volunteer-at-al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9A19A-420E-415A-9EB2-20D5A8F82A1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1F8A5-4A1C-4FF2-BA53-A21B04D7DB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they are</a:t>
          </a:r>
        </a:p>
      </dgm:t>
    </dgm:pt>
    <dgm:pt modelId="{D5F03D7D-092E-45FF-AE8B-2DA4FA6BE30C}" type="parTrans" cxnId="{C034ED61-E05E-4189-A52B-E3BB112BADD8}">
      <dgm:prSet/>
      <dgm:spPr/>
      <dgm:t>
        <a:bodyPr/>
        <a:lstStyle/>
        <a:p>
          <a:endParaRPr lang="en-US"/>
        </a:p>
      </dgm:t>
    </dgm:pt>
    <dgm:pt modelId="{6955DB2C-274A-4FEE-803B-233F68E82B73}" type="sibTrans" cxnId="{C034ED61-E05E-4189-A52B-E3BB112BADD8}">
      <dgm:prSet/>
      <dgm:spPr/>
      <dgm:t>
        <a:bodyPr/>
        <a:lstStyle/>
        <a:p>
          <a:endParaRPr lang="en-US"/>
        </a:p>
      </dgm:t>
    </dgm:pt>
    <dgm:pt modelId="{8A27BBB4-E47C-44E6-BB7C-5039527A17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Where to find them</a:t>
          </a:r>
        </a:p>
      </dgm:t>
    </dgm:pt>
    <dgm:pt modelId="{B45559AB-92F1-4E8A-9798-CF6BA345D18A}" type="parTrans" cxnId="{D06DCCC2-B207-4F89-89FB-91F5F1045F62}">
      <dgm:prSet/>
      <dgm:spPr/>
      <dgm:t>
        <a:bodyPr/>
        <a:lstStyle/>
        <a:p>
          <a:endParaRPr lang="en-US"/>
        </a:p>
      </dgm:t>
    </dgm:pt>
    <dgm:pt modelId="{55F8755D-56F5-456C-AC3F-2A29A14F2D40}" type="sibTrans" cxnId="{D06DCCC2-B207-4F89-89FB-91F5F1045F62}">
      <dgm:prSet/>
      <dgm:spPr/>
      <dgm:t>
        <a:bodyPr/>
        <a:lstStyle/>
        <a:p>
          <a:endParaRPr lang="en-US"/>
        </a:p>
      </dgm:t>
    </dgm:pt>
    <dgm:pt modelId="{A081A6BD-BA4B-4FD5-810E-A45B9CBD0C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Setting your goals</a:t>
          </a:r>
        </a:p>
      </dgm:t>
    </dgm:pt>
    <dgm:pt modelId="{DB504869-95BB-4D6D-9C64-89A9167A6DC5}" type="parTrans" cxnId="{A1592213-FE2E-4E8C-A4DC-15FF8A408BDF}">
      <dgm:prSet/>
      <dgm:spPr/>
      <dgm:t>
        <a:bodyPr/>
        <a:lstStyle/>
        <a:p>
          <a:endParaRPr lang="en-US"/>
        </a:p>
      </dgm:t>
    </dgm:pt>
    <dgm:pt modelId="{9700D74F-95DF-4BF6-9158-67385CDE79DA}" type="sibTrans" cxnId="{A1592213-FE2E-4E8C-A4DC-15FF8A408BDF}">
      <dgm:prSet/>
      <dgm:spPr/>
      <dgm:t>
        <a:bodyPr/>
        <a:lstStyle/>
        <a:p>
          <a:endParaRPr lang="en-US"/>
        </a:p>
      </dgm:t>
    </dgm:pt>
    <dgm:pt modelId="{E5EEF1D5-B4FC-4D1D-9B39-0650B203C3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1"/>
            </a:rPr>
            <a:t>https://www.alanet.org/membership/volunteer-at-ala</a:t>
          </a:r>
          <a:endParaRPr lang="en-US"/>
        </a:p>
      </dgm:t>
    </dgm:pt>
    <dgm:pt modelId="{D0950E54-4620-47B2-87FB-D3CF64795CA6}" type="parTrans" cxnId="{DC5D9A2E-732F-46D0-900C-FCCB57F4EBB7}">
      <dgm:prSet/>
      <dgm:spPr/>
      <dgm:t>
        <a:bodyPr/>
        <a:lstStyle/>
        <a:p>
          <a:endParaRPr lang="en-US"/>
        </a:p>
      </dgm:t>
    </dgm:pt>
    <dgm:pt modelId="{963E9F34-44BD-43E9-99F3-FE64DA048405}" type="sibTrans" cxnId="{DC5D9A2E-732F-46D0-900C-FCCB57F4EBB7}">
      <dgm:prSet/>
      <dgm:spPr/>
      <dgm:t>
        <a:bodyPr/>
        <a:lstStyle/>
        <a:p>
          <a:endParaRPr lang="en-US"/>
        </a:p>
      </dgm:t>
    </dgm:pt>
    <dgm:pt modelId="{93D45C0A-EAE5-4F74-AB26-A6F9AD678588}" type="pres">
      <dgm:prSet presAssocID="{6DA9A19A-420E-415A-9EB2-20D5A8F82A19}" presName="root" presStyleCnt="0">
        <dgm:presLayoutVars>
          <dgm:dir/>
          <dgm:resizeHandles val="exact"/>
        </dgm:presLayoutVars>
      </dgm:prSet>
      <dgm:spPr/>
    </dgm:pt>
    <dgm:pt modelId="{A03850F2-9AFE-4C2D-BBAB-22A57C9A1B91}" type="pres">
      <dgm:prSet presAssocID="{A2C1F8A5-4A1C-4FF2-BA53-A21B04D7DB3E}" presName="compNode" presStyleCnt="0"/>
      <dgm:spPr/>
    </dgm:pt>
    <dgm:pt modelId="{2E6D31ED-205A-4A62-BDAD-BE1049B5C7A1}" type="pres">
      <dgm:prSet presAssocID="{A2C1F8A5-4A1C-4FF2-BA53-A21B04D7DB3E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8AAB54B-C3FF-4712-80FA-608D5DE432EF}" type="pres">
      <dgm:prSet presAssocID="{A2C1F8A5-4A1C-4FF2-BA53-A21B04D7DB3E}" presName="spaceRect" presStyleCnt="0"/>
      <dgm:spPr/>
    </dgm:pt>
    <dgm:pt modelId="{F43ADA65-E1DE-4344-8515-47C3E2C94C13}" type="pres">
      <dgm:prSet presAssocID="{A2C1F8A5-4A1C-4FF2-BA53-A21B04D7DB3E}" presName="textRect" presStyleLbl="revTx" presStyleIdx="0" presStyleCnt="4">
        <dgm:presLayoutVars>
          <dgm:chMax val="1"/>
          <dgm:chPref val="1"/>
        </dgm:presLayoutVars>
      </dgm:prSet>
      <dgm:spPr/>
    </dgm:pt>
    <dgm:pt modelId="{CF388C84-8C2E-4FAB-B0FE-600014C9BFD3}" type="pres">
      <dgm:prSet presAssocID="{6955DB2C-274A-4FEE-803B-233F68E82B73}" presName="sibTrans" presStyleCnt="0"/>
      <dgm:spPr/>
    </dgm:pt>
    <dgm:pt modelId="{29729477-7102-4D12-A84D-E2BD9EF23923}" type="pres">
      <dgm:prSet presAssocID="{8A27BBB4-E47C-44E6-BB7C-5039527A1742}" presName="compNode" presStyleCnt="0"/>
      <dgm:spPr/>
    </dgm:pt>
    <dgm:pt modelId="{4226F767-F5EA-4032-840B-6161DFC0F5BA}" type="pres">
      <dgm:prSet presAssocID="{8A27BBB4-E47C-44E6-BB7C-5039527A1742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16C8694-1B5D-49DD-A0E9-B2AF3A6B3CD5}" type="pres">
      <dgm:prSet presAssocID="{8A27BBB4-E47C-44E6-BB7C-5039527A1742}" presName="spaceRect" presStyleCnt="0"/>
      <dgm:spPr/>
    </dgm:pt>
    <dgm:pt modelId="{C8C02407-8A62-4CE3-9DA5-5819F2D74BB6}" type="pres">
      <dgm:prSet presAssocID="{8A27BBB4-E47C-44E6-BB7C-5039527A1742}" presName="textRect" presStyleLbl="revTx" presStyleIdx="1" presStyleCnt="4">
        <dgm:presLayoutVars>
          <dgm:chMax val="1"/>
          <dgm:chPref val="1"/>
        </dgm:presLayoutVars>
      </dgm:prSet>
      <dgm:spPr/>
    </dgm:pt>
    <dgm:pt modelId="{2F9FAD36-958F-4AEB-8E73-836CA8C80973}" type="pres">
      <dgm:prSet presAssocID="{55F8755D-56F5-456C-AC3F-2A29A14F2D40}" presName="sibTrans" presStyleCnt="0"/>
      <dgm:spPr/>
    </dgm:pt>
    <dgm:pt modelId="{6EA2ABEC-314F-4FE3-AA2D-2907AD70BCF9}" type="pres">
      <dgm:prSet presAssocID="{A081A6BD-BA4B-4FD5-810E-A45B9CBD0C1B}" presName="compNode" presStyleCnt="0"/>
      <dgm:spPr/>
    </dgm:pt>
    <dgm:pt modelId="{61C8ABD9-5F18-4451-89CC-04875FAAB8E0}" type="pres">
      <dgm:prSet presAssocID="{A081A6BD-BA4B-4FD5-810E-A45B9CBD0C1B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6E45C8D-B43D-46A0-A74C-1E5544F79032}" type="pres">
      <dgm:prSet presAssocID="{A081A6BD-BA4B-4FD5-810E-A45B9CBD0C1B}" presName="spaceRect" presStyleCnt="0"/>
      <dgm:spPr/>
    </dgm:pt>
    <dgm:pt modelId="{8E8723E4-6BAE-46EF-8483-50FAA4D89765}" type="pres">
      <dgm:prSet presAssocID="{A081A6BD-BA4B-4FD5-810E-A45B9CBD0C1B}" presName="textRect" presStyleLbl="revTx" presStyleIdx="2" presStyleCnt="4">
        <dgm:presLayoutVars>
          <dgm:chMax val="1"/>
          <dgm:chPref val="1"/>
        </dgm:presLayoutVars>
      </dgm:prSet>
      <dgm:spPr/>
    </dgm:pt>
    <dgm:pt modelId="{03B02A5E-FC63-42F8-9660-10108043311D}" type="pres">
      <dgm:prSet presAssocID="{9700D74F-95DF-4BF6-9158-67385CDE79DA}" presName="sibTrans" presStyleCnt="0"/>
      <dgm:spPr/>
    </dgm:pt>
    <dgm:pt modelId="{DF156759-0368-4574-B78A-747CEA9907F4}" type="pres">
      <dgm:prSet presAssocID="{E5EEF1D5-B4FC-4D1D-9B39-0650B203C3EE}" presName="compNode" presStyleCnt="0"/>
      <dgm:spPr/>
    </dgm:pt>
    <dgm:pt modelId="{20F279FB-5F60-41E5-9EF5-B446B6F72747}" type="pres">
      <dgm:prSet presAssocID="{E5EEF1D5-B4FC-4D1D-9B39-0650B203C3EE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922282E9-B710-414F-A7BA-C227A167C87A}" type="pres">
      <dgm:prSet presAssocID="{E5EEF1D5-B4FC-4D1D-9B39-0650B203C3EE}" presName="spaceRect" presStyleCnt="0"/>
      <dgm:spPr/>
    </dgm:pt>
    <dgm:pt modelId="{3D84714B-1650-4081-BC42-6AA29582B046}" type="pres">
      <dgm:prSet presAssocID="{E5EEF1D5-B4FC-4D1D-9B39-0650B203C3E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1592213-FE2E-4E8C-A4DC-15FF8A408BDF}" srcId="{6DA9A19A-420E-415A-9EB2-20D5A8F82A19}" destId="{A081A6BD-BA4B-4FD5-810E-A45B9CBD0C1B}" srcOrd="2" destOrd="0" parTransId="{DB504869-95BB-4D6D-9C64-89A9167A6DC5}" sibTransId="{9700D74F-95DF-4BF6-9158-67385CDE79DA}"/>
    <dgm:cxn modelId="{0947B513-1913-40CF-BD0B-DD0B69004D3B}" type="presOf" srcId="{6DA9A19A-420E-415A-9EB2-20D5A8F82A19}" destId="{93D45C0A-EAE5-4F74-AB26-A6F9AD678588}" srcOrd="0" destOrd="0" presId="urn:microsoft.com/office/officeart/2018/2/layout/IconLabelList"/>
    <dgm:cxn modelId="{AA65812B-21EE-4C84-8F43-06F07112B5C0}" type="presOf" srcId="{A2C1F8A5-4A1C-4FF2-BA53-A21B04D7DB3E}" destId="{F43ADA65-E1DE-4344-8515-47C3E2C94C13}" srcOrd="0" destOrd="0" presId="urn:microsoft.com/office/officeart/2018/2/layout/IconLabelList"/>
    <dgm:cxn modelId="{DC5D9A2E-732F-46D0-900C-FCCB57F4EBB7}" srcId="{6DA9A19A-420E-415A-9EB2-20D5A8F82A19}" destId="{E5EEF1D5-B4FC-4D1D-9B39-0650B203C3EE}" srcOrd="3" destOrd="0" parTransId="{D0950E54-4620-47B2-87FB-D3CF64795CA6}" sibTransId="{963E9F34-44BD-43E9-99F3-FE64DA048405}"/>
    <dgm:cxn modelId="{FCB8662F-2703-4238-AB05-889564E708C2}" type="presOf" srcId="{A081A6BD-BA4B-4FD5-810E-A45B9CBD0C1B}" destId="{8E8723E4-6BAE-46EF-8483-50FAA4D89765}" srcOrd="0" destOrd="0" presId="urn:microsoft.com/office/officeart/2018/2/layout/IconLabelList"/>
    <dgm:cxn modelId="{05708E3D-4267-45B2-AD7D-FD31E09F5056}" type="presOf" srcId="{E5EEF1D5-B4FC-4D1D-9B39-0650B203C3EE}" destId="{3D84714B-1650-4081-BC42-6AA29582B046}" srcOrd="0" destOrd="0" presId="urn:microsoft.com/office/officeart/2018/2/layout/IconLabelList"/>
    <dgm:cxn modelId="{C034ED61-E05E-4189-A52B-E3BB112BADD8}" srcId="{6DA9A19A-420E-415A-9EB2-20D5A8F82A19}" destId="{A2C1F8A5-4A1C-4FF2-BA53-A21B04D7DB3E}" srcOrd="0" destOrd="0" parTransId="{D5F03D7D-092E-45FF-AE8B-2DA4FA6BE30C}" sibTransId="{6955DB2C-274A-4FEE-803B-233F68E82B73}"/>
    <dgm:cxn modelId="{97D6DD6B-8CE4-4EC7-A51A-3AD2DCDF759E}" type="presOf" srcId="{8A27BBB4-E47C-44E6-BB7C-5039527A1742}" destId="{C8C02407-8A62-4CE3-9DA5-5819F2D74BB6}" srcOrd="0" destOrd="0" presId="urn:microsoft.com/office/officeart/2018/2/layout/IconLabelList"/>
    <dgm:cxn modelId="{D06DCCC2-B207-4F89-89FB-91F5F1045F62}" srcId="{6DA9A19A-420E-415A-9EB2-20D5A8F82A19}" destId="{8A27BBB4-E47C-44E6-BB7C-5039527A1742}" srcOrd="1" destOrd="0" parTransId="{B45559AB-92F1-4E8A-9798-CF6BA345D18A}" sibTransId="{55F8755D-56F5-456C-AC3F-2A29A14F2D40}"/>
    <dgm:cxn modelId="{B4B49F86-8500-4A68-9BCC-264D54BACC48}" type="presParOf" srcId="{93D45C0A-EAE5-4F74-AB26-A6F9AD678588}" destId="{A03850F2-9AFE-4C2D-BBAB-22A57C9A1B91}" srcOrd="0" destOrd="0" presId="urn:microsoft.com/office/officeart/2018/2/layout/IconLabelList"/>
    <dgm:cxn modelId="{A5E58CE3-DEA3-4ADC-933C-D4DE5DCA578F}" type="presParOf" srcId="{A03850F2-9AFE-4C2D-BBAB-22A57C9A1B91}" destId="{2E6D31ED-205A-4A62-BDAD-BE1049B5C7A1}" srcOrd="0" destOrd="0" presId="urn:microsoft.com/office/officeart/2018/2/layout/IconLabelList"/>
    <dgm:cxn modelId="{731ADBC3-FD57-4F28-9B8B-C899780348EB}" type="presParOf" srcId="{A03850F2-9AFE-4C2D-BBAB-22A57C9A1B91}" destId="{48AAB54B-C3FF-4712-80FA-608D5DE432EF}" srcOrd="1" destOrd="0" presId="urn:microsoft.com/office/officeart/2018/2/layout/IconLabelList"/>
    <dgm:cxn modelId="{2E30E1F6-A649-4D43-B41F-A1C814437AA0}" type="presParOf" srcId="{A03850F2-9AFE-4C2D-BBAB-22A57C9A1B91}" destId="{F43ADA65-E1DE-4344-8515-47C3E2C94C13}" srcOrd="2" destOrd="0" presId="urn:microsoft.com/office/officeart/2018/2/layout/IconLabelList"/>
    <dgm:cxn modelId="{1771F042-F128-41B1-95F0-AF591E6A6673}" type="presParOf" srcId="{93D45C0A-EAE5-4F74-AB26-A6F9AD678588}" destId="{CF388C84-8C2E-4FAB-B0FE-600014C9BFD3}" srcOrd="1" destOrd="0" presId="urn:microsoft.com/office/officeart/2018/2/layout/IconLabelList"/>
    <dgm:cxn modelId="{D23B2DFB-B3D4-4E16-8BB6-DCB78C7F4FF3}" type="presParOf" srcId="{93D45C0A-EAE5-4F74-AB26-A6F9AD678588}" destId="{29729477-7102-4D12-A84D-E2BD9EF23923}" srcOrd="2" destOrd="0" presId="urn:microsoft.com/office/officeart/2018/2/layout/IconLabelList"/>
    <dgm:cxn modelId="{53F615D6-13E7-4F74-A8B2-F429C50D153B}" type="presParOf" srcId="{29729477-7102-4D12-A84D-E2BD9EF23923}" destId="{4226F767-F5EA-4032-840B-6161DFC0F5BA}" srcOrd="0" destOrd="0" presId="urn:microsoft.com/office/officeart/2018/2/layout/IconLabelList"/>
    <dgm:cxn modelId="{EFD078C3-71EF-41CE-94D5-81EE7DC1BBAD}" type="presParOf" srcId="{29729477-7102-4D12-A84D-E2BD9EF23923}" destId="{516C8694-1B5D-49DD-A0E9-B2AF3A6B3CD5}" srcOrd="1" destOrd="0" presId="urn:microsoft.com/office/officeart/2018/2/layout/IconLabelList"/>
    <dgm:cxn modelId="{531BC4AB-A318-4B24-809A-4172C711F87E}" type="presParOf" srcId="{29729477-7102-4D12-A84D-E2BD9EF23923}" destId="{C8C02407-8A62-4CE3-9DA5-5819F2D74BB6}" srcOrd="2" destOrd="0" presId="urn:microsoft.com/office/officeart/2018/2/layout/IconLabelList"/>
    <dgm:cxn modelId="{EBBB8EF0-6587-4263-8297-6CF7C9D797A3}" type="presParOf" srcId="{93D45C0A-EAE5-4F74-AB26-A6F9AD678588}" destId="{2F9FAD36-958F-4AEB-8E73-836CA8C80973}" srcOrd="3" destOrd="0" presId="urn:microsoft.com/office/officeart/2018/2/layout/IconLabelList"/>
    <dgm:cxn modelId="{78D35F60-ABA1-46A2-83A4-8385752C8B44}" type="presParOf" srcId="{93D45C0A-EAE5-4F74-AB26-A6F9AD678588}" destId="{6EA2ABEC-314F-4FE3-AA2D-2907AD70BCF9}" srcOrd="4" destOrd="0" presId="urn:microsoft.com/office/officeart/2018/2/layout/IconLabelList"/>
    <dgm:cxn modelId="{935162C3-B31B-4562-A42F-12379E3B73BC}" type="presParOf" srcId="{6EA2ABEC-314F-4FE3-AA2D-2907AD70BCF9}" destId="{61C8ABD9-5F18-4451-89CC-04875FAAB8E0}" srcOrd="0" destOrd="0" presId="urn:microsoft.com/office/officeart/2018/2/layout/IconLabelList"/>
    <dgm:cxn modelId="{792ADF58-CAC4-48F4-A2A1-2CCEACB4500B}" type="presParOf" srcId="{6EA2ABEC-314F-4FE3-AA2D-2907AD70BCF9}" destId="{36E45C8D-B43D-46A0-A74C-1E5544F79032}" srcOrd="1" destOrd="0" presId="urn:microsoft.com/office/officeart/2018/2/layout/IconLabelList"/>
    <dgm:cxn modelId="{D20DF52B-6687-465A-A045-67FAC705C45B}" type="presParOf" srcId="{6EA2ABEC-314F-4FE3-AA2D-2907AD70BCF9}" destId="{8E8723E4-6BAE-46EF-8483-50FAA4D89765}" srcOrd="2" destOrd="0" presId="urn:microsoft.com/office/officeart/2018/2/layout/IconLabelList"/>
    <dgm:cxn modelId="{73B17906-EAB8-470F-A6B5-2A56D616EE51}" type="presParOf" srcId="{93D45C0A-EAE5-4F74-AB26-A6F9AD678588}" destId="{03B02A5E-FC63-42F8-9660-10108043311D}" srcOrd="5" destOrd="0" presId="urn:microsoft.com/office/officeart/2018/2/layout/IconLabelList"/>
    <dgm:cxn modelId="{5EB5599D-7440-4C89-BFCD-89ECDC318231}" type="presParOf" srcId="{93D45C0A-EAE5-4F74-AB26-A6F9AD678588}" destId="{DF156759-0368-4574-B78A-747CEA9907F4}" srcOrd="6" destOrd="0" presId="urn:microsoft.com/office/officeart/2018/2/layout/IconLabelList"/>
    <dgm:cxn modelId="{82346474-DC57-4B48-B888-1C63F040534A}" type="presParOf" srcId="{DF156759-0368-4574-B78A-747CEA9907F4}" destId="{20F279FB-5F60-41E5-9EF5-B446B6F72747}" srcOrd="0" destOrd="0" presId="urn:microsoft.com/office/officeart/2018/2/layout/IconLabelList"/>
    <dgm:cxn modelId="{EA9B79D2-ED2A-4EB3-AAB9-78041662944D}" type="presParOf" srcId="{DF156759-0368-4574-B78A-747CEA9907F4}" destId="{922282E9-B710-414F-A7BA-C227A167C87A}" srcOrd="1" destOrd="0" presId="urn:microsoft.com/office/officeart/2018/2/layout/IconLabelList"/>
    <dgm:cxn modelId="{305D1931-70DE-45A8-8D02-C20DCDEC3158}" type="presParOf" srcId="{DF156759-0368-4574-B78A-747CEA9907F4}" destId="{3D84714B-1650-4081-BC42-6AA29582B0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A7A19-3343-4EE1-A701-ABF18BBA505D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1A9116-F3B1-4C53-AD15-5806D6AB4DBB}">
      <dgm:prSet/>
      <dgm:spPr/>
      <dgm:t>
        <a:bodyPr/>
        <a:lstStyle/>
        <a:p>
          <a:r>
            <a:rPr lang="en-US"/>
            <a:t>Ensure</a:t>
          </a:r>
        </a:p>
      </dgm:t>
    </dgm:pt>
    <dgm:pt modelId="{07FC1BF4-149B-426A-BE49-8962D6701556}" type="parTrans" cxnId="{75D9D6B7-4007-4B4C-9707-4F813F2BAF16}">
      <dgm:prSet/>
      <dgm:spPr/>
      <dgm:t>
        <a:bodyPr/>
        <a:lstStyle/>
        <a:p>
          <a:endParaRPr lang="en-US"/>
        </a:p>
      </dgm:t>
    </dgm:pt>
    <dgm:pt modelId="{09B7FE0B-9ABA-4F13-A5D0-922EB544A066}" type="sibTrans" cxnId="{75D9D6B7-4007-4B4C-9707-4F813F2BAF16}">
      <dgm:prSet/>
      <dgm:spPr/>
      <dgm:t>
        <a:bodyPr/>
        <a:lstStyle/>
        <a:p>
          <a:endParaRPr lang="en-US"/>
        </a:p>
      </dgm:t>
    </dgm:pt>
    <dgm:pt modelId="{6466C51D-A876-435F-8747-48974B2DB1A7}">
      <dgm:prSet/>
      <dgm:spPr/>
      <dgm:t>
        <a:bodyPr/>
        <a:lstStyle/>
        <a:p>
          <a:r>
            <a:rPr lang="en-US"/>
            <a:t>Ensure that committee/team efforts are and remain aligned with the mission, goals and strategies of ALA and the committee/team’s approved Plan of Work.</a:t>
          </a:r>
        </a:p>
      </dgm:t>
    </dgm:pt>
    <dgm:pt modelId="{497FDFE9-B396-4354-8032-EFB3AC399CCF}" type="parTrans" cxnId="{B4F1927E-3EE7-4619-8E23-81CD5906A16F}">
      <dgm:prSet/>
      <dgm:spPr/>
      <dgm:t>
        <a:bodyPr/>
        <a:lstStyle/>
        <a:p>
          <a:endParaRPr lang="en-US"/>
        </a:p>
      </dgm:t>
    </dgm:pt>
    <dgm:pt modelId="{806D2A71-6903-4A51-BE93-12198E2EAE0E}" type="sibTrans" cxnId="{B4F1927E-3EE7-4619-8E23-81CD5906A16F}">
      <dgm:prSet/>
      <dgm:spPr/>
      <dgm:t>
        <a:bodyPr/>
        <a:lstStyle/>
        <a:p>
          <a:endParaRPr lang="en-US"/>
        </a:p>
      </dgm:t>
    </dgm:pt>
    <dgm:pt modelId="{296B810E-19E3-4CE4-96B1-DD33F0EA51B1}">
      <dgm:prSet/>
      <dgm:spPr/>
      <dgm:t>
        <a:bodyPr/>
        <a:lstStyle/>
        <a:p>
          <a:r>
            <a:rPr lang="en-US"/>
            <a:t>Present</a:t>
          </a:r>
        </a:p>
      </dgm:t>
    </dgm:pt>
    <dgm:pt modelId="{ACFF0F05-2C7C-40EB-AD85-89B0334D2E3B}" type="parTrans" cxnId="{8DED30F3-09BA-4D5E-BAC7-E29F723B671F}">
      <dgm:prSet/>
      <dgm:spPr/>
      <dgm:t>
        <a:bodyPr/>
        <a:lstStyle/>
        <a:p>
          <a:endParaRPr lang="en-US"/>
        </a:p>
      </dgm:t>
    </dgm:pt>
    <dgm:pt modelId="{22001310-BB27-4F84-B036-C4801B1A9677}" type="sibTrans" cxnId="{8DED30F3-09BA-4D5E-BAC7-E29F723B671F}">
      <dgm:prSet/>
      <dgm:spPr/>
      <dgm:t>
        <a:bodyPr/>
        <a:lstStyle/>
        <a:p>
          <a:endParaRPr lang="en-US"/>
        </a:p>
      </dgm:t>
    </dgm:pt>
    <dgm:pt modelId="{9800A1D8-104E-41ED-BEC6-296E7E19F7E8}">
      <dgm:prSet/>
      <dgm:spPr/>
      <dgm:t>
        <a:bodyPr/>
        <a:lstStyle/>
        <a:p>
          <a:r>
            <a:rPr lang="en-US"/>
            <a:t>Present recommendations and actions to the Board of Directors through Committee Chair and ALA staff for agenda development. Agreement with committee actions is not required.</a:t>
          </a:r>
        </a:p>
      </dgm:t>
    </dgm:pt>
    <dgm:pt modelId="{55FC9338-7D5A-45BC-A808-E4AB95F2F960}" type="parTrans" cxnId="{06E9453D-6FC9-47F1-9AA7-D25B5C18B004}">
      <dgm:prSet/>
      <dgm:spPr/>
      <dgm:t>
        <a:bodyPr/>
        <a:lstStyle/>
        <a:p>
          <a:endParaRPr lang="en-US"/>
        </a:p>
      </dgm:t>
    </dgm:pt>
    <dgm:pt modelId="{290509A7-960A-4862-8E06-9E065AB54F9E}" type="sibTrans" cxnId="{06E9453D-6FC9-47F1-9AA7-D25B5C18B004}">
      <dgm:prSet/>
      <dgm:spPr/>
      <dgm:t>
        <a:bodyPr/>
        <a:lstStyle/>
        <a:p>
          <a:endParaRPr lang="en-US"/>
        </a:p>
      </dgm:t>
    </dgm:pt>
    <dgm:pt modelId="{64F169AA-9B49-435E-AA40-74E957E275B1}">
      <dgm:prSet/>
      <dgm:spPr/>
      <dgm:t>
        <a:bodyPr/>
        <a:lstStyle/>
        <a:p>
          <a:r>
            <a:rPr lang="en-US"/>
            <a:t>Serve</a:t>
          </a:r>
        </a:p>
      </dgm:t>
    </dgm:pt>
    <dgm:pt modelId="{F5C3527F-15FE-45C7-971D-8FA12D286149}" type="parTrans" cxnId="{46FF428F-A8CE-41ED-A3DE-D3F04D493B13}">
      <dgm:prSet/>
      <dgm:spPr/>
      <dgm:t>
        <a:bodyPr/>
        <a:lstStyle/>
        <a:p>
          <a:endParaRPr lang="en-US"/>
        </a:p>
      </dgm:t>
    </dgm:pt>
    <dgm:pt modelId="{27FAD375-639E-42F6-9972-E63525AFB04C}" type="sibTrans" cxnId="{46FF428F-A8CE-41ED-A3DE-D3F04D493B13}">
      <dgm:prSet/>
      <dgm:spPr/>
      <dgm:t>
        <a:bodyPr/>
        <a:lstStyle/>
        <a:p>
          <a:endParaRPr lang="en-US"/>
        </a:p>
      </dgm:t>
    </dgm:pt>
    <dgm:pt modelId="{99C8CFD3-94BB-4510-8AB9-DAA1EFA7935D}">
      <dgm:prSet/>
      <dgm:spPr/>
      <dgm:t>
        <a:bodyPr/>
        <a:lstStyle/>
        <a:p>
          <a:r>
            <a:rPr lang="en-US"/>
            <a:t>Serve as an interpreter to the committee on ALA policies and processes.</a:t>
          </a:r>
        </a:p>
      </dgm:t>
    </dgm:pt>
    <dgm:pt modelId="{704570E4-10C3-4F37-BBB6-5F4DFC7D8B7D}" type="parTrans" cxnId="{3F77637C-CF58-40D4-92B2-AA0AFF13A3DB}">
      <dgm:prSet/>
      <dgm:spPr/>
      <dgm:t>
        <a:bodyPr/>
        <a:lstStyle/>
        <a:p>
          <a:endParaRPr lang="en-US"/>
        </a:p>
      </dgm:t>
    </dgm:pt>
    <dgm:pt modelId="{39337D9C-60BE-45E4-850C-038ACE80EB84}" type="sibTrans" cxnId="{3F77637C-CF58-40D4-92B2-AA0AFF13A3DB}">
      <dgm:prSet/>
      <dgm:spPr/>
      <dgm:t>
        <a:bodyPr/>
        <a:lstStyle/>
        <a:p>
          <a:endParaRPr lang="en-US"/>
        </a:p>
      </dgm:t>
    </dgm:pt>
    <dgm:pt modelId="{3CA07ECC-B24B-4407-BE9E-22C1C7A9A72E}">
      <dgm:prSet/>
      <dgm:spPr/>
      <dgm:t>
        <a:bodyPr/>
        <a:lstStyle/>
        <a:p>
          <a:r>
            <a:rPr lang="en-US"/>
            <a:t>Ensure</a:t>
          </a:r>
        </a:p>
      </dgm:t>
    </dgm:pt>
    <dgm:pt modelId="{108B77FB-4649-471A-A87F-874A0A212B93}" type="parTrans" cxnId="{D7A751D5-C60F-4854-98E8-EAE247CA3F17}">
      <dgm:prSet/>
      <dgm:spPr/>
      <dgm:t>
        <a:bodyPr/>
        <a:lstStyle/>
        <a:p>
          <a:endParaRPr lang="en-US"/>
        </a:p>
      </dgm:t>
    </dgm:pt>
    <dgm:pt modelId="{D9DAB0F0-9D25-49D2-9EA0-7EF726839AC2}" type="sibTrans" cxnId="{D7A751D5-C60F-4854-98E8-EAE247CA3F17}">
      <dgm:prSet/>
      <dgm:spPr/>
      <dgm:t>
        <a:bodyPr/>
        <a:lstStyle/>
        <a:p>
          <a:endParaRPr lang="en-US"/>
        </a:p>
      </dgm:t>
    </dgm:pt>
    <dgm:pt modelId="{6DAD2514-A544-4686-9AA3-E738AD256FE8}">
      <dgm:prSet/>
      <dgm:spPr/>
      <dgm:t>
        <a:bodyPr/>
        <a:lstStyle/>
        <a:p>
          <a:r>
            <a:rPr lang="en-US"/>
            <a:t>Ensure fiscal responsibility, working with the Staff Liaison and Committee Chair/Team Lead to ensure the committee/team works within approved budget and fiscal guidelines.</a:t>
          </a:r>
        </a:p>
      </dgm:t>
    </dgm:pt>
    <dgm:pt modelId="{24E80410-844A-4618-8A72-5BE84BAF300E}" type="parTrans" cxnId="{36F705B3-F6EC-4928-B59B-D9D26F7DE13D}">
      <dgm:prSet/>
      <dgm:spPr/>
      <dgm:t>
        <a:bodyPr/>
        <a:lstStyle/>
        <a:p>
          <a:endParaRPr lang="en-US"/>
        </a:p>
      </dgm:t>
    </dgm:pt>
    <dgm:pt modelId="{33417689-36FC-489E-BED9-B7E0ABB9AF48}" type="sibTrans" cxnId="{36F705B3-F6EC-4928-B59B-D9D26F7DE13D}">
      <dgm:prSet/>
      <dgm:spPr/>
      <dgm:t>
        <a:bodyPr/>
        <a:lstStyle/>
        <a:p>
          <a:endParaRPr lang="en-US"/>
        </a:p>
      </dgm:t>
    </dgm:pt>
    <dgm:pt modelId="{1E4533F6-EA82-450E-A01C-9A27E40FEB79}">
      <dgm:prSet/>
      <dgm:spPr/>
      <dgm:t>
        <a:bodyPr/>
        <a:lstStyle/>
        <a:p>
          <a:r>
            <a:rPr lang="en-US"/>
            <a:t>Counsel</a:t>
          </a:r>
        </a:p>
      </dgm:t>
    </dgm:pt>
    <dgm:pt modelId="{DA9D2AA7-B769-469D-8DFB-5A5D98377C7A}" type="parTrans" cxnId="{F380E90C-5592-4988-A4D8-733BAD0355C5}">
      <dgm:prSet/>
      <dgm:spPr/>
      <dgm:t>
        <a:bodyPr/>
        <a:lstStyle/>
        <a:p>
          <a:endParaRPr lang="en-US"/>
        </a:p>
      </dgm:t>
    </dgm:pt>
    <dgm:pt modelId="{F8A53802-2F57-4116-8DCC-ED3873E17ABF}" type="sibTrans" cxnId="{F380E90C-5592-4988-A4D8-733BAD0355C5}">
      <dgm:prSet/>
      <dgm:spPr/>
      <dgm:t>
        <a:bodyPr/>
        <a:lstStyle/>
        <a:p>
          <a:endParaRPr lang="en-US"/>
        </a:p>
      </dgm:t>
    </dgm:pt>
    <dgm:pt modelId="{40D5D8CD-97D5-4408-8AD8-91C2B50B3951}">
      <dgm:prSet/>
      <dgm:spPr/>
      <dgm:t>
        <a:bodyPr/>
        <a:lstStyle/>
        <a:p>
          <a:r>
            <a:rPr lang="en-US"/>
            <a:t>Counsel with the Staff Liaison and Committee Chair/Team Lead to meet objectives or should problems occur, consult with the Executive Director and Board, as necessary.</a:t>
          </a:r>
        </a:p>
      </dgm:t>
    </dgm:pt>
    <dgm:pt modelId="{F238B435-6706-4436-9940-613DF0BC4CE9}" type="parTrans" cxnId="{296EBF56-C1A9-4AC7-87BB-50D50BB3C0BC}">
      <dgm:prSet/>
      <dgm:spPr/>
      <dgm:t>
        <a:bodyPr/>
        <a:lstStyle/>
        <a:p>
          <a:endParaRPr lang="en-US"/>
        </a:p>
      </dgm:t>
    </dgm:pt>
    <dgm:pt modelId="{B4E747F9-8D4B-4C16-8CE1-475CA8F6BE0E}" type="sibTrans" cxnId="{296EBF56-C1A9-4AC7-87BB-50D50BB3C0BC}">
      <dgm:prSet/>
      <dgm:spPr/>
      <dgm:t>
        <a:bodyPr/>
        <a:lstStyle/>
        <a:p>
          <a:endParaRPr lang="en-US"/>
        </a:p>
      </dgm:t>
    </dgm:pt>
    <dgm:pt modelId="{182E7CD2-7069-4AF9-91A0-6F5998922916}">
      <dgm:prSet/>
      <dgm:spPr/>
      <dgm:t>
        <a:bodyPr/>
        <a:lstStyle/>
        <a:p>
          <a:r>
            <a:rPr lang="en-US"/>
            <a:t>Report</a:t>
          </a:r>
        </a:p>
      </dgm:t>
    </dgm:pt>
    <dgm:pt modelId="{178C99B0-7900-485E-A503-56E70F89BB06}" type="parTrans" cxnId="{CCB79C79-894D-4109-A65D-F13ABD8C3573}">
      <dgm:prSet/>
      <dgm:spPr/>
      <dgm:t>
        <a:bodyPr/>
        <a:lstStyle/>
        <a:p>
          <a:endParaRPr lang="en-US"/>
        </a:p>
      </dgm:t>
    </dgm:pt>
    <dgm:pt modelId="{0DD5EF41-6D26-40D6-A6FE-C1AA27456038}" type="sibTrans" cxnId="{CCB79C79-894D-4109-A65D-F13ABD8C3573}">
      <dgm:prSet/>
      <dgm:spPr/>
      <dgm:t>
        <a:bodyPr/>
        <a:lstStyle/>
        <a:p>
          <a:endParaRPr lang="en-US"/>
        </a:p>
      </dgm:t>
    </dgm:pt>
    <dgm:pt modelId="{C6BC621A-48A4-4578-B643-C17288E4EFC3}">
      <dgm:prSet/>
      <dgm:spPr/>
      <dgm:t>
        <a:bodyPr/>
        <a:lstStyle/>
        <a:p>
          <a:r>
            <a:rPr lang="en-US"/>
            <a:t>Report to the Staff Liaison and Committee Chair/Team Lead promptly actions of the Board affecting the committee.</a:t>
          </a:r>
        </a:p>
      </dgm:t>
    </dgm:pt>
    <dgm:pt modelId="{CCC73BA5-01FC-4324-BE6C-B435DC7FAB5A}" type="parTrans" cxnId="{F41BA7EE-C2B7-425B-B18A-80CC30957281}">
      <dgm:prSet/>
      <dgm:spPr/>
      <dgm:t>
        <a:bodyPr/>
        <a:lstStyle/>
        <a:p>
          <a:endParaRPr lang="en-US"/>
        </a:p>
      </dgm:t>
    </dgm:pt>
    <dgm:pt modelId="{84AE4894-8780-4FC6-8F23-6CCFB8D079EC}" type="sibTrans" cxnId="{F41BA7EE-C2B7-425B-B18A-80CC30957281}">
      <dgm:prSet/>
      <dgm:spPr/>
      <dgm:t>
        <a:bodyPr/>
        <a:lstStyle/>
        <a:p>
          <a:endParaRPr lang="en-US"/>
        </a:p>
      </dgm:t>
    </dgm:pt>
    <dgm:pt modelId="{BC13E555-B7ED-44F4-BE48-C13EEFC0A388}">
      <dgm:prSet/>
      <dgm:spPr/>
      <dgm:t>
        <a:bodyPr/>
        <a:lstStyle/>
        <a:p>
          <a:r>
            <a:rPr lang="en-US"/>
            <a:t>Identify</a:t>
          </a:r>
        </a:p>
      </dgm:t>
    </dgm:pt>
    <dgm:pt modelId="{7CA96A43-F722-4406-A4FF-F716AC3F3C7F}" type="parTrans" cxnId="{5E3FC5E1-9F4A-4E3C-AB6F-7FB7CCF97F26}">
      <dgm:prSet/>
      <dgm:spPr/>
      <dgm:t>
        <a:bodyPr/>
        <a:lstStyle/>
        <a:p>
          <a:endParaRPr lang="en-US"/>
        </a:p>
      </dgm:t>
    </dgm:pt>
    <dgm:pt modelId="{65B1F223-71BF-4530-97D3-857CCF6AD403}" type="sibTrans" cxnId="{5E3FC5E1-9F4A-4E3C-AB6F-7FB7CCF97F26}">
      <dgm:prSet/>
      <dgm:spPr/>
      <dgm:t>
        <a:bodyPr/>
        <a:lstStyle/>
        <a:p>
          <a:endParaRPr lang="en-US"/>
        </a:p>
      </dgm:t>
    </dgm:pt>
    <dgm:pt modelId="{8E10F1BF-0A77-418E-BA7B-7308D97DD126}">
      <dgm:prSet/>
      <dgm:spPr/>
      <dgm:t>
        <a:bodyPr/>
        <a:lstStyle/>
        <a:p>
          <a:r>
            <a:rPr lang="en-US"/>
            <a:t>Identify potential future leaders. </a:t>
          </a:r>
        </a:p>
      </dgm:t>
    </dgm:pt>
    <dgm:pt modelId="{41D7969E-AAC4-4FC5-A080-D4E90EFD6567}" type="parTrans" cxnId="{DF858DD4-8FA5-4DBC-9BF5-0BD2E2AF5EA1}">
      <dgm:prSet/>
      <dgm:spPr/>
      <dgm:t>
        <a:bodyPr/>
        <a:lstStyle/>
        <a:p>
          <a:endParaRPr lang="en-US"/>
        </a:p>
      </dgm:t>
    </dgm:pt>
    <dgm:pt modelId="{80682B7C-719B-4697-840C-B56F17038EC3}" type="sibTrans" cxnId="{DF858DD4-8FA5-4DBC-9BF5-0BD2E2AF5EA1}">
      <dgm:prSet/>
      <dgm:spPr/>
      <dgm:t>
        <a:bodyPr/>
        <a:lstStyle/>
        <a:p>
          <a:endParaRPr lang="en-US"/>
        </a:p>
      </dgm:t>
    </dgm:pt>
    <dgm:pt modelId="{13D0A0F6-5AD0-E141-BE79-56D9B1A41FDE}" type="pres">
      <dgm:prSet presAssocID="{633A7A19-3343-4EE1-A701-ABF18BBA505D}" presName="Name0" presStyleCnt="0">
        <dgm:presLayoutVars>
          <dgm:dir/>
          <dgm:animLvl val="lvl"/>
          <dgm:resizeHandles val="exact"/>
        </dgm:presLayoutVars>
      </dgm:prSet>
      <dgm:spPr/>
    </dgm:pt>
    <dgm:pt modelId="{DE804183-3521-6B4A-8F87-38FD3129CCB3}" type="pres">
      <dgm:prSet presAssocID="{191A9116-F3B1-4C53-AD15-5806D6AB4DBB}" presName="composite" presStyleCnt="0"/>
      <dgm:spPr/>
    </dgm:pt>
    <dgm:pt modelId="{EC7D4D83-4984-D64D-8A41-D7CD5BD95BBB}" type="pres">
      <dgm:prSet presAssocID="{191A9116-F3B1-4C53-AD15-5806D6AB4DBB}" presName="parTx" presStyleLbl="alignNode1" presStyleIdx="0" presStyleCnt="7">
        <dgm:presLayoutVars>
          <dgm:chMax val="0"/>
          <dgm:chPref val="0"/>
        </dgm:presLayoutVars>
      </dgm:prSet>
      <dgm:spPr/>
    </dgm:pt>
    <dgm:pt modelId="{4D6DF936-4A78-5846-8FF3-2ADF640D3A0D}" type="pres">
      <dgm:prSet presAssocID="{191A9116-F3B1-4C53-AD15-5806D6AB4DBB}" presName="desTx" presStyleLbl="alignAccFollowNode1" presStyleIdx="0" presStyleCnt="7">
        <dgm:presLayoutVars/>
      </dgm:prSet>
      <dgm:spPr/>
    </dgm:pt>
    <dgm:pt modelId="{B5260261-7382-7242-8D3F-841249557A13}" type="pres">
      <dgm:prSet presAssocID="{09B7FE0B-9ABA-4F13-A5D0-922EB544A066}" presName="space" presStyleCnt="0"/>
      <dgm:spPr/>
    </dgm:pt>
    <dgm:pt modelId="{85B4EBD4-4FF1-4846-8D96-CF02C62F8E02}" type="pres">
      <dgm:prSet presAssocID="{296B810E-19E3-4CE4-96B1-DD33F0EA51B1}" presName="composite" presStyleCnt="0"/>
      <dgm:spPr/>
    </dgm:pt>
    <dgm:pt modelId="{886E172F-334A-A84D-9930-D8C749895535}" type="pres">
      <dgm:prSet presAssocID="{296B810E-19E3-4CE4-96B1-DD33F0EA51B1}" presName="parTx" presStyleLbl="alignNode1" presStyleIdx="1" presStyleCnt="7">
        <dgm:presLayoutVars>
          <dgm:chMax val="0"/>
          <dgm:chPref val="0"/>
        </dgm:presLayoutVars>
      </dgm:prSet>
      <dgm:spPr/>
    </dgm:pt>
    <dgm:pt modelId="{ADF37000-F8DD-2F4B-A671-16BC6FCC83EC}" type="pres">
      <dgm:prSet presAssocID="{296B810E-19E3-4CE4-96B1-DD33F0EA51B1}" presName="desTx" presStyleLbl="alignAccFollowNode1" presStyleIdx="1" presStyleCnt="7">
        <dgm:presLayoutVars/>
      </dgm:prSet>
      <dgm:spPr/>
    </dgm:pt>
    <dgm:pt modelId="{A90BC988-73D0-2448-A86E-CAD6B59A6C41}" type="pres">
      <dgm:prSet presAssocID="{22001310-BB27-4F84-B036-C4801B1A9677}" presName="space" presStyleCnt="0"/>
      <dgm:spPr/>
    </dgm:pt>
    <dgm:pt modelId="{AB7B2A7C-703F-0741-9B8E-0FDB45AED9B8}" type="pres">
      <dgm:prSet presAssocID="{64F169AA-9B49-435E-AA40-74E957E275B1}" presName="composite" presStyleCnt="0"/>
      <dgm:spPr/>
    </dgm:pt>
    <dgm:pt modelId="{788750A0-2B62-144B-8DF7-5FD20BAEAB2B}" type="pres">
      <dgm:prSet presAssocID="{64F169AA-9B49-435E-AA40-74E957E275B1}" presName="parTx" presStyleLbl="alignNode1" presStyleIdx="2" presStyleCnt="7">
        <dgm:presLayoutVars>
          <dgm:chMax val="0"/>
          <dgm:chPref val="0"/>
        </dgm:presLayoutVars>
      </dgm:prSet>
      <dgm:spPr/>
    </dgm:pt>
    <dgm:pt modelId="{98D73A09-B8B0-464F-ADDC-7EC6F124A543}" type="pres">
      <dgm:prSet presAssocID="{64F169AA-9B49-435E-AA40-74E957E275B1}" presName="desTx" presStyleLbl="alignAccFollowNode1" presStyleIdx="2" presStyleCnt="7">
        <dgm:presLayoutVars/>
      </dgm:prSet>
      <dgm:spPr/>
    </dgm:pt>
    <dgm:pt modelId="{FD44DF8C-9DA7-6442-B1AE-3989C6A51E86}" type="pres">
      <dgm:prSet presAssocID="{27FAD375-639E-42F6-9972-E63525AFB04C}" presName="space" presStyleCnt="0"/>
      <dgm:spPr/>
    </dgm:pt>
    <dgm:pt modelId="{608D747D-EE13-6041-83DF-6F11BDA64560}" type="pres">
      <dgm:prSet presAssocID="{3CA07ECC-B24B-4407-BE9E-22C1C7A9A72E}" presName="composite" presStyleCnt="0"/>
      <dgm:spPr/>
    </dgm:pt>
    <dgm:pt modelId="{E684134E-C37F-8E44-8557-5FE399B77EB1}" type="pres">
      <dgm:prSet presAssocID="{3CA07ECC-B24B-4407-BE9E-22C1C7A9A72E}" presName="parTx" presStyleLbl="alignNode1" presStyleIdx="3" presStyleCnt="7">
        <dgm:presLayoutVars>
          <dgm:chMax val="0"/>
          <dgm:chPref val="0"/>
        </dgm:presLayoutVars>
      </dgm:prSet>
      <dgm:spPr/>
    </dgm:pt>
    <dgm:pt modelId="{732C53B9-9370-924E-8594-FDB97B625E55}" type="pres">
      <dgm:prSet presAssocID="{3CA07ECC-B24B-4407-BE9E-22C1C7A9A72E}" presName="desTx" presStyleLbl="alignAccFollowNode1" presStyleIdx="3" presStyleCnt="7">
        <dgm:presLayoutVars/>
      </dgm:prSet>
      <dgm:spPr/>
    </dgm:pt>
    <dgm:pt modelId="{526C8C79-A70A-4A4A-AE45-F3EC4733DE9C}" type="pres">
      <dgm:prSet presAssocID="{D9DAB0F0-9D25-49D2-9EA0-7EF726839AC2}" presName="space" presStyleCnt="0"/>
      <dgm:spPr/>
    </dgm:pt>
    <dgm:pt modelId="{537C7614-09AE-274E-AE33-4DC17FB71462}" type="pres">
      <dgm:prSet presAssocID="{1E4533F6-EA82-450E-A01C-9A27E40FEB79}" presName="composite" presStyleCnt="0"/>
      <dgm:spPr/>
    </dgm:pt>
    <dgm:pt modelId="{268A1E89-6B4B-3840-8F20-39BDD2BD73CD}" type="pres">
      <dgm:prSet presAssocID="{1E4533F6-EA82-450E-A01C-9A27E40FEB79}" presName="parTx" presStyleLbl="alignNode1" presStyleIdx="4" presStyleCnt="7">
        <dgm:presLayoutVars>
          <dgm:chMax val="0"/>
          <dgm:chPref val="0"/>
        </dgm:presLayoutVars>
      </dgm:prSet>
      <dgm:spPr/>
    </dgm:pt>
    <dgm:pt modelId="{15EAE132-2D67-7044-BA3D-4694A05F31D9}" type="pres">
      <dgm:prSet presAssocID="{1E4533F6-EA82-450E-A01C-9A27E40FEB79}" presName="desTx" presStyleLbl="alignAccFollowNode1" presStyleIdx="4" presStyleCnt="7">
        <dgm:presLayoutVars/>
      </dgm:prSet>
      <dgm:spPr/>
    </dgm:pt>
    <dgm:pt modelId="{5E57D4E0-D2A2-D743-9589-EF58F4B98CFC}" type="pres">
      <dgm:prSet presAssocID="{F8A53802-2F57-4116-8DCC-ED3873E17ABF}" presName="space" presStyleCnt="0"/>
      <dgm:spPr/>
    </dgm:pt>
    <dgm:pt modelId="{2A26759A-CEF4-F146-9076-1E2A437617DA}" type="pres">
      <dgm:prSet presAssocID="{182E7CD2-7069-4AF9-91A0-6F5998922916}" presName="composite" presStyleCnt="0"/>
      <dgm:spPr/>
    </dgm:pt>
    <dgm:pt modelId="{4E7F914E-A6E8-A24E-B418-7402C113775C}" type="pres">
      <dgm:prSet presAssocID="{182E7CD2-7069-4AF9-91A0-6F5998922916}" presName="parTx" presStyleLbl="alignNode1" presStyleIdx="5" presStyleCnt="7">
        <dgm:presLayoutVars>
          <dgm:chMax val="0"/>
          <dgm:chPref val="0"/>
        </dgm:presLayoutVars>
      </dgm:prSet>
      <dgm:spPr/>
    </dgm:pt>
    <dgm:pt modelId="{4F560ED2-039F-7F46-AFBF-9EF32DA61139}" type="pres">
      <dgm:prSet presAssocID="{182E7CD2-7069-4AF9-91A0-6F5998922916}" presName="desTx" presStyleLbl="alignAccFollowNode1" presStyleIdx="5" presStyleCnt="7">
        <dgm:presLayoutVars/>
      </dgm:prSet>
      <dgm:spPr/>
    </dgm:pt>
    <dgm:pt modelId="{3D156DA9-ABE8-A64A-9667-86B8CB9D87AC}" type="pres">
      <dgm:prSet presAssocID="{0DD5EF41-6D26-40D6-A6FE-C1AA27456038}" presName="space" presStyleCnt="0"/>
      <dgm:spPr/>
    </dgm:pt>
    <dgm:pt modelId="{9AB495C3-356A-1941-8324-5604E5555D26}" type="pres">
      <dgm:prSet presAssocID="{BC13E555-B7ED-44F4-BE48-C13EEFC0A388}" presName="composite" presStyleCnt="0"/>
      <dgm:spPr/>
    </dgm:pt>
    <dgm:pt modelId="{219B8F47-B1A0-1E44-8BAF-E313171B8F30}" type="pres">
      <dgm:prSet presAssocID="{BC13E555-B7ED-44F4-BE48-C13EEFC0A388}" presName="parTx" presStyleLbl="alignNode1" presStyleIdx="6" presStyleCnt="7">
        <dgm:presLayoutVars>
          <dgm:chMax val="0"/>
          <dgm:chPref val="0"/>
        </dgm:presLayoutVars>
      </dgm:prSet>
      <dgm:spPr/>
    </dgm:pt>
    <dgm:pt modelId="{C1F3A3D0-3A38-DD41-9EAF-1479042A8873}" type="pres">
      <dgm:prSet presAssocID="{BC13E555-B7ED-44F4-BE48-C13EEFC0A388}" presName="desTx" presStyleLbl="alignAccFollowNode1" presStyleIdx="6" presStyleCnt="7">
        <dgm:presLayoutVars/>
      </dgm:prSet>
      <dgm:spPr/>
    </dgm:pt>
  </dgm:ptLst>
  <dgm:cxnLst>
    <dgm:cxn modelId="{1D61CD01-B846-E840-A3B2-57062CF3CD8E}" type="presOf" srcId="{6466C51D-A876-435F-8747-48974B2DB1A7}" destId="{4D6DF936-4A78-5846-8FF3-2ADF640D3A0D}" srcOrd="0" destOrd="0" presId="urn:microsoft.com/office/officeart/2016/7/layout/HorizontalActionList"/>
    <dgm:cxn modelId="{F380E90C-5592-4988-A4D8-733BAD0355C5}" srcId="{633A7A19-3343-4EE1-A701-ABF18BBA505D}" destId="{1E4533F6-EA82-450E-A01C-9A27E40FEB79}" srcOrd="4" destOrd="0" parTransId="{DA9D2AA7-B769-469D-8DFB-5A5D98377C7A}" sibTransId="{F8A53802-2F57-4116-8DCC-ED3873E17ABF}"/>
    <dgm:cxn modelId="{F4F41F14-6830-FB4C-929D-D8B164BB7629}" type="presOf" srcId="{633A7A19-3343-4EE1-A701-ABF18BBA505D}" destId="{13D0A0F6-5AD0-E141-BE79-56D9B1A41FDE}" srcOrd="0" destOrd="0" presId="urn:microsoft.com/office/officeart/2016/7/layout/HorizontalActionList"/>
    <dgm:cxn modelId="{E9CDFC1E-5BF1-D843-88BA-605824F245F9}" type="presOf" srcId="{99C8CFD3-94BB-4510-8AB9-DAA1EFA7935D}" destId="{98D73A09-B8B0-464F-ADDC-7EC6F124A543}" srcOrd="0" destOrd="0" presId="urn:microsoft.com/office/officeart/2016/7/layout/HorizontalActionList"/>
    <dgm:cxn modelId="{1E540823-EF5E-F54C-92DF-3F2B66CD171B}" type="presOf" srcId="{64F169AA-9B49-435E-AA40-74E957E275B1}" destId="{788750A0-2B62-144B-8DF7-5FD20BAEAB2B}" srcOrd="0" destOrd="0" presId="urn:microsoft.com/office/officeart/2016/7/layout/HorizontalActionList"/>
    <dgm:cxn modelId="{4A643B3B-04CC-7648-AC37-78F61A25B6AE}" type="presOf" srcId="{BC13E555-B7ED-44F4-BE48-C13EEFC0A388}" destId="{219B8F47-B1A0-1E44-8BAF-E313171B8F30}" srcOrd="0" destOrd="0" presId="urn:microsoft.com/office/officeart/2016/7/layout/HorizontalActionList"/>
    <dgm:cxn modelId="{06E9453D-6FC9-47F1-9AA7-D25B5C18B004}" srcId="{296B810E-19E3-4CE4-96B1-DD33F0EA51B1}" destId="{9800A1D8-104E-41ED-BEC6-296E7E19F7E8}" srcOrd="0" destOrd="0" parTransId="{55FC9338-7D5A-45BC-A808-E4AB95F2F960}" sibTransId="{290509A7-960A-4862-8E06-9E065AB54F9E}"/>
    <dgm:cxn modelId="{AEEE085C-34E2-194C-AC42-7304080B6123}" type="presOf" srcId="{C6BC621A-48A4-4578-B643-C17288E4EFC3}" destId="{4F560ED2-039F-7F46-AFBF-9EF32DA61139}" srcOrd="0" destOrd="0" presId="urn:microsoft.com/office/officeart/2016/7/layout/HorizontalActionList"/>
    <dgm:cxn modelId="{6B20D160-CA1C-244E-85B9-98E392D13F09}" type="presOf" srcId="{8E10F1BF-0A77-418E-BA7B-7308D97DD126}" destId="{C1F3A3D0-3A38-DD41-9EAF-1479042A8873}" srcOrd="0" destOrd="0" presId="urn:microsoft.com/office/officeart/2016/7/layout/HorizontalActionList"/>
    <dgm:cxn modelId="{1635F744-6C8C-1344-B02A-F6A5A89B77E3}" type="presOf" srcId="{191A9116-F3B1-4C53-AD15-5806D6AB4DBB}" destId="{EC7D4D83-4984-D64D-8A41-D7CD5BD95BBB}" srcOrd="0" destOrd="0" presId="urn:microsoft.com/office/officeart/2016/7/layout/HorizontalActionList"/>
    <dgm:cxn modelId="{296EBF56-C1A9-4AC7-87BB-50D50BB3C0BC}" srcId="{1E4533F6-EA82-450E-A01C-9A27E40FEB79}" destId="{40D5D8CD-97D5-4408-8AD8-91C2B50B3951}" srcOrd="0" destOrd="0" parTransId="{F238B435-6706-4436-9940-613DF0BC4CE9}" sibTransId="{B4E747F9-8D4B-4C16-8CE1-475CA8F6BE0E}"/>
    <dgm:cxn modelId="{CCB79C79-894D-4109-A65D-F13ABD8C3573}" srcId="{633A7A19-3343-4EE1-A701-ABF18BBA505D}" destId="{182E7CD2-7069-4AF9-91A0-6F5998922916}" srcOrd="5" destOrd="0" parTransId="{178C99B0-7900-485E-A503-56E70F89BB06}" sibTransId="{0DD5EF41-6D26-40D6-A6FE-C1AA27456038}"/>
    <dgm:cxn modelId="{3F77637C-CF58-40D4-92B2-AA0AFF13A3DB}" srcId="{64F169AA-9B49-435E-AA40-74E957E275B1}" destId="{99C8CFD3-94BB-4510-8AB9-DAA1EFA7935D}" srcOrd="0" destOrd="0" parTransId="{704570E4-10C3-4F37-BBB6-5F4DFC7D8B7D}" sibTransId="{39337D9C-60BE-45E4-850C-038ACE80EB84}"/>
    <dgm:cxn modelId="{B4F1927E-3EE7-4619-8E23-81CD5906A16F}" srcId="{191A9116-F3B1-4C53-AD15-5806D6AB4DBB}" destId="{6466C51D-A876-435F-8747-48974B2DB1A7}" srcOrd="0" destOrd="0" parTransId="{497FDFE9-B396-4354-8032-EFB3AC399CCF}" sibTransId="{806D2A71-6903-4A51-BE93-12198E2EAE0E}"/>
    <dgm:cxn modelId="{46FF428F-A8CE-41ED-A3DE-D3F04D493B13}" srcId="{633A7A19-3343-4EE1-A701-ABF18BBA505D}" destId="{64F169AA-9B49-435E-AA40-74E957E275B1}" srcOrd="2" destOrd="0" parTransId="{F5C3527F-15FE-45C7-971D-8FA12D286149}" sibTransId="{27FAD375-639E-42F6-9972-E63525AFB04C}"/>
    <dgm:cxn modelId="{C39AC8A1-3882-6B47-BDF4-35071472B092}" type="presOf" srcId="{1E4533F6-EA82-450E-A01C-9A27E40FEB79}" destId="{268A1E89-6B4B-3840-8F20-39BDD2BD73CD}" srcOrd="0" destOrd="0" presId="urn:microsoft.com/office/officeart/2016/7/layout/HorizontalActionList"/>
    <dgm:cxn modelId="{36F705B3-F6EC-4928-B59B-D9D26F7DE13D}" srcId="{3CA07ECC-B24B-4407-BE9E-22C1C7A9A72E}" destId="{6DAD2514-A544-4686-9AA3-E738AD256FE8}" srcOrd="0" destOrd="0" parTransId="{24E80410-844A-4618-8A72-5BE84BAF300E}" sibTransId="{33417689-36FC-489E-BED9-B7E0ABB9AF48}"/>
    <dgm:cxn modelId="{75D9D6B7-4007-4B4C-9707-4F813F2BAF16}" srcId="{633A7A19-3343-4EE1-A701-ABF18BBA505D}" destId="{191A9116-F3B1-4C53-AD15-5806D6AB4DBB}" srcOrd="0" destOrd="0" parTransId="{07FC1BF4-149B-426A-BE49-8962D6701556}" sibTransId="{09B7FE0B-9ABA-4F13-A5D0-922EB544A066}"/>
    <dgm:cxn modelId="{AA2EEFBB-D465-C548-9AB0-7C0C48FE4825}" type="presOf" srcId="{6DAD2514-A544-4686-9AA3-E738AD256FE8}" destId="{732C53B9-9370-924E-8594-FDB97B625E55}" srcOrd="0" destOrd="0" presId="urn:microsoft.com/office/officeart/2016/7/layout/HorizontalActionList"/>
    <dgm:cxn modelId="{9ACAE5CD-2792-A745-8B6C-18566E8569DE}" type="presOf" srcId="{296B810E-19E3-4CE4-96B1-DD33F0EA51B1}" destId="{886E172F-334A-A84D-9930-D8C749895535}" srcOrd="0" destOrd="0" presId="urn:microsoft.com/office/officeart/2016/7/layout/HorizontalActionList"/>
    <dgm:cxn modelId="{DF858DD4-8FA5-4DBC-9BF5-0BD2E2AF5EA1}" srcId="{BC13E555-B7ED-44F4-BE48-C13EEFC0A388}" destId="{8E10F1BF-0A77-418E-BA7B-7308D97DD126}" srcOrd="0" destOrd="0" parTransId="{41D7969E-AAC4-4FC5-A080-D4E90EFD6567}" sibTransId="{80682B7C-719B-4697-840C-B56F17038EC3}"/>
    <dgm:cxn modelId="{D7A751D5-C60F-4854-98E8-EAE247CA3F17}" srcId="{633A7A19-3343-4EE1-A701-ABF18BBA505D}" destId="{3CA07ECC-B24B-4407-BE9E-22C1C7A9A72E}" srcOrd="3" destOrd="0" parTransId="{108B77FB-4649-471A-A87F-874A0A212B93}" sibTransId="{D9DAB0F0-9D25-49D2-9EA0-7EF726839AC2}"/>
    <dgm:cxn modelId="{FCD388DD-1546-DC47-97E7-6BD75E2661F7}" type="presOf" srcId="{40D5D8CD-97D5-4408-8AD8-91C2B50B3951}" destId="{15EAE132-2D67-7044-BA3D-4694A05F31D9}" srcOrd="0" destOrd="0" presId="urn:microsoft.com/office/officeart/2016/7/layout/HorizontalActionList"/>
    <dgm:cxn modelId="{5E3FC5E1-9F4A-4E3C-AB6F-7FB7CCF97F26}" srcId="{633A7A19-3343-4EE1-A701-ABF18BBA505D}" destId="{BC13E555-B7ED-44F4-BE48-C13EEFC0A388}" srcOrd="6" destOrd="0" parTransId="{7CA96A43-F722-4406-A4FF-F716AC3F3C7F}" sibTransId="{65B1F223-71BF-4530-97D3-857CCF6AD403}"/>
    <dgm:cxn modelId="{3AE2C5EC-A235-1F4A-A156-45C7A64CD431}" type="presOf" srcId="{3CA07ECC-B24B-4407-BE9E-22C1C7A9A72E}" destId="{E684134E-C37F-8E44-8557-5FE399B77EB1}" srcOrd="0" destOrd="0" presId="urn:microsoft.com/office/officeart/2016/7/layout/HorizontalActionList"/>
    <dgm:cxn modelId="{3D78FBEC-2FC4-A84C-A519-C25BB90CDD18}" type="presOf" srcId="{9800A1D8-104E-41ED-BEC6-296E7E19F7E8}" destId="{ADF37000-F8DD-2F4B-A671-16BC6FCC83EC}" srcOrd="0" destOrd="0" presId="urn:microsoft.com/office/officeart/2016/7/layout/HorizontalActionList"/>
    <dgm:cxn modelId="{F41BA7EE-C2B7-425B-B18A-80CC30957281}" srcId="{182E7CD2-7069-4AF9-91A0-6F5998922916}" destId="{C6BC621A-48A4-4578-B643-C17288E4EFC3}" srcOrd="0" destOrd="0" parTransId="{CCC73BA5-01FC-4324-BE6C-B435DC7FAB5A}" sibTransId="{84AE4894-8780-4FC6-8F23-6CCFB8D079EC}"/>
    <dgm:cxn modelId="{8DED30F3-09BA-4D5E-BAC7-E29F723B671F}" srcId="{633A7A19-3343-4EE1-A701-ABF18BBA505D}" destId="{296B810E-19E3-4CE4-96B1-DD33F0EA51B1}" srcOrd="1" destOrd="0" parTransId="{ACFF0F05-2C7C-40EB-AD85-89B0334D2E3B}" sibTransId="{22001310-BB27-4F84-B036-C4801B1A9677}"/>
    <dgm:cxn modelId="{5B7CDDFD-13E5-AC42-9EFE-E342EFE7C0C3}" type="presOf" srcId="{182E7CD2-7069-4AF9-91A0-6F5998922916}" destId="{4E7F914E-A6E8-A24E-B418-7402C113775C}" srcOrd="0" destOrd="0" presId="urn:microsoft.com/office/officeart/2016/7/layout/HorizontalActionList"/>
    <dgm:cxn modelId="{CABEA753-8D62-AF4F-A78F-A2A38AA374B4}" type="presParOf" srcId="{13D0A0F6-5AD0-E141-BE79-56D9B1A41FDE}" destId="{DE804183-3521-6B4A-8F87-38FD3129CCB3}" srcOrd="0" destOrd="0" presId="urn:microsoft.com/office/officeart/2016/7/layout/HorizontalActionList"/>
    <dgm:cxn modelId="{02A9482C-F064-0845-808B-8BC98BF93450}" type="presParOf" srcId="{DE804183-3521-6B4A-8F87-38FD3129CCB3}" destId="{EC7D4D83-4984-D64D-8A41-D7CD5BD95BBB}" srcOrd="0" destOrd="0" presId="urn:microsoft.com/office/officeart/2016/7/layout/HorizontalActionList"/>
    <dgm:cxn modelId="{031A4D11-0440-C740-BDF5-FB4EC1310EF3}" type="presParOf" srcId="{DE804183-3521-6B4A-8F87-38FD3129CCB3}" destId="{4D6DF936-4A78-5846-8FF3-2ADF640D3A0D}" srcOrd="1" destOrd="0" presId="urn:microsoft.com/office/officeart/2016/7/layout/HorizontalActionList"/>
    <dgm:cxn modelId="{129A03F8-AA6D-A643-8D96-485A0E70A55F}" type="presParOf" srcId="{13D0A0F6-5AD0-E141-BE79-56D9B1A41FDE}" destId="{B5260261-7382-7242-8D3F-841249557A13}" srcOrd="1" destOrd="0" presId="urn:microsoft.com/office/officeart/2016/7/layout/HorizontalActionList"/>
    <dgm:cxn modelId="{22E2E0EA-8814-3D40-B63A-86F328C99123}" type="presParOf" srcId="{13D0A0F6-5AD0-E141-BE79-56D9B1A41FDE}" destId="{85B4EBD4-4FF1-4846-8D96-CF02C62F8E02}" srcOrd="2" destOrd="0" presId="urn:microsoft.com/office/officeart/2016/7/layout/HorizontalActionList"/>
    <dgm:cxn modelId="{1A920851-E558-3F48-ACC7-7B71DAC24918}" type="presParOf" srcId="{85B4EBD4-4FF1-4846-8D96-CF02C62F8E02}" destId="{886E172F-334A-A84D-9930-D8C749895535}" srcOrd="0" destOrd="0" presId="urn:microsoft.com/office/officeart/2016/7/layout/HorizontalActionList"/>
    <dgm:cxn modelId="{EA03E10F-B964-554A-9BB5-291C32F518FC}" type="presParOf" srcId="{85B4EBD4-4FF1-4846-8D96-CF02C62F8E02}" destId="{ADF37000-F8DD-2F4B-A671-16BC6FCC83EC}" srcOrd="1" destOrd="0" presId="urn:microsoft.com/office/officeart/2016/7/layout/HorizontalActionList"/>
    <dgm:cxn modelId="{F9217640-2DA3-8343-81AD-60747511A378}" type="presParOf" srcId="{13D0A0F6-5AD0-E141-BE79-56D9B1A41FDE}" destId="{A90BC988-73D0-2448-A86E-CAD6B59A6C41}" srcOrd="3" destOrd="0" presId="urn:microsoft.com/office/officeart/2016/7/layout/HorizontalActionList"/>
    <dgm:cxn modelId="{4ED8DD71-625C-F441-A846-3E5A89D92BD5}" type="presParOf" srcId="{13D0A0F6-5AD0-E141-BE79-56D9B1A41FDE}" destId="{AB7B2A7C-703F-0741-9B8E-0FDB45AED9B8}" srcOrd="4" destOrd="0" presId="urn:microsoft.com/office/officeart/2016/7/layout/HorizontalActionList"/>
    <dgm:cxn modelId="{7CAD215E-63C3-6E40-9104-35E4220AEA4A}" type="presParOf" srcId="{AB7B2A7C-703F-0741-9B8E-0FDB45AED9B8}" destId="{788750A0-2B62-144B-8DF7-5FD20BAEAB2B}" srcOrd="0" destOrd="0" presId="urn:microsoft.com/office/officeart/2016/7/layout/HorizontalActionList"/>
    <dgm:cxn modelId="{23EC772E-E08A-8D4F-82B8-E405E1EED47F}" type="presParOf" srcId="{AB7B2A7C-703F-0741-9B8E-0FDB45AED9B8}" destId="{98D73A09-B8B0-464F-ADDC-7EC6F124A543}" srcOrd="1" destOrd="0" presId="urn:microsoft.com/office/officeart/2016/7/layout/HorizontalActionList"/>
    <dgm:cxn modelId="{6CDA42BA-3408-6E42-8D4A-71BAEE99B421}" type="presParOf" srcId="{13D0A0F6-5AD0-E141-BE79-56D9B1A41FDE}" destId="{FD44DF8C-9DA7-6442-B1AE-3989C6A51E86}" srcOrd="5" destOrd="0" presId="urn:microsoft.com/office/officeart/2016/7/layout/HorizontalActionList"/>
    <dgm:cxn modelId="{765D5A6F-B9C9-9D4D-BDB9-20FECF0E13D0}" type="presParOf" srcId="{13D0A0F6-5AD0-E141-BE79-56D9B1A41FDE}" destId="{608D747D-EE13-6041-83DF-6F11BDA64560}" srcOrd="6" destOrd="0" presId="urn:microsoft.com/office/officeart/2016/7/layout/HorizontalActionList"/>
    <dgm:cxn modelId="{1F15B851-142C-4B40-B3F6-7D93D423D066}" type="presParOf" srcId="{608D747D-EE13-6041-83DF-6F11BDA64560}" destId="{E684134E-C37F-8E44-8557-5FE399B77EB1}" srcOrd="0" destOrd="0" presId="urn:microsoft.com/office/officeart/2016/7/layout/HorizontalActionList"/>
    <dgm:cxn modelId="{B793FDE5-1BDB-D547-97E9-A9187E4424B2}" type="presParOf" srcId="{608D747D-EE13-6041-83DF-6F11BDA64560}" destId="{732C53B9-9370-924E-8594-FDB97B625E55}" srcOrd="1" destOrd="0" presId="urn:microsoft.com/office/officeart/2016/7/layout/HorizontalActionList"/>
    <dgm:cxn modelId="{421A56B1-9E4A-E74A-9502-02819FCD3169}" type="presParOf" srcId="{13D0A0F6-5AD0-E141-BE79-56D9B1A41FDE}" destId="{526C8C79-A70A-4A4A-AE45-F3EC4733DE9C}" srcOrd="7" destOrd="0" presId="urn:microsoft.com/office/officeart/2016/7/layout/HorizontalActionList"/>
    <dgm:cxn modelId="{0A06C24E-6C98-4B41-A931-88236EA46BC2}" type="presParOf" srcId="{13D0A0F6-5AD0-E141-BE79-56D9B1A41FDE}" destId="{537C7614-09AE-274E-AE33-4DC17FB71462}" srcOrd="8" destOrd="0" presId="urn:microsoft.com/office/officeart/2016/7/layout/HorizontalActionList"/>
    <dgm:cxn modelId="{2313E701-9F3A-A147-997C-EA4F7DF4DA96}" type="presParOf" srcId="{537C7614-09AE-274E-AE33-4DC17FB71462}" destId="{268A1E89-6B4B-3840-8F20-39BDD2BD73CD}" srcOrd="0" destOrd="0" presId="urn:microsoft.com/office/officeart/2016/7/layout/HorizontalActionList"/>
    <dgm:cxn modelId="{13926FBB-DAB9-D548-979B-1E52F76F5024}" type="presParOf" srcId="{537C7614-09AE-274E-AE33-4DC17FB71462}" destId="{15EAE132-2D67-7044-BA3D-4694A05F31D9}" srcOrd="1" destOrd="0" presId="urn:microsoft.com/office/officeart/2016/7/layout/HorizontalActionList"/>
    <dgm:cxn modelId="{7856A481-44D2-564F-BC2E-B3D35D6722FE}" type="presParOf" srcId="{13D0A0F6-5AD0-E141-BE79-56D9B1A41FDE}" destId="{5E57D4E0-D2A2-D743-9589-EF58F4B98CFC}" srcOrd="9" destOrd="0" presId="urn:microsoft.com/office/officeart/2016/7/layout/HorizontalActionList"/>
    <dgm:cxn modelId="{A08BF071-F2C8-4A42-B17B-47DDFC73EF5A}" type="presParOf" srcId="{13D0A0F6-5AD0-E141-BE79-56D9B1A41FDE}" destId="{2A26759A-CEF4-F146-9076-1E2A437617DA}" srcOrd="10" destOrd="0" presId="urn:microsoft.com/office/officeart/2016/7/layout/HorizontalActionList"/>
    <dgm:cxn modelId="{CB18FD5D-6C9F-7649-938B-9ECD64E3E66E}" type="presParOf" srcId="{2A26759A-CEF4-F146-9076-1E2A437617DA}" destId="{4E7F914E-A6E8-A24E-B418-7402C113775C}" srcOrd="0" destOrd="0" presId="urn:microsoft.com/office/officeart/2016/7/layout/HorizontalActionList"/>
    <dgm:cxn modelId="{3E00BA42-3706-3D47-8314-3081F10FB6BB}" type="presParOf" srcId="{2A26759A-CEF4-F146-9076-1E2A437617DA}" destId="{4F560ED2-039F-7F46-AFBF-9EF32DA61139}" srcOrd="1" destOrd="0" presId="urn:microsoft.com/office/officeart/2016/7/layout/HorizontalActionList"/>
    <dgm:cxn modelId="{E1CE891F-5EC5-A14B-B4CD-DA17323C7042}" type="presParOf" srcId="{13D0A0F6-5AD0-E141-BE79-56D9B1A41FDE}" destId="{3D156DA9-ABE8-A64A-9667-86B8CB9D87AC}" srcOrd="11" destOrd="0" presId="urn:microsoft.com/office/officeart/2016/7/layout/HorizontalActionList"/>
    <dgm:cxn modelId="{9893756F-4B31-BC43-959B-CCE52FB6F733}" type="presParOf" srcId="{13D0A0F6-5AD0-E141-BE79-56D9B1A41FDE}" destId="{9AB495C3-356A-1941-8324-5604E5555D26}" srcOrd="12" destOrd="0" presId="urn:microsoft.com/office/officeart/2016/7/layout/HorizontalActionList"/>
    <dgm:cxn modelId="{052712D5-5163-114E-813E-40346B778AC5}" type="presParOf" srcId="{9AB495C3-356A-1941-8324-5604E5555D26}" destId="{219B8F47-B1A0-1E44-8BAF-E313171B8F30}" srcOrd="0" destOrd="0" presId="urn:microsoft.com/office/officeart/2016/7/layout/HorizontalActionList"/>
    <dgm:cxn modelId="{12E59C67-33C9-5946-89A9-29652809DF7A}" type="presParOf" srcId="{9AB495C3-356A-1941-8324-5604E5555D26}" destId="{C1F3A3D0-3A38-DD41-9EAF-1479042A887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56C389-CE0C-4B77-97CE-904AB280F8F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2F6B55-108C-4180-B855-4AA5532D142E}">
      <dgm:prSet/>
      <dgm:spPr/>
      <dgm:t>
        <a:bodyPr/>
        <a:lstStyle/>
        <a:p>
          <a:r>
            <a:rPr lang="en-US"/>
            <a:t>Provide</a:t>
          </a:r>
        </a:p>
      </dgm:t>
    </dgm:pt>
    <dgm:pt modelId="{CA30F7A6-A61E-4EFA-B89B-40479A48B469}" type="parTrans" cxnId="{AD748622-AB6C-4E18-969F-3252FA447F0C}">
      <dgm:prSet/>
      <dgm:spPr/>
      <dgm:t>
        <a:bodyPr/>
        <a:lstStyle/>
        <a:p>
          <a:endParaRPr lang="en-US"/>
        </a:p>
      </dgm:t>
    </dgm:pt>
    <dgm:pt modelId="{8E2BF102-A4C1-4818-959D-9ABA934F6A65}" type="sibTrans" cxnId="{AD748622-AB6C-4E18-969F-3252FA447F0C}">
      <dgm:prSet/>
      <dgm:spPr/>
      <dgm:t>
        <a:bodyPr/>
        <a:lstStyle/>
        <a:p>
          <a:endParaRPr lang="en-US"/>
        </a:p>
      </dgm:t>
    </dgm:pt>
    <dgm:pt modelId="{10D6A214-35A8-4CEA-A426-C78AA7C10B63}">
      <dgm:prSet/>
      <dgm:spPr/>
      <dgm:t>
        <a:bodyPr/>
        <a:lstStyle/>
        <a:p>
          <a:r>
            <a:rPr lang="en-US"/>
            <a:t>Provide thorough orientation for each new Chair/Lead and collaborate with the Chair/Lead to provide orientation for new and continuing committee/team members each year.</a:t>
          </a:r>
        </a:p>
      </dgm:t>
    </dgm:pt>
    <dgm:pt modelId="{6A077959-23BA-446C-B67B-045885F8D931}" type="parTrans" cxnId="{91C440A6-995A-40A5-85F3-C3B0ED1EF8D1}">
      <dgm:prSet/>
      <dgm:spPr/>
      <dgm:t>
        <a:bodyPr/>
        <a:lstStyle/>
        <a:p>
          <a:endParaRPr lang="en-US"/>
        </a:p>
      </dgm:t>
    </dgm:pt>
    <dgm:pt modelId="{6EBB6D10-72B8-43C7-BC9B-F73241139288}" type="sibTrans" cxnId="{91C440A6-995A-40A5-85F3-C3B0ED1EF8D1}">
      <dgm:prSet/>
      <dgm:spPr/>
      <dgm:t>
        <a:bodyPr/>
        <a:lstStyle/>
        <a:p>
          <a:endParaRPr lang="en-US"/>
        </a:p>
      </dgm:t>
    </dgm:pt>
    <dgm:pt modelId="{49F06F07-8335-4CDA-BE06-B0C792AFEF2D}">
      <dgm:prSet/>
      <dgm:spPr/>
      <dgm:t>
        <a:bodyPr/>
        <a:lstStyle/>
        <a:p>
          <a:r>
            <a:rPr lang="en-US"/>
            <a:t>Work</a:t>
          </a:r>
        </a:p>
      </dgm:t>
    </dgm:pt>
    <dgm:pt modelId="{C7D3449D-2F42-4CAD-A5AE-2496B8A211F6}" type="parTrans" cxnId="{3687B799-3961-4AAC-B346-BBBF0CFBD3BC}">
      <dgm:prSet/>
      <dgm:spPr/>
      <dgm:t>
        <a:bodyPr/>
        <a:lstStyle/>
        <a:p>
          <a:endParaRPr lang="en-US"/>
        </a:p>
      </dgm:t>
    </dgm:pt>
    <dgm:pt modelId="{3FAFA511-DBD5-4C5D-A9BA-16BD05C88B11}" type="sibTrans" cxnId="{3687B799-3961-4AAC-B346-BBBF0CFBD3BC}">
      <dgm:prSet/>
      <dgm:spPr/>
      <dgm:t>
        <a:bodyPr/>
        <a:lstStyle/>
        <a:p>
          <a:endParaRPr lang="en-US"/>
        </a:p>
      </dgm:t>
    </dgm:pt>
    <dgm:pt modelId="{71AA8352-C03F-4C08-9935-5CA703026DA5}">
      <dgm:prSet/>
      <dgm:spPr/>
      <dgm:t>
        <a:bodyPr/>
        <a:lstStyle/>
        <a:p>
          <a:r>
            <a:rPr lang="en-US"/>
            <a:t>Work with the Chair/Lead and committee/team members to develop a Plan of Work and budget that will allow the committee/team to effectively and efficiently discharge its responsibilities for the year.</a:t>
          </a:r>
        </a:p>
      </dgm:t>
    </dgm:pt>
    <dgm:pt modelId="{7106D50C-D3A4-45A7-9CBA-C09DAEA33E57}" type="parTrans" cxnId="{67619D88-28CF-4EF6-8FD6-F0CDB0B4A60D}">
      <dgm:prSet/>
      <dgm:spPr/>
      <dgm:t>
        <a:bodyPr/>
        <a:lstStyle/>
        <a:p>
          <a:endParaRPr lang="en-US"/>
        </a:p>
      </dgm:t>
    </dgm:pt>
    <dgm:pt modelId="{25A28711-EF0E-47A5-9678-BFC56BCC255A}" type="sibTrans" cxnId="{67619D88-28CF-4EF6-8FD6-F0CDB0B4A60D}">
      <dgm:prSet/>
      <dgm:spPr/>
      <dgm:t>
        <a:bodyPr/>
        <a:lstStyle/>
        <a:p>
          <a:endParaRPr lang="en-US"/>
        </a:p>
      </dgm:t>
    </dgm:pt>
    <dgm:pt modelId="{3B623C84-42A7-467F-9E51-18BC620B3031}">
      <dgm:prSet/>
      <dgm:spPr/>
      <dgm:t>
        <a:bodyPr/>
        <a:lstStyle/>
        <a:p>
          <a:r>
            <a:rPr lang="en-US"/>
            <a:t>Manage</a:t>
          </a:r>
        </a:p>
      </dgm:t>
    </dgm:pt>
    <dgm:pt modelId="{24E49EAA-FEE8-4556-906E-342A3A8E7902}" type="parTrans" cxnId="{5B804623-95C1-479C-9934-370890746A23}">
      <dgm:prSet/>
      <dgm:spPr/>
      <dgm:t>
        <a:bodyPr/>
        <a:lstStyle/>
        <a:p>
          <a:endParaRPr lang="en-US"/>
        </a:p>
      </dgm:t>
    </dgm:pt>
    <dgm:pt modelId="{6C14C83B-9356-40F4-92CC-5A0620372D3A}" type="sibTrans" cxnId="{5B804623-95C1-479C-9934-370890746A23}">
      <dgm:prSet/>
      <dgm:spPr/>
      <dgm:t>
        <a:bodyPr/>
        <a:lstStyle/>
        <a:p>
          <a:endParaRPr lang="en-US"/>
        </a:p>
      </dgm:t>
    </dgm:pt>
    <dgm:pt modelId="{033CAF6C-220D-44A2-AAD7-BEB0EB535409}">
      <dgm:prSet/>
      <dgm:spPr/>
      <dgm:t>
        <a:bodyPr/>
        <a:lstStyle/>
        <a:p>
          <a:r>
            <a:rPr lang="en-US"/>
            <a:t>Manage the committee budget. Ensure that reimbursement requests are processed in accordance with ALA’s Volunteer Travel Policy and in a timely manner. </a:t>
          </a:r>
        </a:p>
      </dgm:t>
    </dgm:pt>
    <dgm:pt modelId="{B1C6B31C-6506-452F-A3F6-380D16AB7C4B}" type="parTrans" cxnId="{20EBDC7C-255B-431A-978E-8396F37CF05B}">
      <dgm:prSet/>
      <dgm:spPr/>
      <dgm:t>
        <a:bodyPr/>
        <a:lstStyle/>
        <a:p>
          <a:endParaRPr lang="en-US"/>
        </a:p>
      </dgm:t>
    </dgm:pt>
    <dgm:pt modelId="{9B2E88D0-0940-4456-8BDA-F8A513E3AA3B}" type="sibTrans" cxnId="{20EBDC7C-255B-431A-978E-8396F37CF05B}">
      <dgm:prSet/>
      <dgm:spPr/>
      <dgm:t>
        <a:bodyPr/>
        <a:lstStyle/>
        <a:p>
          <a:endParaRPr lang="en-US"/>
        </a:p>
      </dgm:t>
    </dgm:pt>
    <dgm:pt modelId="{08348A20-FE77-4BC4-B451-968C5DD3A6FD}">
      <dgm:prSet/>
      <dgm:spPr/>
      <dgm:t>
        <a:bodyPr/>
        <a:lstStyle/>
        <a:p>
          <a:r>
            <a:rPr lang="en-US"/>
            <a:t>Work</a:t>
          </a:r>
        </a:p>
      </dgm:t>
    </dgm:pt>
    <dgm:pt modelId="{1E984C1D-E1A6-4365-BBB8-4751F696A68B}" type="parTrans" cxnId="{BB7B5DB5-AFF4-44B6-8F69-1512D56E1389}">
      <dgm:prSet/>
      <dgm:spPr/>
      <dgm:t>
        <a:bodyPr/>
        <a:lstStyle/>
        <a:p>
          <a:endParaRPr lang="en-US"/>
        </a:p>
      </dgm:t>
    </dgm:pt>
    <dgm:pt modelId="{DEDE61F2-4D6F-47FE-A854-07D5B6FC9A27}" type="sibTrans" cxnId="{BB7B5DB5-AFF4-44B6-8F69-1512D56E1389}">
      <dgm:prSet/>
      <dgm:spPr/>
      <dgm:t>
        <a:bodyPr/>
        <a:lstStyle/>
        <a:p>
          <a:endParaRPr lang="en-US"/>
        </a:p>
      </dgm:t>
    </dgm:pt>
    <dgm:pt modelId="{9027C3A2-A9BD-4EC4-94B0-1C87A6277E4E}">
      <dgm:prSet/>
      <dgm:spPr/>
      <dgm:t>
        <a:bodyPr/>
        <a:lstStyle/>
        <a:p>
          <a:r>
            <a:rPr lang="en-US"/>
            <a:t>Work with the Chair/Team to develop agendas and conduct effective meetings.</a:t>
          </a:r>
        </a:p>
      </dgm:t>
    </dgm:pt>
    <dgm:pt modelId="{DB9C5080-27BC-4E65-B7C0-DC11AED2339F}" type="parTrans" cxnId="{08B25E94-C27F-4C5B-B0F0-49FBC2EDC08B}">
      <dgm:prSet/>
      <dgm:spPr/>
      <dgm:t>
        <a:bodyPr/>
        <a:lstStyle/>
        <a:p>
          <a:endParaRPr lang="en-US"/>
        </a:p>
      </dgm:t>
    </dgm:pt>
    <dgm:pt modelId="{78A9DAC2-ED03-48DD-877D-027836319029}" type="sibTrans" cxnId="{08B25E94-C27F-4C5B-B0F0-49FBC2EDC08B}">
      <dgm:prSet/>
      <dgm:spPr/>
      <dgm:t>
        <a:bodyPr/>
        <a:lstStyle/>
        <a:p>
          <a:endParaRPr lang="en-US"/>
        </a:p>
      </dgm:t>
    </dgm:pt>
    <dgm:pt modelId="{D4823A67-B3BC-4720-847E-489B4DE20459}">
      <dgm:prSet/>
      <dgm:spPr/>
      <dgm:t>
        <a:bodyPr/>
        <a:lstStyle/>
        <a:p>
          <a:r>
            <a:rPr lang="en-US"/>
            <a:t>Provide</a:t>
          </a:r>
        </a:p>
      </dgm:t>
    </dgm:pt>
    <dgm:pt modelId="{CA150A4C-7D0E-495E-A69B-01E9EE066343}" type="parTrans" cxnId="{729CD1E1-03C9-4903-9344-508DA51DB363}">
      <dgm:prSet/>
      <dgm:spPr/>
      <dgm:t>
        <a:bodyPr/>
        <a:lstStyle/>
        <a:p>
          <a:endParaRPr lang="en-US"/>
        </a:p>
      </dgm:t>
    </dgm:pt>
    <dgm:pt modelId="{D7C4FB96-29AA-41D4-9A53-7BC713371A13}" type="sibTrans" cxnId="{729CD1E1-03C9-4903-9344-508DA51DB363}">
      <dgm:prSet/>
      <dgm:spPr/>
      <dgm:t>
        <a:bodyPr/>
        <a:lstStyle/>
        <a:p>
          <a:endParaRPr lang="en-US"/>
        </a:p>
      </dgm:t>
    </dgm:pt>
    <dgm:pt modelId="{F5C571EB-C357-42A0-87AB-330E58036131}">
      <dgm:prSet/>
      <dgm:spPr/>
      <dgm:t>
        <a:bodyPr/>
        <a:lstStyle/>
        <a:p>
          <a:r>
            <a:rPr lang="en-US"/>
            <a:t>Provide administrative support for planning and execution of all committee/team meetings.</a:t>
          </a:r>
        </a:p>
      </dgm:t>
    </dgm:pt>
    <dgm:pt modelId="{DE1FAD10-8F9B-4F57-B5E0-AEEAE1A1ACC0}" type="parTrans" cxnId="{6511B7EA-104D-4216-963B-1821A334F4AA}">
      <dgm:prSet/>
      <dgm:spPr/>
      <dgm:t>
        <a:bodyPr/>
        <a:lstStyle/>
        <a:p>
          <a:endParaRPr lang="en-US"/>
        </a:p>
      </dgm:t>
    </dgm:pt>
    <dgm:pt modelId="{BFF8D013-D1A5-4895-B89E-2233317447CA}" type="sibTrans" cxnId="{6511B7EA-104D-4216-963B-1821A334F4AA}">
      <dgm:prSet/>
      <dgm:spPr/>
      <dgm:t>
        <a:bodyPr/>
        <a:lstStyle/>
        <a:p>
          <a:endParaRPr lang="en-US"/>
        </a:p>
      </dgm:t>
    </dgm:pt>
    <dgm:pt modelId="{6BB6676B-DA84-4355-B57F-C7DA10ED5EEA}">
      <dgm:prSet/>
      <dgm:spPr/>
      <dgm:t>
        <a:bodyPr/>
        <a:lstStyle/>
        <a:p>
          <a:r>
            <a:rPr lang="en-US"/>
            <a:t>Ensure</a:t>
          </a:r>
        </a:p>
      </dgm:t>
    </dgm:pt>
    <dgm:pt modelId="{B34FAE90-98D6-4634-8EFB-8F6D9347B55B}" type="parTrans" cxnId="{7054DCF9-5F7C-4BCB-A74E-73DF5070D8FF}">
      <dgm:prSet/>
      <dgm:spPr/>
      <dgm:t>
        <a:bodyPr/>
        <a:lstStyle/>
        <a:p>
          <a:endParaRPr lang="en-US"/>
        </a:p>
      </dgm:t>
    </dgm:pt>
    <dgm:pt modelId="{1DF2E369-6965-4E4E-8233-926CDAE5343E}" type="sibTrans" cxnId="{7054DCF9-5F7C-4BCB-A74E-73DF5070D8FF}">
      <dgm:prSet/>
      <dgm:spPr/>
      <dgm:t>
        <a:bodyPr/>
        <a:lstStyle/>
        <a:p>
          <a:endParaRPr lang="en-US"/>
        </a:p>
      </dgm:t>
    </dgm:pt>
    <dgm:pt modelId="{D00F6038-D064-4A28-A837-26BFD4FEF400}">
      <dgm:prSet/>
      <dgm:spPr/>
      <dgm:t>
        <a:bodyPr/>
        <a:lstStyle/>
        <a:p>
          <a:r>
            <a:rPr lang="en-US"/>
            <a:t>Ensure minutes of all committee/team meetings are drafted and submitted to the Chair/Team for review and approval. Retain copies of all minutes. </a:t>
          </a:r>
        </a:p>
      </dgm:t>
    </dgm:pt>
    <dgm:pt modelId="{AA279BD8-E149-49B5-9159-F2EB1B585ADB}" type="parTrans" cxnId="{EDB82DCC-46B2-437D-B9B0-B0D50D435E06}">
      <dgm:prSet/>
      <dgm:spPr/>
      <dgm:t>
        <a:bodyPr/>
        <a:lstStyle/>
        <a:p>
          <a:endParaRPr lang="en-US"/>
        </a:p>
      </dgm:t>
    </dgm:pt>
    <dgm:pt modelId="{AF817FE6-EA46-401E-8C3A-DC9C68EB36B6}" type="sibTrans" cxnId="{EDB82DCC-46B2-437D-B9B0-B0D50D435E06}">
      <dgm:prSet/>
      <dgm:spPr/>
      <dgm:t>
        <a:bodyPr/>
        <a:lstStyle/>
        <a:p>
          <a:endParaRPr lang="en-US"/>
        </a:p>
      </dgm:t>
    </dgm:pt>
    <dgm:pt modelId="{0A914A27-2729-4001-8EBD-C98BA5BE3943}">
      <dgm:prSet/>
      <dgm:spPr/>
      <dgm:t>
        <a:bodyPr/>
        <a:lstStyle/>
        <a:p>
          <a:r>
            <a:rPr lang="en-US"/>
            <a:t>Work</a:t>
          </a:r>
        </a:p>
      </dgm:t>
    </dgm:pt>
    <dgm:pt modelId="{FC6DB479-3524-4D8E-95E6-E24BB16CF2EA}" type="parTrans" cxnId="{E26E3F95-6F9A-4251-88EB-7A0A57239876}">
      <dgm:prSet/>
      <dgm:spPr/>
      <dgm:t>
        <a:bodyPr/>
        <a:lstStyle/>
        <a:p>
          <a:endParaRPr lang="en-US"/>
        </a:p>
      </dgm:t>
    </dgm:pt>
    <dgm:pt modelId="{5A88AD2F-4DF2-425B-9A3C-B7302F498F37}" type="sibTrans" cxnId="{E26E3F95-6F9A-4251-88EB-7A0A57239876}">
      <dgm:prSet/>
      <dgm:spPr/>
      <dgm:t>
        <a:bodyPr/>
        <a:lstStyle/>
        <a:p>
          <a:endParaRPr lang="en-US"/>
        </a:p>
      </dgm:t>
    </dgm:pt>
    <dgm:pt modelId="{80641AD2-7F51-4730-9A49-67D01FA2CEC4}">
      <dgm:prSet/>
      <dgm:spPr/>
      <dgm:t>
        <a:bodyPr/>
        <a:lstStyle/>
        <a:p>
          <a:r>
            <a:rPr lang="en-US"/>
            <a:t>Work with the Chair/Team, other committee/team members and ALA staff to ensure that the work of the committee/team is carried forth between meetings.</a:t>
          </a:r>
        </a:p>
      </dgm:t>
    </dgm:pt>
    <dgm:pt modelId="{C9C7F758-A058-47D0-950C-8B37E2130A01}" type="parTrans" cxnId="{F3345E6F-2502-4EAC-8C8C-3A10BC1D062E}">
      <dgm:prSet/>
      <dgm:spPr/>
      <dgm:t>
        <a:bodyPr/>
        <a:lstStyle/>
        <a:p>
          <a:endParaRPr lang="en-US"/>
        </a:p>
      </dgm:t>
    </dgm:pt>
    <dgm:pt modelId="{9454E0BE-125E-4134-BCED-77D438E808EE}" type="sibTrans" cxnId="{F3345E6F-2502-4EAC-8C8C-3A10BC1D062E}">
      <dgm:prSet/>
      <dgm:spPr/>
      <dgm:t>
        <a:bodyPr/>
        <a:lstStyle/>
        <a:p>
          <a:endParaRPr lang="en-US"/>
        </a:p>
      </dgm:t>
    </dgm:pt>
    <dgm:pt modelId="{B1433132-EDAA-4FE2-AD80-2F43EA998392}">
      <dgm:prSet/>
      <dgm:spPr/>
      <dgm:t>
        <a:bodyPr/>
        <a:lstStyle/>
        <a:p>
          <a:r>
            <a:rPr lang="en-US"/>
            <a:t>Facilitate</a:t>
          </a:r>
        </a:p>
      </dgm:t>
    </dgm:pt>
    <dgm:pt modelId="{24C24B35-46EE-4147-B65F-B56C6E5D7835}" type="parTrans" cxnId="{44400554-32B5-4FA0-9CA1-F941D3BFF936}">
      <dgm:prSet/>
      <dgm:spPr/>
      <dgm:t>
        <a:bodyPr/>
        <a:lstStyle/>
        <a:p>
          <a:endParaRPr lang="en-US"/>
        </a:p>
      </dgm:t>
    </dgm:pt>
    <dgm:pt modelId="{454CE6C5-FE6A-42EB-A91C-7F4E3594C6DD}" type="sibTrans" cxnId="{44400554-32B5-4FA0-9CA1-F941D3BFF936}">
      <dgm:prSet/>
      <dgm:spPr/>
      <dgm:t>
        <a:bodyPr/>
        <a:lstStyle/>
        <a:p>
          <a:endParaRPr lang="en-US"/>
        </a:p>
      </dgm:t>
    </dgm:pt>
    <dgm:pt modelId="{02B5AF7B-81B9-4042-A9F3-86AF260C0E6F}">
      <dgm:prSet/>
      <dgm:spPr/>
      <dgm:t>
        <a:bodyPr/>
        <a:lstStyle/>
        <a:p>
          <a:r>
            <a:rPr lang="en-US"/>
            <a:t>Facilitate communication of committee/team activities, including requests for action and/or proposed policies, to the Executive Director and Board of Directors.</a:t>
          </a:r>
        </a:p>
      </dgm:t>
    </dgm:pt>
    <dgm:pt modelId="{2559C20D-C1E8-4908-A134-A4E4E5337113}" type="parTrans" cxnId="{DC041ED0-CD42-4101-91F1-A3051302AE63}">
      <dgm:prSet/>
      <dgm:spPr/>
      <dgm:t>
        <a:bodyPr/>
        <a:lstStyle/>
        <a:p>
          <a:endParaRPr lang="en-US"/>
        </a:p>
      </dgm:t>
    </dgm:pt>
    <dgm:pt modelId="{A3CD9F1D-839A-493B-9F4C-39C8E43AFEF3}" type="sibTrans" cxnId="{DC041ED0-CD42-4101-91F1-A3051302AE63}">
      <dgm:prSet/>
      <dgm:spPr/>
      <dgm:t>
        <a:bodyPr/>
        <a:lstStyle/>
        <a:p>
          <a:endParaRPr lang="en-US"/>
        </a:p>
      </dgm:t>
    </dgm:pt>
    <dgm:pt modelId="{899C83F0-579F-45E3-B93A-BD430CBCB7C1}">
      <dgm:prSet/>
      <dgm:spPr/>
      <dgm:t>
        <a:bodyPr/>
        <a:lstStyle/>
        <a:p>
          <a:r>
            <a:rPr lang="en-US"/>
            <a:t>Appropriate</a:t>
          </a:r>
        </a:p>
      </dgm:t>
    </dgm:pt>
    <dgm:pt modelId="{ADE73EF5-FD57-44BC-B463-A2A2F9565104}" type="parTrans" cxnId="{D96E19E5-9705-49C9-BF19-C64E66FBD248}">
      <dgm:prSet/>
      <dgm:spPr/>
      <dgm:t>
        <a:bodyPr/>
        <a:lstStyle/>
        <a:p>
          <a:endParaRPr lang="en-US"/>
        </a:p>
      </dgm:t>
    </dgm:pt>
    <dgm:pt modelId="{238F31C0-3BD9-4A4F-AF8C-BA5B9F72605A}" type="sibTrans" cxnId="{D96E19E5-9705-49C9-BF19-C64E66FBD248}">
      <dgm:prSet/>
      <dgm:spPr/>
      <dgm:t>
        <a:bodyPr/>
        <a:lstStyle/>
        <a:p>
          <a:endParaRPr lang="en-US"/>
        </a:p>
      </dgm:t>
    </dgm:pt>
    <dgm:pt modelId="{A637A7F2-8C1D-446A-964A-3DF3805B1120}">
      <dgm:prSet/>
      <dgm:spPr/>
      <dgm:t>
        <a:bodyPr/>
        <a:lstStyle/>
        <a:p>
          <a:r>
            <a:rPr lang="en-US"/>
            <a:t>Where appropriate, assist the committee/team in proposing products and projects that will further the goals and objectives of the Association. </a:t>
          </a:r>
        </a:p>
      </dgm:t>
    </dgm:pt>
    <dgm:pt modelId="{B5AA5814-9D5C-41FD-9725-A8BB0F0CD2B2}" type="parTrans" cxnId="{B1A01412-1428-4B63-943C-E1D5E8BD70EC}">
      <dgm:prSet/>
      <dgm:spPr/>
      <dgm:t>
        <a:bodyPr/>
        <a:lstStyle/>
        <a:p>
          <a:endParaRPr lang="en-US"/>
        </a:p>
      </dgm:t>
    </dgm:pt>
    <dgm:pt modelId="{77F04C2E-5D53-4514-9AFD-1882F277517C}" type="sibTrans" cxnId="{B1A01412-1428-4B63-943C-E1D5E8BD70EC}">
      <dgm:prSet/>
      <dgm:spPr/>
      <dgm:t>
        <a:bodyPr/>
        <a:lstStyle/>
        <a:p>
          <a:endParaRPr lang="en-US"/>
        </a:p>
      </dgm:t>
    </dgm:pt>
    <dgm:pt modelId="{58A8DB25-15E7-F343-A1DD-A137E8A9C036}" type="pres">
      <dgm:prSet presAssocID="{BD56C389-CE0C-4B77-97CE-904AB280F8F3}" presName="Name0" presStyleCnt="0">
        <dgm:presLayoutVars>
          <dgm:dir/>
          <dgm:animLvl val="lvl"/>
          <dgm:resizeHandles val="exact"/>
        </dgm:presLayoutVars>
      </dgm:prSet>
      <dgm:spPr/>
    </dgm:pt>
    <dgm:pt modelId="{9389083C-182B-9E40-A97D-7B8648D38BA3}" type="pres">
      <dgm:prSet presAssocID="{E32F6B55-108C-4180-B855-4AA5532D142E}" presName="linNode" presStyleCnt="0"/>
      <dgm:spPr/>
    </dgm:pt>
    <dgm:pt modelId="{930CA221-3AB2-8A43-AD4E-E71570E09A0C}" type="pres">
      <dgm:prSet presAssocID="{E32F6B55-108C-4180-B855-4AA5532D142E}" presName="parentText" presStyleLbl="alignNode1" presStyleIdx="0" presStyleCnt="9">
        <dgm:presLayoutVars>
          <dgm:chMax val="1"/>
          <dgm:bulletEnabled/>
        </dgm:presLayoutVars>
      </dgm:prSet>
      <dgm:spPr/>
    </dgm:pt>
    <dgm:pt modelId="{3664E24E-7FCD-1248-AF44-928E313A8222}" type="pres">
      <dgm:prSet presAssocID="{E32F6B55-108C-4180-B855-4AA5532D142E}" presName="descendantText" presStyleLbl="alignAccFollowNode1" presStyleIdx="0" presStyleCnt="9">
        <dgm:presLayoutVars>
          <dgm:bulletEnabled/>
        </dgm:presLayoutVars>
      </dgm:prSet>
      <dgm:spPr/>
    </dgm:pt>
    <dgm:pt modelId="{D3FB4227-8B50-924D-B87C-5A82BFE9E90D}" type="pres">
      <dgm:prSet presAssocID="{8E2BF102-A4C1-4818-959D-9ABA934F6A65}" presName="sp" presStyleCnt="0"/>
      <dgm:spPr/>
    </dgm:pt>
    <dgm:pt modelId="{1C8B8E00-1110-EC4F-866C-B060C014E8E0}" type="pres">
      <dgm:prSet presAssocID="{49F06F07-8335-4CDA-BE06-B0C792AFEF2D}" presName="linNode" presStyleCnt="0"/>
      <dgm:spPr/>
    </dgm:pt>
    <dgm:pt modelId="{CA692854-1AC4-6844-A101-5064DF9DF2A8}" type="pres">
      <dgm:prSet presAssocID="{49F06F07-8335-4CDA-BE06-B0C792AFEF2D}" presName="parentText" presStyleLbl="alignNode1" presStyleIdx="1" presStyleCnt="9">
        <dgm:presLayoutVars>
          <dgm:chMax val="1"/>
          <dgm:bulletEnabled/>
        </dgm:presLayoutVars>
      </dgm:prSet>
      <dgm:spPr/>
    </dgm:pt>
    <dgm:pt modelId="{4177B8AF-BFEA-1B4C-8D94-CAB46EB2A01A}" type="pres">
      <dgm:prSet presAssocID="{49F06F07-8335-4CDA-BE06-B0C792AFEF2D}" presName="descendantText" presStyleLbl="alignAccFollowNode1" presStyleIdx="1" presStyleCnt="9">
        <dgm:presLayoutVars>
          <dgm:bulletEnabled/>
        </dgm:presLayoutVars>
      </dgm:prSet>
      <dgm:spPr/>
    </dgm:pt>
    <dgm:pt modelId="{92DF09BA-6CE6-674B-8816-ED377D06B86A}" type="pres">
      <dgm:prSet presAssocID="{3FAFA511-DBD5-4C5D-A9BA-16BD05C88B11}" presName="sp" presStyleCnt="0"/>
      <dgm:spPr/>
    </dgm:pt>
    <dgm:pt modelId="{885985EA-F984-E04B-A41B-6D9222B058CC}" type="pres">
      <dgm:prSet presAssocID="{3B623C84-42A7-467F-9E51-18BC620B3031}" presName="linNode" presStyleCnt="0"/>
      <dgm:spPr/>
    </dgm:pt>
    <dgm:pt modelId="{C71607A3-78F6-8945-B7FB-CBED0F3DA91B}" type="pres">
      <dgm:prSet presAssocID="{3B623C84-42A7-467F-9E51-18BC620B3031}" presName="parentText" presStyleLbl="alignNode1" presStyleIdx="2" presStyleCnt="9">
        <dgm:presLayoutVars>
          <dgm:chMax val="1"/>
          <dgm:bulletEnabled/>
        </dgm:presLayoutVars>
      </dgm:prSet>
      <dgm:spPr/>
    </dgm:pt>
    <dgm:pt modelId="{199A9A13-9DB5-9D4A-97EB-28708C0B11CA}" type="pres">
      <dgm:prSet presAssocID="{3B623C84-42A7-467F-9E51-18BC620B3031}" presName="descendantText" presStyleLbl="alignAccFollowNode1" presStyleIdx="2" presStyleCnt="9">
        <dgm:presLayoutVars>
          <dgm:bulletEnabled/>
        </dgm:presLayoutVars>
      </dgm:prSet>
      <dgm:spPr/>
    </dgm:pt>
    <dgm:pt modelId="{072629BF-46A0-3444-ADEB-77514EDF3422}" type="pres">
      <dgm:prSet presAssocID="{6C14C83B-9356-40F4-92CC-5A0620372D3A}" presName="sp" presStyleCnt="0"/>
      <dgm:spPr/>
    </dgm:pt>
    <dgm:pt modelId="{9D012DBC-263B-A94B-976C-D0F1FC8D6208}" type="pres">
      <dgm:prSet presAssocID="{08348A20-FE77-4BC4-B451-968C5DD3A6FD}" presName="linNode" presStyleCnt="0"/>
      <dgm:spPr/>
    </dgm:pt>
    <dgm:pt modelId="{978898E2-4066-6941-A10B-B3E585A79447}" type="pres">
      <dgm:prSet presAssocID="{08348A20-FE77-4BC4-B451-968C5DD3A6FD}" presName="parentText" presStyleLbl="alignNode1" presStyleIdx="3" presStyleCnt="9">
        <dgm:presLayoutVars>
          <dgm:chMax val="1"/>
          <dgm:bulletEnabled/>
        </dgm:presLayoutVars>
      </dgm:prSet>
      <dgm:spPr/>
    </dgm:pt>
    <dgm:pt modelId="{559A386F-93EE-1A41-9708-E7A4934A7CF9}" type="pres">
      <dgm:prSet presAssocID="{08348A20-FE77-4BC4-B451-968C5DD3A6FD}" presName="descendantText" presStyleLbl="alignAccFollowNode1" presStyleIdx="3" presStyleCnt="9">
        <dgm:presLayoutVars>
          <dgm:bulletEnabled/>
        </dgm:presLayoutVars>
      </dgm:prSet>
      <dgm:spPr/>
    </dgm:pt>
    <dgm:pt modelId="{FE3B16C4-320A-DF46-9C56-A358EC4B0EAE}" type="pres">
      <dgm:prSet presAssocID="{DEDE61F2-4D6F-47FE-A854-07D5B6FC9A27}" presName="sp" presStyleCnt="0"/>
      <dgm:spPr/>
    </dgm:pt>
    <dgm:pt modelId="{BF33F60C-1C2C-AC4E-9053-9F4A244CA32E}" type="pres">
      <dgm:prSet presAssocID="{D4823A67-B3BC-4720-847E-489B4DE20459}" presName="linNode" presStyleCnt="0"/>
      <dgm:spPr/>
    </dgm:pt>
    <dgm:pt modelId="{FF0B2A2B-6587-B94E-9F3D-000870C277BB}" type="pres">
      <dgm:prSet presAssocID="{D4823A67-B3BC-4720-847E-489B4DE20459}" presName="parentText" presStyleLbl="alignNode1" presStyleIdx="4" presStyleCnt="9">
        <dgm:presLayoutVars>
          <dgm:chMax val="1"/>
          <dgm:bulletEnabled/>
        </dgm:presLayoutVars>
      </dgm:prSet>
      <dgm:spPr/>
    </dgm:pt>
    <dgm:pt modelId="{C6B53E7B-F9C5-E648-B682-8D7D2A0ABD00}" type="pres">
      <dgm:prSet presAssocID="{D4823A67-B3BC-4720-847E-489B4DE20459}" presName="descendantText" presStyleLbl="alignAccFollowNode1" presStyleIdx="4" presStyleCnt="9">
        <dgm:presLayoutVars>
          <dgm:bulletEnabled/>
        </dgm:presLayoutVars>
      </dgm:prSet>
      <dgm:spPr/>
    </dgm:pt>
    <dgm:pt modelId="{989CF4EE-5941-1241-8426-F6D9EB8EEB17}" type="pres">
      <dgm:prSet presAssocID="{D7C4FB96-29AA-41D4-9A53-7BC713371A13}" presName="sp" presStyleCnt="0"/>
      <dgm:spPr/>
    </dgm:pt>
    <dgm:pt modelId="{B7224C3B-D675-BA44-B3C7-334684E5CC70}" type="pres">
      <dgm:prSet presAssocID="{6BB6676B-DA84-4355-B57F-C7DA10ED5EEA}" presName="linNode" presStyleCnt="0"/>
      <dgm:spPr/>
    </dgm:pt>
    <dgm:pt modelId="{6EE2B77B-E0D8-184B-9201-6318773C834D}" type="pres">
      <dgm:prSet presAssocID="{6BB6676B-DA84-4355-B57F-C7DA10ED5EEA}" presName="parentText" presStyleLbl="alignNode1" presStyleIdx="5" presStyleCnt="9">
        <dgm:presLayoutVars>
          <dgm:chMax val="1"/>
          <dgm:bulletEnabled/>
        </dgm:presLayoutVars>
      </dgm:prSet>
      <dgm:spPr/>
    </dgm:pt>
    <dgm:pt modelId="{0C4CAD80-E8E4-6B4A-B8F6-4E6B21075F97}" type="pres">
      <dgm:prSet presAssocID="{6BB6676B-DA84-4355-B57F-C7DA10ED5EEA}" presName="descendantText" presStyleLbl="alignAccFollowNode1" presStyleIdx="5" presStyleCnt="9">
        <dgm:presLayoutVars>
          <dgm:bulletEnabled/>
        </dgm:presLayoutVars>
      </dgm:prSet>
      <dgm:spPr/>
    </dgm:pt>
    <dgm:pt modelId="{E1A24B14-BCF1-4245-8CD2-66377E26B6DD}" type="pres">
      <dgm:prSet presAssocID="{1DF2E369-6965-4E4E-8233-926CDAE5343E}" presName="sp" presStyleCnt="0"/>
      <dgm:spPr/>
    </dgm:pt>
    <dgm:pt modelId="{1987622B-2CDC-4246-A073-763D5CEB0C04}" type="pres">
      <dgm:prSet presAssocID="{0A914A27-2729-4001-8EBD-C98BA5BE3943}" presName="linNode" presStyleCnt="0"/>
      <dgm:spPr/>
    </dgm:pt>
    <dgm:pt modelId="{9E74B87C-4559-4F47-916A-18C1641E9374}" type="pres">
      <dgm:prSet presAssocID="{0A914A27-2729-4001-8EBD-C98BA5BE3943}" presName="parentText" presStyleLbl="alignNode1" presStyleIdx="6" presStyleCnt="9">
        <dgm:presLayoutVars>
          <dgm:chMax val="1"/>
          <dgm:bulletEnabled/>
        </dgm:presLayoutVars>
      </dgm:prSet>
      <dgm:spPr/>
    </dgm:pt>
    <dgm:pt modelId="{00DAC7AD-A677-7C47-B306-295AC3DCA85D}" type="pres">
      <dgm:prSet presAssocID="{0A914A27-2729-4001-8EBD-C98BA5BE3943}" presName="descendantText" presStyleLbl="alignAccFollowNode1" presStyleIdx="6" presStyleCnt="9">
        <dgm:presLayoutVars>
          <dgm:bulletEnabled/>
        </dgm:presLayoutVars>
      </dgm:prSet>
      <dgm:spPr/>
    </dgm:pt>
    <dgm:pt modelId="{D065A506-5995-4045-B1F1-D1940FBD8400}" type="pres">
      <dgm:prSet presAssocID="{5A88AD2F-4DF2-425B-9A3C-B7302F498F37}" presName="sp" presStyleCnt="0"/>
      <dgm:spPr/>
    </dgm:pt>
    <dgm:pt modelId="{20F11509-36BD-884B-8FDD-592F8608696E}" type="pres">
      <dgm:prSet presAssocID="{B1433132-EDAA-4FE2-AD80-2F43EA998392}" presName="linNode" presStyleCnt="0"/>
      <dgm:spPr/>
    </dgm:pt>
    <dgm:pt modelId="{E642D3B6-51A9-BE4C-AA81-F815F0372837}" type="pres">
      <dgm:prSet presAssocID="{B1433132-EDAA-4FE2-AD80-2F43EA998392}" presName="parentText" presStyleLbl="alignNode1" presStyleIdx="7" presStyleCnt="9">
        <dgm:presLayoutVars>
          <dgm:chMax val="1"/>
          <dgm:bulletEnabled/>
        </dgm:presLayoutVars>
      </dgm:prSet>
      <dgm:spPr/>
    </dgm:pt>
    <dgm:pt modelId="{685DE4CC-2AED-924C-9A3B-B3025DC26504}" type="pres">
      <dgm:prSet presAssocID="{B1433132-EDAA-4FE2-AD80-2F43EA998392}" presName="descendantText" presStyleLbl="alignAccFollowNode1" presStyleIdx="7" presStyleCnt="9">
        <dgm:presLayoutVars>
          <dgm:bulletEnabled/>
        </dgm:presLayoutVars>
      </dgm:prSet>
      <dgm:spPr/>
    </dgm:pt>
    <dgm:pt modelId="{52E39190-E144-914E-829F-ECC4723DCEE6}" type="pres">
      <dgm:prSet presAssocID="{454CE6C5-FE6A-42EB-A91C-7F4E3594C6DD}" presName="sp" presStyleCnt="0"/>
      <dgm:spPr/>
    </dgm:pt>
    <dgm:pt modelId="{F28F6A1C-9711-684B-9859-4477A5E89D66}" type="pres">
      <dgm:prSet presAssocID="{899C83F0-579F-45E3-B93A-BD430CBCB7C1}" presName="linNode" presStyleCnt="0"/>
      <dgm:spPr/>
    </dgm:pt>
    <dgm:pt modelId="{1389BC90-EABC-8342-B831-5732E8746ED7}" type="pres">
      <dgm:prSet presAssocID="{899C83F0-579F-45E3-B93A-BD430CBCB7C1}" presName="parentText" presStyleLbl="alignNode1" presStyleIdx="8" presStyleCnt="9">
        <dgm:presLayoutVars>
          <dgm:chMax val="1"/>
          <dgm:bulletEnabled/>
        </dgm:presLayoutVars>
      </dgm:prSet>
      <dgm:spPr/>
    </dgm:pt>
    <dgm:pt modelId="{A7669851-3D14-704E-A00F-D2A376323009}" type="pres">
      <dgm:prSet presAssocID="{899C83F0-579F-45E3-B93A-BD430CBCB7C1}" presName="descendantText" presStyleLbl="alignAccFollowNode1" presStyleIdx="8" presStyleCnt="9">
        <dgm:presLayoutVars>
          <dgm:bulletEnabled/>
        </dgm:presLayoutVars>
      </dgm:prSet>
      <dgm:spPr/>
    </dgm:pt>
  </dgm:ptLst>
  <dgm:cxnLst>
    <dgm:cxn modelId="{05696103-FD3D-524B-AE8C-F5D12CA28A8E}" type="presOf" srcId="{9027C3A2-A9BD-4EC4-94B0-1C87A6277E4E}" destId="{559A386F-93EE-1A41-9708-E7A4934A7CF9}" srcOrd="0" destOrd="0" presId="urn:microsoft.com/office/officeart/2016/7/layout/VerticalSolidActionList"/>
    <dgm:cxn modelId="{CA70DC0A-DFFE-5F47-9746-D9039A84DAB6}" type="presOf" srcId="{71AA8352-C03F-4C08-9935-5CA703026DA5}" destId="{4177B8AF-BFEA-1B4C-8D94-CAB46EB2A01A}" srcOrd="0" destOrd="0" presId="urn:microsoft.com/office/officeart/2016/7/layout/VerticalSolidActionList"/>
    <dgm:cxn modelId="{B1A01412-1428-4B63-943C-E1D5E8BD70EC}" srcId="{899C83F0-579F-45E3-B93A-BD430CBCB7C1}" destId="{A637A7F2-8C1D-446A-964A-3DF3805B1120}" srcOrd="0" destOrd="0" parTransId="{B5AA5814-9D5C-41FD-9725-A8BB0F0CD2B2}" sibTransId="{77F04C2E-5D53-4514-9AFD-1882F277517C}"/>
    <dgm:cxn modelId="{AD748622-AB6C-4E18-969F-3252FA447F0C}" srcId="{BD56C389-CE0C-4B77-97CE-904AB280F8F3}" destId="{E32F6B55-108C-4180-B855-4AA5532D142E}" srcOrd="0" destOrd="0" parTransId="{CA30F7A6-A61E-4EFA-B89B-40479A48B469}" sibTransId="{8E2BF102-A4C1-4818-959D-9ABA934F6A65}"/>
    <dgm:cxn modelId="{5B804623-95C1-479C-9934-370890746A23}" srcId="{BD56C389-CE0C-4B77-97CE-904AB280F8F3}" destId="{3B623C84-42A7-467F-9E51-18BC620B3031}" srcOrd="2" destOrd="0" parTransId="{24E49EAA-FEE8-4556-906E-342A3A8E7902}" sibTransId="{6C14C83B-9356-40F4-92CC-5A0620372D3A}"/>
    <dgm:cxn modelId="{99A7B326-93E4-5D4B-9E7B-40804AEFFCAE}" type="presOf" srcId="{B1433132-EDAA-4FE2-AD80-2F43EA998392}" destId="{E642D3B6-51A9-BE4C-AA81-F815F0372837}" srcOrd="0" destOrd="0" presId="urn:microsoft.com/office/officeart/2016/7/layout/VerticalSolidActionList"/>
    <dgm:cxn modelId="{07EC352C-9B69-7A4A-9542-6AE6837B21C2}" type="presOf" srcId="{49F06F07-8335-4CDA-BE06-B0C792AFEF2D}" destId="{CA692854-1AC4-6844-A101-5064DF9DF2A8}" srcOrd="0" destOrd="0" presId="urn:microsoft.com/office/officeart/2016/7/layout/VerticalSolidActionList"/>
    <dgm:cxn modelId="{42E59B38-EE2F-CB49-AA69-E68B8E06BE82}" type="presOf" srcId="{899C83F0-579F-45E3-B93A-BD430CBCB7C1}" destId="{1389BC90-EABC-8342-B831-5732E8746ED7}" srcOrd="0" destOrd="0" presId="urn:microsoft.com/office/officeart/2016/7/layout/VerticalSolidActionList"/>
    <dgm:cxn modelId="{82285164-D4BF-6D45-95B5-84CFB57A51A3}" type="presOf" srcId="{08348A20-FE77-4BC4-B451-968C5DD3A6FD}" destId="{978898E2-4066-6941-A10B-B3E585A79447}" srcOrd="0" destOrd="0" presId="urn:microsoft.com/office/officeart/2016/7/layout/VerticalSolidActionList"/>
    <dgm:cxn modelId="{8158AC44-5DEC-DB44-B60C-5A39C3A1FA5C}" type="presOf" srcId="{033CAF6C-220D-44A2-AAD7-BEB0EB535409}" destId="{199A9A13-9DB5-9D4A-97EB-28708C0B11CA}" srcOrd="0" destOrd="0" presId="urn:microsoft.com/office/officeart/2016/7/layout/VerticalSolidActionList"/>
    <dgm:cxn modelId="{F3345E6F-2502-4EAC-8C8C-3A10BC1D062E}" srcId="{0A914A27-2729-4001-8EBD-C98BA5BE3943}" destId="{80641AD2-7F51-4730-9A49-67D01FA2CEC4}" srcOrd="0" destOrd="0" parTransId="{C9C7F758-A058-47D0-950C-8B37E2130A01}" sibTransId="{9454E0BE-125E-4134-BCED-77D438E808EE}"/>
    <dgm:cxn modelId="{FA441052-8B13-A345-A6E1-595A4D23C740}" type="presOf" srcId="{E32F6B55-108C-4180-B855-4AA5532D142E}" destId="{930CA221-3AB2-8A43-AD4E-E71570E09A0C}" srcOrd="0" destOrd="0" presId="urn:microsoft.com/office/officeart/2016/7/layout/VerticalSolidActionList"/>
    <dgm:cxn modelId="{44400554-32B5-4FA0-9CA1-F941D3BFF936}" srcId="{BD56C389-CE0C-4B77-97CE-904AB280F8F3}" destId="{B1433132-EDAA-4FE2-AD80-2F43EA998392}" srcOrd="7" destOrd="0" parTransId="{24C24B35-46EE-4147-B65F-B56C6E5D7835}" sibTransId="{454CE6C5-FE6A-42EB-A91C-7F4E3594C6DD}"/>
    <dgm:cxn modelId="{20EBDC7C-255B-431A-978E-8396F37CF05B}" srcId="{3B623C84-42A7-467F-9E51-18BC620B3031}" destId="{033CAF6C-220D-44A2-AAD7-BEB0EB535409}" srcOrd="0" destOrd="0" parTransId="{B1C6B31C-6506-452F-A3F6-380D16AB7C4B}" sibTransId="{9B2E88D0-0940-4456-8BDA-F8A513E3AA3B}"/>
    <dgm:cxn modelId="{67619D88-28CF-4EF6-8FD6-F0CDB0B4A60D}" srcId="{49F06F07-8335-4CDA-BE06-B0C792AFEF2D}" destId="{71AA8352-C03F-4C08-9935-5CA703026DA5}" srcOrd="0" destOrd="0" parTransId="{7106D50C-D3A4-45A7-9CBA-C09DAEA33E57}" sibTransId="{25A28711-EF0E-47A5-9678-BFC56BCC255A}"/>
    <dgm:cxn modelId="{6D9EB788-7FC5-2148-92B4-2B9130AB0596}" type="presOf" srcId="{0A914A27-2729-4001-8EBD-C98BA5BE3943}" destId="{9E74B87C-4559-4F47-916A-18C1641E9374}" srcOrd="0" destOrd="0" presId="urn:microsoft.com/office/officeart/2016/7/layout/VerticalSolidActionList"/>
    <dgm:cxn modelId="{08B25E94-C27F-4C5B-B0F0-49FBC2EDC08B}" srcId="{08348A20-FE77-4BC4-B451-968C5DD3A6FD}" destId="{9027C3A2-A9BD-4EC4-94B0-1C87A6277E4E}" srcOrd="0" destOrd="0" parTransId="{DB9C5080-27BC-4E65-B7C0-DC11AED2339F}" sibTransId="{78A9DAC2-ED03-48DD-877D-027836319029}"/>
    <dgm:cxn modelId="{E26E3F95-6F9A-4251-88EB-7A0A57239876}" srcId="{BD56C389-CE0C-4B77-97CE-904AB280F8F3}" destId="{0A914A27-2729-4001-8EBD-C98BA5BE3943}" srcOrd="6" destOrd="0" parTransId="{FC6DB479-3524-4D8E-95E6-E24BB16CF2EA}" sibTransId="{5A88AD2F-4DF2-425B-9A3C-B7302F498F37}"/>
    <dgm:cxn modelId="{FB720798-7873-DD45-8C62-4311CAE27ED2}" type="presOf" srcId="{F5C571EB-C357-42A0-87AB-330E58036131}" destId="{C6B53E7B-F9C5-E648-B682-8D7D2A0ABD00}" srcOrd="0" destOrd="0" presId="urn:microsoft.com/office/officeart/2016/7/layout/VerticalSolidActionList"/>
    <dgm:cxn modelId="{3687B799-3961-4AAC-B346-BBBF0CFBD3BC}" srcId="{BD56C389-CE0C-4B77-97CE-904AB280F8F3}" destId="{49F06F07-8335-4CDA-BE06-B0C792AFEF2D}" srcOrd="1" destOrd="0" parTransId="{C7D3449D-2F42-4CAD-A5AE-2496B8A211F6}" sibTransId="{3FAFA511-DBD5-4C5D-A9BA-16BD05C88B11}"/>
    <dgm:cxn modelId="{F8A606A5-C491-CD4B-821A-03094DACFD92}" type="presOf" srcId="{6BB6676B-DA84-4355-B57F-C7DA10ED5EEA}" destId="{6EE2B77B-E0D8-184B-9201-6318773C834D}" srcOrd="0" destOrd="0" presId="urn:microsoft.com/office/officeart/2016/7/layout/VerticalSolidActionList"/>
    <dgm:cxn modelId="{91C440A6-995A-40A5-85F3-C3B0ED1EF8D1}" srcId="{E32F6B55-108C-4180-B855-4AA5532D142E}" destId="{10D6A214-35A8-4CEA-A426-C78AA7C10B63}" srcOrd="0" destOrd="0" parTransId="{6A077959-23BA-446C-B67B-045885F8D931}" sibTransId="{6EBB6D10-72B8-43C7-BC9B-F73241139288}"/>
    <dgm:cxn modelId="{ADB88BA8-495B-2340-8654-88982A801AA9}" type="presOf" srcId="{3B623C84-42A7-467F-9E51-18BC620B3031}" destId="{C71607A3-78F6-8945-B7FB-CBED0F3DA91B}" srcOrd="0" destOrd="0" presId="urn:microsoft.com/office/officeart/2016/7/layout/VerticalSolidActionList"/>
    <dgm:cxn modelId="{31F00CB3-A4FF-854D-91F9-A2136C69CA06}" type="presOf" srcId="{A637A7F2-8C1D-446A-964A-3DF3805B1120}" destId="{A7669851-3D14-704E-A00F-D2A376323009}" srcOrd="0" destOrd="0" presId="urn:microsoft.com/office/officeart/2016/7/layout/VerticalSolidActionList"/>
    <dgm:cxn modelId="{BB7B5DB5-AFF4-44B6-8F69-1512D56E1389}" srcId="{BD56C389-CE0C-4B77-97CE-904AB280F8F3}" destId="{08348A20-FE77-4BC4-B451-968C5DD3A6FD}" srcOrd="3" destOrd="0" parTransId="{1E984C1D-E1A6-4365-BBB8-4751F696A68B}" sibTransId="{DEDE61F2-4D6F-47FE-A854-07D5B6FC9A27}"/>
    <dgm:cxn modelId="{FE7CB0B6-D929-4E4A-9B68-03C124D1BC54}" type="presOf" srcId="{D4823A67-B3BC-4720-847E-489B4DE20459}" destId="{FF0B2A2B-6587-B94E-9F3D-000870C277BB}" srcOrd="0" destOrd="0" presId="urn:microsoft.com/office/officeart/2016/7/layout/VerticalSolidActionList"/>
    <dgm:cxn modelId="{8DBC01C0-2D12-BB41-9303-C41887244700}" type="presOf" srcId="{10D6A214-35A8-4CEA-A426-C78AA7C10B63}" destId="{3664E24E-7FCD-1248-AF44-928E313A8222}" srcOrd="0" destOrd="0" presId="urn:microsoft.com/office/officeart/2016/7/layout/VerticalSolidActionList"/>
    <dgm:cxn modelId="{5A6838C6-33A2-FB42-9EDE-B4FC3A937DF0}" type="presOf" srcId="{BD56C389-CE0C-4B77-97CE-904AB280F8F3}" destId="{58A8DB25-15E7-F343-A1DD-A137E8A9C036}" srcOrd="0" destOrd="0" presId="urn:microsoft.com/office/officeart/2016/7/layout/VerticalSolidActionList"/>
    <dgm:cxn modelId="{EDB82DCC-46B2-437D-B9B0-B0D50D435E06}" srcId="{6BB6676B-DA84-4355-B57F-C7DA10ED5EEA}" destId="{D00F6038-D064-4A28-A837-26BFD4FEF400}" srcOrd="0" destOrd="0" parTransId="{AA279BD8-E149-49B5-9159-F2EB1B585ADB}" sibTransId="{AF817FE6-EA46-401E-8C3A-DC9C68EB36B6}"/>
    <dgm:cxn modelId="{DC041ED0-CD42-4101-91F1-A3051302AE63}" srcId="{B1433132-EDAA-4FE2-AD80-2F43EA998392}" destId="{02B5AF7B-81B9-4042-A9F3-86AF260C0E6F}" srcOrd="0" destOrd="0" parTransId="{2559C20D-C1E8-4908-A134-A4E4E5337113}" sibTransId="{A3CD9F1D-839A-493B-9F4C-39C8E43AFEF3}"/>
    <dgm:cxn modelId="{BC4C1FDC-87DA-E744-AC55-58177C5DB8CF}" type="presOf" srcId="{80641AD2-7F51-4730-9A49-67D01FA2CEC4}" destId="{00DAC7AD-A677-7C47-B306-295AC3DCA85D}" srcOrd="0" destOrd="0" presId="urn:microsoft.com/office/officeart/2016/7/layout/VerticalSolidActionList"/>
    <dgm:cxn modelId="{729CD1E1-03C9-4903-9344-508DA51DB363}" srcId="{BD56C389-CE0C-4B77-97CE-904AB280F8F3}" destId="{D4823A67-B3BC-4720-847E-489B4DE20459}" srcOrd="4" destOrd="0" parTransId="{CA150A4C-7D0E-495E-A69B-01E9EE066343}" sibTransId="{D7C4FB96-29AA-41D4-9A53-7BC713371A13}"/>
    <dgm:cxn modelId="{D96E19E5-9705-49C9-BF19-C64E66FBD248}" srcId="{BD56C389-CE0C-4B77-97CE-904AB280F8F3}" destId="{899C83F0-579F-45E3-B93A-BD430CBCB7C1}" srcOrd="8" destOrd="0" parTransId="{ADE73EF5-FD57-44BC-B463-A2A2F9565104}" sibTransId="{238F31C0-3BD9-4A4F-AF8C-BA5B9F72605A}"/>
    <dgm:cxn modelId="{6511B7EA-104D-4216-963B-1821A334F4AA}" srcId="{D4823A67-B3BC-4720-847E-489B4DE20459}" destId="{F5C571EB-C357-42A0-87AB-330E58036131}" srcOrd="0" destOrd="0" parTransId="{DE1FAD10-8F9B-4F57-B5E0-AEEAE1A1ACC0}" sibTransId="{BFF8D013-D1A5-4895-B89E-2233317447CA}"/>
    <dgm:cxn modelId="{AAEA29EB-D9FB-494A-852A-666E30FE0E46}" type="presOf" srcId="{02B5AF7B-81B9-4042-A9F3-86AF260C0E6F}" destId="{685DE4CC-2AED-924C-9A3B-B3025DC26504}" srcOrd="0" destOrd="0" presId="urn:microsoft.com/office/officeart/2016/7/layout/VerticalSolidActionList"/>
    <dgm:cxn modelId="{2CD2ADEB-7377-F549-A32B-24F783E8960A}" type="presOf" srcId="{D00F6038-D064-4A28-A837-26BFD4FEF400}" destId="{0C4CAD80-E8E4-6B4A-B8F6-4E6B21075F97}" srcOrd="0" destOrd="0" presId="urn:microsoft.com/office/officeart/2016/7/layout/VerticalSolidActionList"/>
    <dgm:cxn modelId="{7054DCF9-5F7C-4BCB-A74E-73DF5070D8FF}" srcId="{BD56C389-CE0C-4B77-97CE-904AB280F8F3}" destId="{6BB6676B-DA84-4355-B57F-C7DA10ED5EEA}" srcOrd="5" destOrd="0" parTransId="{B34FAE90-98D6-4634-8EFB-8F6D9347B55B}" sibTransId="{1DF2E369-6965-4E4E-8233-926CDAE5343E}"/>
    <dgm:cxn modelId="{764DF2F9-524A-074B-8A53-A71C70EDDABC}" type="presParOf" srcId="{58A8DB25-15E7-F343-A1DD-A137E8A9C036}" destId="{9389083C-182B-9E40-A97D-7B8648D38BA3}" srcOrd="0" destOrd="0" presId="urn:microsoft.com/office/officeart/2016/7/layout/VerticalSolidActionList"/>
    <dgm:cxn modelId="{1E34BFCB-5230-F84C-9B55-CF6DB6ABEAF0}" type="presParOf" srcId="{9389083C-182B-9E40-A97D-7B8648D38BA3}" destId="{930CA221-3AB2-8A43-AD4E-E71570E09A0C}" srcOrd="0" destOrd="0" presId="urn:microsoft.com/office/officeart/2016/7/layout/VerticalSolidActionList"/>
    <dgm:cxn modelId="{3D87640F-DF0B-FB46-8DC6-A317012752A0}" type="presParOf" srcId="{9389083C-182B-9E40-A97D-7B8648D38BA3}" destId="{3664E24E-7FCD-1248-AF44-928E313A8222}" srcOrd="1" destOrd="0" presId="urn:microsoft.com/office/officeart/2016/7/layout/VerticalSolidActionList"/>
    <dgm:cxn modelId="{E283FF8F-DC1A-E74F-9630-0B71317EF658}" type="presParOf" srcId="{58A8DB25-15E7-F343-A1DD-A137E8A9C036}" destId="{D3FB4227-8B50-924D-B87C-5A82BFE9E90D}" srcOrd="1" destOrd="0" presId="urn:microsoft.com/office/officeart/2016/7/layout/VerticalSolidActionList"/>
    <dgm:cxn modelId="{4382C046-FA7E-E347-A499-414241D606D9}" type="presParOf" srcId="{58A8DB25-15E7-F343-A1DD-A137E8A9C036}" destId="{1C8B8E00-1110-EC4F-866C-B060C014E8E0}" srcOrd="2" destOrd="0" presId="urn:microsoft.com/office/officeart/2016/7/layout/VerticalSolidActionList"/>
    <dgm:cxn modelId="{FD6A1BB4-FA7B-7B4C-BD24-645362625A76}" type="presParOf" srcId="{1C8B8E00-1110-EC4F-866C-B060C014E8E0}" destId="{CA692854-1AC4-6844-A101-5064DF9DF2A8}" srcOrd="0" destOrd="0" presId="urn:microsoft.com/office/officeart/2016/7/layout/VerticalSolidActionList"/>
    <dgm:cxn modelId="{DC1578B3-5F2D-BD4C-B26F-1B2A453C95C9}" type="presParOf" srcId="{1C8B8E00-1110-EC4F-866C-B060C014E8E0}" destId="{4177B8AF-BFEA-1B4C-8D94-CAB46EB2A01A}" srcOrd="1" destOrd="0" presId="urn:microsoft.com/office/officeart/2016/7/layout/VerticalSolidActionList"/>
    <dgm:cxn modelId="{CDC07B07-2036-1445-8A34-D1C7FEB9B995}" type="presParOf" srcId="{58A8DB25-15E7-F343-A1DD-A137E8A9C036}" destId="{92DF09BA-6CE6-674B-8816-ED377D06B86A}" srcOrd="3" destOrd="0" presId="urn:microsoft.com/office/officeart/2016/7/layout/VerticalSolidActionList"/>
    <dgm:cxn modelId="{3D2D89C7-366D-AE40-BA91-63FD1347DCB8}" type="presParOf" srcId="{58A8DB25-15E7-F343-A1DD-A137E8A9C036}" destId="{885985EA-F984-E04B-A41B-6D9222B058CC}" srcOrd="4" destOrd="0" presId="urn:microsoft.com/office/officeart/2016/7/layout/VerticalSolidActionList"/>
    <dgm:cxn modelId="{A586FFB8-7E74-464B-9C51-8E73FDC72DAA}" type="presParOf" srcId="{885985EA-F984-E04B-A41B-6D9222B058CC}" destId="{C71607A3-78F6-8945-B7FB-CBED0F3DA91B}" srcOrd="0" destOrd="0" presId="urn:microsoft.com/office/officeart/2016/7/layout/VerticalSolidActionList"/>
    <dgm:cxn modelId="{2DE0F67A-9128-A649-AC44-D26F57308D0F}" type="presParOf" srcId="{885985EA-F984-E04B-A41B-6D9222B058CC}" destId="{199A9A13-9DB5-9D4A-97EB-28708C0B11CA}" srcOrd="1" destOrd="0" presId="urn:microsoft.com/office/officeart/2016/7/layout/VerticalSolidActionList"/>
    <dgm:cxn modelId="{9F9E9168-9529-8E41-BEC5-997488E89F79}" type="presParOf" srcId="{58A8DB25-15E7-F343-A1DD-A137E8A9C036}" destId="{072629BF-46A0-3444-ADEB-77514EDF3422}" srcOrd="5" destOrd="0" presId="urn:microsoft.com/office/officeart/2016/7/layout/VerticalSolidActionList"/>
    <dgm:cxn modelId="{71CEC185-5684-D946-A665-0EF04350C293}" type="presParOf" srcId="{58A8DB25-15E7-F343-A1DD-A137E8A9C036}" destId="{9D012DBC-263B-A94B-976C-D0F1FC8D6208}" srcOrd="6" destOrd="0" presId="urn:microsoft.com/office/officeart/2016/7/layout/VerticalSolidActionList"/>
    <dgm:cxn modelId="{05311DE8-4F7B-F54A-90C1-BB73AE0C6852}" type="presParOf" srcId="{9D012DBC-263B-A94B-976C-D0F1FC8D6208}" destId="{978898E2-4066-6941-A10B-B3E585A79447}" srcOrd="0" destOrd="0" presId="urn:microsoft.com/office/officeart/2016/7/layout/VerticalSolidActionList"/>
    <dgm:cxn modelId="{6DFA9A7C-4149-5D4F-BBF2-24515DA99E41}" type="presParOf" srcId="{9D012DBC-263B-A94B-976C-D0F1FC8D6208}" destId="{559A386F-93EE-1A41-9708-E7A4934A7CF9}" srcOrd="1" destOrd="0" presId="urn:microsoft.com/office/officeart/2016/7/layout/VerticalSolidActionList"/>
    <dgm:cxn modelId="{1A779486-BC63-334C-8462-821534F4C034}" type="presParOf" srcId="{58A8DB25-15E7-F343-A1DD-A137E8A9C036}" destId="{FE3B16C4-320A-DF46-9C56-A358EC4B0EAE}" srcOrd="7" destOrd="0" presId="urn:microsoft.com/office/officeart/2016/7/layout/VerticalSolidActionList"/>
    <dgm:cxn modelId="{2A0163F0-5EFA-5241-989E-8D8959B1882A}" type="presParOf" srcId="{58A8DB25-15E7-F343-A1DD-A137E8A9C036}" destId="{BF33F60C-1C2C-AC4E-9053-9F4A244CA32E}" srcOrd="8" destOrd="0" presId="urn:microsoft.com/office/officeart/2016/7/layout/VerticalSolidActionList"/>
    <dgm:cxn modelId="{7BBE1F4D-8D79-3E47-8554-02A846A13F82}" type="presParOf" srcId="{BF33F60C-1C2C-AC4E-9053-9F4A244CA32E}" destId="{FF0B2A2B-6587-B94E-9F3D-000870C277BB}" srcOrd="0" destOrd="0" presId="urn:microsoft.com/office/officeart/2016/7/layout/VerticalSolidActionList"/>
    <dgm:cxn modelId="{92DB88F1-A399-184E-BE85-96D97AB99076}" type="presParOf" srcId="{BF33F60C-1C2C-AC4E-9053-9F4A244CA32E}" destId="{C6B53E7B-F9C5-E648-B682-8D7D2A0ABD00}" srcOrd="1" destOrd="0" presId="urn:microsoft.com/office/officeart/2016/7/layout/VerticalSolidActionList"/>
    <dgm:cxn modelId="{58A458E4-8C94-9145-B8C0-6F1FDD6376B5}" type="presParOf" srcId="{58A8DB25-15E7-F343-A1DD-A137E8A9C036}" destId="{989CF4EE-5941-1241-8426-F6D9EB8EEB17}" srcOrd="9" destOrd="0" presId="urn:microsoft.com/office/officeart/2016/7/layout/VerticalSolidActionList"/>
    <dgm:cxn modelId="{BACAF96B-5915-E647-A633-A749309201F0}" type="presParOf" srcId="{58A8DB25-15E7-F343-A1DD-A137E8A9C036}" destId="{B7224C3B-D675-BA44-B3C7-334684E5CC70}" srcOrd="10" destOrd="0" presId="urn:microsoft.com/office/officeart/2016/7/layout/VerticalSolidActionList"/>
    <dgm:cxn modelId="{59069D6E-467C-314E-9848-D681B3ADC8C2}" type="presParOf" srcId="{B7224C3B-D675-BA44-B3C7-334684E5CC70}" destId="{6EE2B77B-E0D8-184B-9201-6318773C834D}" srcOrd="0" destOrd="0" presId="urn:microsoft.com/office/officeart/2016/7/layout/VerticalSolidActionList"/>
    <dgm:cxn modelId="{25274191-8E7F-8443-98DA-D08AEB655913}" type="presParOf" srcId="{B7224C3B-D675-BA44-B3C7-334684E5CC70}" destId="{0C4CAD80-E8E4-6B4A-B8F6-4E6B21075F97}" srcOrd="1" destOrd="0" presId="urn:microsoft.com/office/officeart/2016/7/layout/VerticalSolidActionList"/>
    <dgm:cxn modelId="{C767ED84-9D75-4449-84C9-33A7A1923781}" type="presParOf" srcId="{58A8DB25-15E7-F343-A1DD-A137E8A9C036}" destId="{E1A24B14-BCF1-4245-8CD2-66377E26B6DD}" srcOrd="11" destOrd="0" presId="urn:microsoft.com/office/officeart/2016/7/layout/VerticalSolidActionList"/>
    <dgm:cxn modelId="{AB37783C-01AE-454F-AEB2-7BD014B28251}" type="presParOf" srcId="{58A8DB25-15E7-F343-A1DD-A137E8A9C036}" destId="{1987622B-2CDC-4246-A073-763D5CEB0C04}" srcOrd="12" destOrd="0" presId="urn:microsoft.com/office/officeart/2016/7/layout/VerticalSolidActionList"/>
    <dgm:cxn modelId="{01B739F3-844C-C24C-919C-D00389849865}" type="presParOf" srcId="{1987622B-2CDC-4246-A073-763D5CEB0C04}" destId="{9E74B87C-4559-4F47-916A-18C1641E9374}" srcOrd="0" destOrd="0" presId="urn:microsoft.com/office/officeart/2016/7/layout/VerticalSolidActionList"/>
    <dgm:cxn modelId="{A2EF0942-B0BC-164E-8302-D97EDD803AF6}" type="presParOf" srcId="{1987622B-2CDC-4246-A073-763D5CEB0C04}" destId="{00DAC7AD-A677-7C47-B306-295AC3DCA85D}" srcOrd="1" destOrd="0" presId="urn:microsoft.com/office/officeart/2016/7/layout/VerticalSolidActionList"/>
    <dgm:cxn modelId="{332C4494-5378-4244-AAAE-38ADC7FB3F47}" type="presParOf" srcId="{58A8DB25-15E7-F343-A1DD-A137E8A9C036}" destId="{D065A506-5995-4045-B1F1-D1940FBD8400}" srcOrd="13" destOrd="0" presId="urn:microsoft.com/office/officeart/2016/7/layout/VerticalSolidActionList"/>
    <dgm:cxn modelId="{89E0DFAF-F7B1-1F45-86DD-32A9F6F25D34}" type="presParOf" srcId="{58A8DB25-15E7-F343-A1DD-A137E8A9C036}" destId="{20F11509-36BD-884B-8FDD-592F8608696E}" srcOrd="14" destOrd="0" presId="urn:microsoft.com/office/officeart/2016/7/layout/VerticalSolidActionList"/>
    <dgm:cxn modelId="{2B249B14-01D2-D64F-AB7D-636B54008B51}" type="presParOf" srcId="{20F11509-36BD-884B-8FDD-592F8608696E}" destId="{E642D3B6-51A9-BE4C-AA81-F815F0372837}" srcOrd="0" destOrd="0" presId="urn:microsoft.com/office/officeart/2016/7/layout/VerticalSolidActionList"/>
    <dgm:cxn modelId="{5923843F-4F04-754C-8A47-8CBE9E426C47}" type="presParOf" srcId="{20F11509-36BD-884B-8FDD-592F8608696E}" destId="{685DE4CC-2AED-924C-9A3B-B3025DC26504}" srcOrd="1" destOrd="0" presId="urn:microsoft.com/office/officeart/2016/7/layout/VerticalSolidActionList"/>
    <dgm:cxn modelId="{E0BF534C-E475-B146-8877-CCD30583B259}" type="presParOf" srcId="{58A8DB25-15E7-F343-A1DD-A137E8A9C036}" destId="{52E39190-E144-914E-829F-ECC4723DCEE6}" srcOrd="15" destOrd="0" presId="urn:microsoft.com/office/officeart/2016/7/layout/VerticalSolidActionList"/>
    <dgm:cxn modelId="{83AB6FAF-1295-FE48-B88C-657C782C4D84}" type="presParOf" srcId="{58A8DB25-15E7-F343-A1DD-A137E8A9C036}" destId="{F28F6A1C-9711-684B-9859-4477A5E89D66}" srcOrd="16" destOrd="0" presId="urn:microsoft.com/office/officeart/2016/7/layout/VerticalSolidActionList"/>
    <dgm:cxn modelId="{175939AA-0D4E-B448-B895-E39CE1FDD4C8}" type="presParOf" srcId="{F28F6A1C-9711-684B-9859-4477A5E89D66}" destId="{1389BC90-EABC-8342-B831-5732E8746ED7}" srcOrd="0" destOrd="0" presId="urn:microsoft.com/office/officeart/2016/7/layout/VerticalSolidActionList"/>
    <dgm:cxn modelId="{689A5F87-2AE8-2B43-B478-F05BD87F4A42}" type="presParOf" srcId="{F28F6A1C-9711-684B-9859-4477A5E89D66}" destId="{A7669851-3D14-704E-A00F-D2A37632300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D31ED-205A-4A62-BDAD-BE1049B5C7A1}">
      <dsp:nvSpPr>
        <dsp:cNvPr id="0" name=""/>
        <dsp:cNvSpPr/>
      </dsp:nvSpPr>
      <dsp:spPr>
        <a:xfrm>
          <a:off x="475206" y="1118167"/>
          <a:ext cx="773613" cy="773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DA65-E1DE-4344-8515-47C3E2C94C13}">
      <dsp:nvSpPr>
        <dsp:cNvPr id="0" name=""/>
        <dsp:cNvSpPr/>
      </dsp:nvSpPr>
      <dsp:spPr>
        <a:xfrm>
          <a:off x="2442" y="2149742"/>
          <a:ext cx="1719140" cy="68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 they are</a:t>
          </a:r>
        </a:p>
      </dsp:txBody>
      <dsp:txXfrm>
        <a:off x="2442" y="2149742"/>
        <a:ext cx="1719140" cy="687656"/>
      </dsp:txXfrm>
    </dsp:sp>
    <dsp:sp modelId="{4226F767-F5EA-4032-840B-6161DFC0F5BA}">
      <dsp:nvSpPr>
        <dsp:cNvPr id="0" name=""/>
        <dsp:cNvSpPr/>
      </dsp:nvSpPr>
      <dsp:spPr>
        <a:xfrm>
          <a:off x="2495196" y="1118167"/>
          <a:ext cx="773613" cy="773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02407-8A62-4CE3-9DA5-5819F2D74BB6}">
      <dsp:nvSpPr>
        <dsp:cNvPr id="0" name=""/>
        <dsp:cNvSpPr/>
      </dsp:nvSpPr>
      <dsp:spPr>
        <a:xfrm>
          <a:off x="2022432" y="2149742"/>
          <a:ext cx="1719140" cy="68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Where to find them</a:t>
          </a:r>
        </a:p>
      </dsp:txBody>
      <dsp:txXfrm>
        <a:off x="2022432" y="2149742"/>
        <a:ext cx="1719140" cy="687656"/>
      </dsp:txXfrm>
    </dsp:sp>
    <dsp:sp modelId="{61C8ABD9-5F18-4451-89CC-04875FAAB8E0}">
      <dsp:nvSpPr>
        <dsp:cNvPr id="0" name=""/>
        <dsp:cNvSpPr/>
      </dsp:nvSpPr>
      <dsp:spPr>
        <a:xfrm>
          <a:off x="4515186" y="1118167"/>
          <a:ext cx="773613" cy="773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723E4-6BAE-46EF-8483-50FAA4D89765}">
      <dsp:nvSpPr>
        <dsp:cNvPr id="0" name=""/>
        <dsp:cNvSpPr/>
      </dsp:nvSpPr>
      <dsp:spPr>
        <a:xfrm>
          <a:off x="4042422" y="2149742"/>
          <a:ext cx="1719140" cy="68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Setting your goals</a:t>
          </a:r>
        </a:p>
      </dsp:txBody>
      <dsp:txXfrm>
        <a:off x="4042422" y="2149742"/>
        <a:ext cx="1719140" cy="687656"/>
      </dsp:txXfrm>
    </dsp:sp>
    <dsp:sp modelId="{20F279FB-5F60-41E5-9EF5-B446B6F72747}">
      <dsp:nvSpPr>
        <dsp:cNvPr id="0" name=""/>
        <dsp:cNvSpPr/>
      </dsp:nvSpPr>
      <dsp:spPr>
        <a:xfrm>
          <a:off x="6535176" y="1118167"/>
          <a:ext cx="773613" cy="773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4714B-1650-4081-BC42-6AA29582B046}">
      <dsp:nvSpPr>
        <dsp:cNvPr id="0" name=""/>
        <dsp:cNvSpPr/>
      </dsp:nvSpPr>
      <dsp:spPr>
        <a:xfrm>
          <a:off x="6062413" y="2149742"/>
          <a:ext cx="1719140" cy="68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hlinkClick xmlns:r="http://schemas.openxmlformats.org/officeDocument/2006/relationships" r:id="rId9"/>
            </a:rPr>
            <a:t>https://www.alanet.org/membership/volunteer-at-ala</a:t>
          </a:r>
          <a:endParaRPr lang="en-US" sz="1100" kern="1200"/>
        </a:p>
      </dsp:txBody>
      <dsp:txXfrm>
        <a:off x="6062413" y="2149742"/>
        <a:ext cx="1719140" cy="687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D4D83-4984-D64D-8A41-D7CD5BD95BBB}">
      <dsp:nvSpPr>
        <dsp:cNvPr id="0" name=""/>
        <dsp:cNvSpPr/>
      </dsp:nvSpPr>
      <dsp:spPr>
        <a:xfrm>
          <a:off x="13303" y="862955"/>
          <a:ext cx="1206636" cy="361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351" tIns="95351" rIns="95351" bIns="9535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Ensure</a:t>
          </a:r>
        </a:p>
      </dsp:txBody>
      <dsp:txXfrm>
        <a:off x="13303" y="862955"/>
        <a:ext cx="1206636" cy="361991"/>
      </dsp:txXfrm>
    </dsp:sp>
    <dsp:sp modelId="{4D6DF936-4A78-5846-8FF3-2ADF640D3A0D}">
      <dsp:nvSpPr>
        <dsp:cNvPr id="0" name=""/>
        <dsp:cNvSpPr/>
      </dsp:nvSpPr>
      <dsp:spPr>
        <a:xfrm>
          <a:off x="13303" y="1224946"/>
          <a:ext cx="1206636" cy="2409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89" tIns="119189" rIns="119189" bIns="11918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Ensure that committee/team efforts are and remain aligned with the mission, goals and strategies of ALA and the committee/team’s approved Plan of Work.</a:t>
          </a:r>
        </a:p>
      </dsp:txBody>
      <dsp:txXfrm>
        <a:off x="13303" y="1224946"/>
        <a:ext cx="1206636" cy="2409375"/>
      </dsp:txXfrm>
    </dsp:sp>
    <dsp:sp modelId="{886E172F-334A-A84D-9930-D8C749895535}">
      <dsp:nvSpPr>
        <dsp:cNvPr id="0" name=""/>
        <dsp:cNvSpPr/>
      </dsp:nvSpPr>
      <dsp:spPr>
        <a:xfrm>
          <a:off x="1327729" y="862955"/>
          <a:ext cx="1206636" cy="361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351" tIns="95351" rIns="95351" bIns="9535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Present</a:t>
          </a:r>
        </a:p>
      </dsp:txBody>
      <dsp:txXfrm>
        <a:off x="1327729" y="862955"/>
        <a:ext cx="1206636" cy="361991"/>
      </dsp:txXfrm>
    </dsp:sp>
    <dsp:sp modelId="{ADF37000-F8DD-2F4B-A671-16BC6FCC83EC}">
      <dsp:nvSpPr>
        <dsp:cNvPr id="0" name=""/>
        <dsp:cNvSpPr/>
      </dsp:nvSpPr>
      <dsp:spPr>
        <a:xfrm>
          <a:off x="1327729" y="1224946"/>
          <a:ext cx="1206636" cy="2409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89" tIns="119189" rIns="119189" bIns="11918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Present recommendations and actions to the Board of Directors through Committee Chair and ALA staff for agenda development. Agreement with committee actions is not required.</a:t>
          </a:r>
        </a:p>
      </dsp:txBody>
      <dsp:txXfrm>
        <a:off x="1327729" y="1224946"/>
        <a:ext cx="1206636" cy="2409375"/>
      </dsp:txXfrm>
    </dsp:sp>
    <dsp:sp modelId="{788750A0-2B62-144B-8DF7-5FD20BAEAB2B}">
      <dsp:nvSpPr>
        <dsp:cNvPr id="0" name=""/>
        <dsp:cNvSpPr/>
      </dsp:nvSpPr>
      <dsp:spPr>
        <a:xfrm>
          <a:off x="2642156" y="862955"/>
          <a:ext cx="1206636" cy="361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351" tIns="95351" rIns="95351" bIns="9535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Serve</a:t>
          </a:r>
        </a:p>
      </dsp:txBody>
      <dsp:txXfrm>
        <a:off x="2642156" y="862955"/>
        <a:ext cx="1206636" cy="361991"/>
      </dsp:txXfrm>
    </dsp:sp>
    <dsp:sp modelId="{98D73A09-B8B0-464F-ADDC-7EC6F124A543}">
      <dsp:nvSpPr>
        <dsp:cNvPr id="0" name=""/>
        <dsp:cNvSpPr/>
      </dsp:nvSpPr>
      <dsp:spPr>
        <a:xfrm>
          <a:off x="2642156" y="1224946"/>
          <a:ext cx="1206636" cy="2409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89" tIns="119189" rIns="119189" bIns="11918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Serve as an interpreter to the committee on ALA policies and processes.</a:t>
          </a:r>
        </a:p>
      </dsp:txBody>
      <dsp:txXfrm>
        <a:off x="2642156" y="1224946"/>
        <a:ext cx="1206636" cy="2409375"/>
      </dsp:txXfrm>
    </dsp:sp>
    <dsp:sp modelId="{E684134E-C37F-8E44-8557-5FE399B77EB1}">
      <dsp:nvSpPr>
        <dsp:cNvPr id="0" name=""/>
        <dsp:cNvSpPr/>
      </dsp:nvSpPr>
      <dsp:spPr>
        <a:xfrm>
          <a:off x="3956582" y="862955"/>
          <a:ext cx="1206636" cy="361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351" tIns="95351" rIns="95351" bIns="9535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Ensure</a:t>
          </a:r>
        </a:p>
      </dsp:txBody>
      <dsp:txXfrm>
        <a:off x="3956582" y="862955"/>
        <a:ext cx="1206636" cy="361991"/>
      </dsp:txXfrm>
    </dsp:sp>
    <dsp:sp modelId="{732C53B9-9370-924E-8594-FDB97B625E55}">
      <dsp:nvSpPr>
        <dsp:cNvPr id="0" name=""/>
        <dsp:cNvSpPr/>
      </dsp:nvSpPr>
      <dsp:spPr>
        <a:xfrm>
          <a:off x="3956582" y="1224946"/>
          <a:ext cx="1206636" cy="2409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89" tIns="119189" rIns="119189" bIns="11918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Ensure fiscal responsibility, working with the Staff Liaison and Committee Chair/Team Lead to ensure the committee/team works within approved budget and fiscal guidelines.</a:t>
          </a:r>
        </a:p>
      </dsp:txBody>
      <dsp:txXfrm>
        <a:off x="3956582" y="1224946"/>
        <a:ext cx="1206636" cy="2409375"/>
      </dsp:txXfrm>
    </dsp:sp>
    <dsp:sp modelId="{268A1E89-6B4B-3840-8F20-39BDD2BD73CD}">
      <dsp:nvSpPr>
        <dsp:cNvPr id="0" name=""/>
        <dsp:cNvSpPr/>
      </dsp:nvSpPr>
      <dsp:spPr>
        <a:xfrm>
          <a:off x="5271008" y="862955"/>
          <a:ext cx="1206636" cy="361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351" tIns="95351" rIns="95351" bIns="9535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Counsel</a:t>
          </a:r>
        </a:p>
      </dsp:txBody>
      <dsp:txXfrm>
        <a:off x="5271008" y="862955"/>
        <a:ext cx="1206636" cy="361991"/>
      </dsp:txXfrm>
    </dsp:sp>
    <dsp:sp modelId="{15EAE132-2D67-7044-BA3D-4694A05F31D9}">
      <dsp:nvSpPr>
        <dsp:cNvPr id="0" name=""/>
        <dsp:cNvSpPr/>
      </dsp:nvSpPr>
      <dsp:spPr>
        <a:xfrm>
          <a:off x="5271008" y="1224946"/>
          <a:ext cx="1206636" cy="2409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89" tIns="119189" rIns="119189" bIns="11918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Counsel with the Staff Liaison and Committee Chair/Team Lead to meet objectives or should problems occur, consult with the Executive Director and Board, as necessary.</a:t>
          </a:r>
        </a:p>
      </dsp:txBody>
      <dsp:txXfrm>
        <a:off x="5271008" y="1224946"/>
        <a:ext cx="1206636" cy="2409375"/>
      </dsp:txXfrm>
    </dsp:sp>
    <dsp:sp modelId="{4E7F914E-A6E8-A24E-B418-7402C113775C}">
      <dsp:nvSpPr>
        <dsp:cNvPr id="0" name=""/>
        <dsp:cNvSpPr/>
      </dsp:nvSpPr>
      <dsp:spPr>
        <a:xfrm>
          <a:off x="6585434" y="862955"/>
          <a:ext cx="1206636" cy="361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351" tIns="95351" rIns="95351" bIns="9535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Report</a:t>
          </a:r>
        </a:p>
      </dsp:txBody>
      <dsp:txXfrm>
        <a:off x="6585434" y="862955"/>
        <a:ext cx="1206636" cy="361991"/>
      </dsp:txXfrm>
    </dsp:sp>
    <dsp:sp modelId="{4F560ED2-039F-7F46-AFBF-9EF32DA61139}">
      <dsp:nvSpPr>
        <dsp:cNvPr id="0" name=""/>
        <dsp:cNvSpPr/>
      </dsp:nvSpPr>
      <dsp:spPr>
        <a:xfrm>
          <a:off x="6585434" y="1224946"/>
          <a:ext cx="1206636" cy="2409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89" tIns="119189" rIns="119189" bIns="11918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Report to the Staff Liaison and Committee Chair/Team Lead promptly actions of the Board affecting the committee.</a:t>
          </a:r>
        </a:p>
      </dsp:txBody>
      <dsp:txXfrm>
        <a:off x="6585434" y="1224946"/>
        <a:ext cx="1206636" cy="2409375"/>
      </dsp:txXfrm>
    </dsp:sp>
    <dsp:sp modelId="{219B8F47-B1A0-1E44-8BAF-E313171B8F30}">
      <dsp:nvSpPr>
        <dsp:cNvPr id="0" name=""/>
        <dsp:cNvSpPr/>
      </dsp:nvSpPr>
      <dsp:spPr>
        <a:xfrm>
          <a:off x="7899860" y="862955"/>
          <a:ext cx="1206636" cy="361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351" tIns="95351" rIns="95351" bIns="9535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</a:t>
          </a:r>
        </a:p>
      </dsp:txBody>
      <dsp:txXfrm>
        <a:off x="7899860" y="862955"/>
        <a:ext cx="1206636" cy="361991"/>
      </dsp:txXfrm>
    </dsp:sp>
    <dsp:sp modelId="{C1F3A3D0-3A38-DD41-9EAF-1479042A8873}">
      <dsp:nvSpPr>
        <dsp:cNvPr id="0" name=""/>
        <dsp:cNvSpPr/>
      </dsp:nvSpPr>
      <dsp:spPr>
        <a:xfrm>
          <a:off x="7899860" y="1224946"/>
          <a:ext cx="1206636" cy="2409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89" tIns="119189" rIns="119189" bIns="119189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Identify potential future leaders. </a:t>
          </a:r>
        </a:p>
      </dsp:txBody>
      <dsp:txXfrm>
        <a:off x="7899860" y="1224946"/>
        <a:ext cx="1206636" cy="2409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4E24E-7FCD-1248-AF44-928E313A8222}">
      <dsp:nvSpPr>
        <dsp:cNvPr id="0" name=""/>
        <dsp:cNvSpPr/>
      </dsp:nvSpPr>
      <dsp:spPr>
        <a:xfrm>
          <a:off x="2094547" y="279"/>
          <a:ext cx="8378189" cy="376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95710" rIns="162560" bIns="957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thorough orientation for each new Chair/Lead and collaborate with the Chair/Lead to provide orientation for new and continuing committee/team members each year.</a:t>
          </a:r>
        </a:p>
      </dsp:txBody>
      <dsp:txXfrm>
        <a:off x="2094547" y="279"/>
        <a:ext cx="8378189" cy="376811"/>
      </dsp:txXfrm>
    </dsp:sp>
    <dsp:sp modelId="{930CA221-3AB2-8A43-AD4E-E71570E09A0C}">
      <dsp:nvSpPr>
        <dsp:cNvPr id="0" name=""/>
        <dsp:cNvSpPr/>
      </dsp:nvSpPr>
      <dsp:spPr>
        <a:xfrm>
          <a:off x="0" y="279"/>
          <a:ext cx="2094547" cy="37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6" tIns="37221" rIns="110836" bIns="372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</a:t>
          </a:r>
        </a:p>
      </dsp:txBody>
      <dsp:txXfrm>
        <a:off x="0" y="279"/>
        <a:ext cx="2094547" cy="376811"/>
      </dsp:txXfrm>
    </dsp:sp>
    <dsp:sp modelId="{4177B8AF-BFEA-1B4C-8D94-CAB46EB2A01A}">
      <dsp:nvSpPr>
        <dsp:cNvPr id="0" name=""/>
        <dsp:cNvSpPr/>
      </dsp:nvSpPr>
      <dsp:spPr>
        <a:xfrm>
          <a:off x="2094547" y="399699"/>
          <a:ext cx="8378189" cy="376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95710" rIns="162560" bIns="957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 with the Chair/Lead and committee/team members to develop a Plan of Work and budget that will allow the committee/team to effectively and efficiently discharge its responsibilities for the year.</a:t>
          </a:r>
        </a:p>
      </dsp:txBody>
      <dsp:txXfrm>
        <a:off x="2094547" y="399699"/>
        <a:ext cx="8378189" cy="376811"/>
      </dsp:txXfrm>
    </dsp:sp>
    <dsp:sp modelId="{CA692854-1AC4-6844-A101-5064DF9DF2A8}">
      <dsp:nvSpPr>
        <dsp:cNvPr id="0" name=""/>
        <dsp:cNvSpPr/>
      </dsp:nvSpPr>
      <dsp:spPr>
        <a:xfrm>
          <a:off x="0" y="399699"/>
          <a:ext cx="2094547" cy="37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6" tIns="37221" rIns="110836" bIns="372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Work</a:t>
          </a:r>
        </a:p>
      </dsp:txBody>
      <dsp:txXfrm>
        <a:off x="0" y="399699"/>
        <a:ext cx="2094547" cy="376811"/>
      </dsp:txXfrm>
    </dsp:sp>
    <dsp:sp modelId="{199A9A13-9DB5-9D4A-97EB-28708C0B11CA}">
      <dsp:nvSpPr>
        <dsp:cNvPr id="0" name=""/>
        <dsp:cNvSpPr/>
      </dsp:nvSpPr>
      <dsp:spPr>
        <a:xfrm>
          <a:off x="2094547" y="799120"/>
          <a:ext cx="8378189" cy="376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95710" rIns="162560" bIns="957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Manage the committee budget. Ensure that reimbursement requests are processed in accordance with ALA’s Volunteer Travel Policy and in a timely manner. </a:t>
          </a:r>
        </a:p>
      </dsp:txBody>
      <dsp:txXfrm>
        <a:off x="2094547" y="799120"/>
        <a:ext cx="8378189" cy="376811"/>
      </dsp:txXfrm>
    </dsp:sp>
    <dsp:sp modelId="{C71607A3-78F6-8945-B7FB-CBED0F3DA91B}">
      <dsp:nvSpPr>
        <dsp:cNvPr id="0" name=""/>
        <dsp:cNvSpPr/>
      </dsp:nvSpPr>
      <dsp:spPr>
        <a:xfrm>
          <a:off x="0" y="799120"/>
          <a:ext cx="2094547" cy="37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6" tIns="37221" rIns="110836" bIns="372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Manage</a:t>
          </a:r>
        </a:p>
      </dsp:txBody>
      <dsp:txXfrm>
        <a:off x="0" y="799120"/>
        <a:ext cx="2094547" cy="376811"/>
      </dsp:txXfrm>
    </dsp:sp>
    <dsp:sp modelId="{559A386F-93EE-1A41-9708-E7A4934A7CF9}">
      <dsp:nvSpPr>
        <dsp:cNvPr id="0" name=""/>
        <dsp:cNvSpPr/>
      </dsp:nvSpPr>
      <dsp:spPr>
        <a:xfrm>
          <a:off x="2094547" y="1198540"/>
          <a:ext cx="8378189" cy="376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95710" rIns="162560" bIns="957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 with the Chair/Team to develop agendas and conduct effective meetings.</a:t>
          </a:r>
        </a:p>
      </dsp:txBody>
      <dsp:txXfrm>
        <a:off x="2094547" y="1198540"/>
        <a:ext cx="8378189" cy="376811"/>
      </dsp:txXfrm>
    </dsp:sp>
    <dsp:sp modelId="{978898E2-4066-6941-A10B-B3E585A79447}">
      <dsp:nvSpPr>
        <dsp:cNvPr id="0" name=""/>
        <dsp:cNvSpPr/>
      </dsp:nvSpPr>
      <dsp:spPr>
        <a:xfrm>
          <a:off x="0" y="1198540"/>
          <a:ext cx="2094547" cy="37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6" tIns="37221" rIns="110836" bIns="372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Work</a:t>
          </a:r>
        </a:p>
      </dsp:txBody>
      <dsp:txXfrm>
        <a:off x="0" y="1198540"/>
        <a:ext cx="2094547" cy="376811"/>
      </dsp:txXfrm>
    </dsp:sp>
    <dsp:sp modelId="{C6B53E7B-F9C5-E648-B682-8D7D2A0ABD00}">
      <dsp:nvSpPr>
        <dsp:cNvPr id="0" name=""/>
        <dsp:cNvSpPr/>
      </dsp:nvSpPr>
      <dsp:spPr>
        <a:xfrm>
          <a:off x="2094547" y="1597961"/>
          <a:ext cx="8378189" cy="376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95710" rIns="162560" bIns="957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administrative support for planning and execution of all committee/team meetings.</a:t>
          </a:r>
        </a:p>
      </dsp:txBody>
      <dsp:txXfrm>
        <a:off x="2094547" y="1597961"/>
        <a:ext cx="8378189" cy="376811"/>
      </dsp:txXfrm>
    </dsp:sp>
    <dsp:sp modelId="{FF0B2A2B-6587-B94E-9F3D-000870C277BB}">
      <dsp:nvSpPr>
        <dsp:cNvPr id="0" name=""/>
        <dsp:cNvSpPr/>
      </dsp:nvSpPr>
      <dsp:spPr>
        <a:xfrm>
          <a:off x="0" y="1597961"/>
          <a:ext cx="2094547" cy="37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6" tIns="37221" rIns="110836" bIns="372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</a:t>
          </a:r>
        </a:p>
      </dsp:txBody>
      <dsp:txXfrm>
        <a:off x="0" y="1597961"/>
        <a:ext cx="2094547" cy="376811"/>
      </dsp:txXfrm>
    </dsp:sp>
    <dsp:sp modelId="{0C4CAD80-E8E4-6B4A-B8F6-4E6B21075F97}">
      <dsp:nvSpPr>
        <dsp:cNvPr id="0" name=""/>
        <dsp:cNvSpPr/>
      </dsp:nvSpPr>
      <dsp:spPr>
        <a:xfrm>
          <a:off x="2094547" y="1997381"/>
          <a:ext cx="8378189" cy="376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95710" rIns="162560" bIns="957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Ensure minutes of all committee/team meetings are drafted and submitted to the Chair/Team for review and approval. Retain copies of all minutes. </a:t>
          </a:r>
        </a:p>
      </dsp:txBody>
      <dsp:txXfrm>
        <a:off x="2094547" y="1997381"/>
        <a:ext cx="8378189" cy="376811"/>
      </dsp:txXfrm>
    </dsp:sp>
    <dsp:sp modelId="{6EE2B77B-E0D8-184B-9201-6318773C834D}">
      <dsp:nvSpPr>
        <dsp:cNvPr id="0" name=""/>
        <dsp:cNvSpPr/>
      </dsp:nvSpPr>
      <dsp:spPr>
        <a:xfrm>
          <a:off x="0" y="1997381"/>
          <a:ext cx="2094547" cy="37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6" tIns="37221" rIns="110836" bIns="372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Ensure</a:t>
          </a:r>
        </a:p>
      </dsp:txBody>
      <dsp:txXfrm>
        <a:off x="0" y="1997381"/>
        <a:ext cx="2094547" cy="376811"/>
      </dsp:txXfrm>
    </dsp:sp>
    <dsp:sp modelId="{00DAC7AD-A677-7C47-B306-295AC3DCA85D}">
      <dsp:nvSpPr>
        <dsp:cNvPr id="0" name=""/>
        <dsp:cNvSpPr/>
      </dsp:nvSpPr>
      <dsp:spPr>
        <a:xfrm>
          <a:off x="2094547" y="2396802"/>
          <a:ext cx="8378189" cy="376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95710" rIns="162560" bIns="957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 with the Chair/Team, other committee/team members and ALA staff to ensure that the work of the committee/team is carried forth between meetings.</a:t>
          </a:r>
        </a:p>
      </dsp:txBody>
      <dsp:txXfrm>
        <a:off x="2094547" y="2396802"/>
        <a:ext cx="8378189" cy="376811"/>
      </dsp:txXfrm>
    </dsp:sp>
    <dsp:sp modelId="{9E74B87C-4559-4F47-916A-18C1641E9374}">
      <dsp:nvSpPr>
        <dsp:cNvPr id="0" name=""/>
        <dsp:cNvSpPr/>
      </dsp:nvSpPr>
      <dsp:spPr>
        <a:xfrm>
          <a:off x="0" y="2396802"/>
          <a:ext cx="2094547" cy="37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6" tIns="37221" rIns="110836" bIns="372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Work</a:t>
          </a:r>
        </a:p>
      </dsp:txBody>
      <dsp:txXfrm>
        <a:off x="0" y="2396802"/>
        <a:ext cx="2094547" cy="376811"/>
      </dsp:txXfrm>
    </dsp:sp>
    <dsp:sp modelId="{685DE4CC-2AED-924C-9A3B-B3025DC26504}">
      <dsp:nvSpPr>
        <dsp:cNvPr id="0" name=""/>
        <dsp:cNvSpPr/>
      </dsp:nvSpPr>
      <dsp:spPr>
        <a:xfrm>
          <a:off x="2094547" y="2796222"/>
          <a:ext cx="8378189" cy="376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95710" rIns="162560" bIns="957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Facilitate communication of committee/team activities, including requests for action and/or proposed policies, to the Executive Director and Board of Directors.</a:t>
          </a:r>
        </a:p>
      </dsp:txBody>
      <dsp:txXfrm>
        <a:off x="2094547" y="2796222"/>
        <a:ext cx="8378189" cy="376811"/>
      </dsp:txXfrm>
    </dsp:sp>
    <dsp:sp modelId="{E642D3B6-51A9-BE4C-AA81-F815F0372837}">
      <dsp:nvSpPr>
        <dsp:cNvPr id="0" name=""/>
        <dsp:cNvSpPr/>
      </dsp:nvSpPr>
      <dsp:spPr>
        <a:xfrm>
          <a:off x="0" y="2796222"/>
          <a:ext cx="2094547" cy="37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6" tIns="37221" rIns="110836" bIns="372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Facilitate</a:t>
          </a:r>
        </a:p>
      </dsp:txBody>
      <dsp:txXfrm>
        <a:off x="0" y="2796222"/>
        <a:ext cx="2094547" cy="376811"/>
      </dsp:txXfrm>
    </dsp:sp>
    <dsp:sp modelId="{A7669851-3D14-704E-A00F-D2A376323009}">
      <dsp:nvSpPr>
        <dsp:cNvPr id="0" name=""/>
        <dsp:cNvSpPr/>
      </dsp:nvSpPr>
      <dsp:spPr>
        <a:xfrm>
          <a:off x="2094547" y="3195643"/>
          <a:ext cx="8378189" cy="376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95710" rIns="162560" bIns="957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Where appropriate, assist the committee/team in proposing products and projects that will further the goals and objectives of the Association. </a:t>
          </a:r>
        </a:p>
      </dsp:txBody>
      <dsp:txXfrm>
        <a:off x="2094547" y="3195643"/>
        <a:ext cx="8378189" cy="376811"/>
      </dsp:txXfrm>
    </dsp:sp>
    <dsp:sp modelId="{1389BC90-EABC-8342-B831-5732E8746ED7}">
      <dsp:nvSpPr>
        <dsp:cNvPr id="0" name=""/>
        <dsp:cNvSpPr/>
      </dsp:nvSpPr>
      <dsp:spPr>
        <a:xfrm>
          <a:off x="0" y="3195643"/>
          <a:ext cx="2094547" cy="37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6" tIns="37221" rIns="110836" bIns="372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Appropriate</a:t>
          </a:r>
        </a:p>
      </dsp:txBody>
      <dsp:txXfrm>
        <a:off x="0" y="3195643"/>
        <a:ext cx="2094547" cy="376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2T19:47:46.7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2T19:47:58.43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D29F-69BB-4D5E-8138-CE60A651D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00C75-09E3-4DF4-AC30-96A42F07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7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00C75-09E3-4DF4-AC30-96A42F0795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00C75-09E3-4DF4-AC30-96A42F0795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00C75-09E3-4DF4-AC30-96A42F0795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9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8CEED-E64B-2D26-3D83-848F6BBE3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28464-9310-9E2F-89F8-A655800E7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2480E-A885-7E6E-1D8C-FF458CA95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D74F-AE51-FEB5-B6FA-3DA8E5F05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00C75-09E3-4DF4-AC30-96A42F0795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1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12795-F643-8E8C-9AAD-12131B693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8A1FB-59D4-2E33-4E73-113734C88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3BA92-A654-48A1-6A50-C16875AE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224D5-9E20-4256-B191-CEA17CEB0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00C75-09E3-4DF4-AC30-96A42F0795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65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5723B-6C5B-B020-58F7-2FE5A3A77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9D24F-8223-CB5E-ACB9-1FAEDD8D0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A545D-243F-2A44-AC9B-882412C53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1205C-ABE8-7581-B3F2-DD6F38FDC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00C75-09E3-4DF4-AC30-96A42F0795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C301-8B50-9FBB-320A-3E1B609B4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2826D-E7DE-E2FF-351D-6FA2502C3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66478-42B5-D441-229B-D0EF69FD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2C2AF-A983-B1C2-E4C2-A4CA28B7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00E5F-98B0-9AC4-4080-732BBE0A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0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4A6B-087C-0311-B124-58519C4A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18660-C430-BF40-4E51-96A96197E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E5983-EE84-E4E4-D36B-10B57FEF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DDD2-590F-843B-9BE4-98C5CE42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36855-4650-AFB9-C467-FB2E70FE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8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4F733-1655-18A7-206D-DBF12E90B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25A5F-80C5-87D2-DA54-4A11EA86D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8790-80DA-7211-533D-DCBB7D1D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E8EA7-749A-5CF3-9B84-80CC384B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2A9D-AE86-D2D0-1866-F945F37C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3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2484-9E91-0143-F681-2B5B1B2D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B880-5EE6-2628-127E-133575AE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84B99-C32A-6CDB-48A6-2C7C1BB3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69E28-E23B-58B3-E1EA-5CBE8DD0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9FDA5-EC52-C408-63A3-454EA7D6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4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E489-66B9-8FAC-B141-C89A4BCC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08E11-D165-9E1B-3C17-2ED8BA702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0746D-28AE-4F3D-D6A3-E8445B4B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BE64B-06A8-B3F2-8C30-21554A58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0EC1F-8EEB-5681-081A-CE931578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5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A6B6-9929-0814-6BD3-41F85821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8C8F-EBE0-7057-CDC3-200B657E1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5C615-79A5-159A-EAB3-CDD6C9964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235D5-7330-DF97-3EF4-F125F18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E2375-6FD0-2C1A-7E12-3C43440B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A6B1D-A973-F560-7F95-83C34BD4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8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040B-D079-10D9-E27C-75561B7D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8B98D-B147-A197-C2E8-2D5662A9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405E7-2930-4847-1EED-8AEAE9E21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7B4E4-D24A-99E6-4A9E-7C3F9148F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B4D80-6B7C-2A11-1B9E-1AE32FEEE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71C01-1EAA-D621-A5BA-5FABD879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9A75E-02DE-3C6D-67C3-F68F67E1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EDA16-ED09-5A89-8ACF-FC148D34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A4FF-9E97-2C2C-6DDE-CCBF017C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4FC1D-3F62-46CB-F1A0-1B968A6D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4FEFF-43CE-6C48-2D0E-71A5B23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9378C-9AF4-7678-C636-A77D57D3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8C59E-5572-90D9-C78F-6F5A49CF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4D2ED-02E2-D257-B85F-DC663541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F2722-8A47-0ED3-CBAB-F94A3FB4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1003-DC3F-F908-DF7A-2DFE6995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D357B-6358-93A7-24C2-BBFD5043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8C76C-FD43-27DD-7F85-C300E7D28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4D57-A365-E92D-517A-9B944583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05CAE-B733-C49A-1375-DCCAF3CA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8581D-753D-4249-46ED-8EF874F5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6C12-8DD6-9944-F68F-E924E3B8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EE1A7-932D-4A59-170C-E6249E913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8DF1C-FC46-A6B4-72BE-E67FA917C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C76A4-6527-E881-F641-5A9A3ADF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75237-20E8-6B38-FF48-975BC7E5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35F9D-A849-C88D-37AB-26AAA42E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292A6-1623-74EE-BB12-58693CB2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F79D-38DA-E0F7-8F4F-8A70C90CD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A4597-DF76-9B1A-E45C-974366BF9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A23D7-FD83-E12F-C5E8-1540BADF6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845BC-F7D9-4300-9D99-4815649FB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90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www.alanet.org/membership/volunteer-at-ala/volunteer-resource-hub/board-liaison-description" TargetMode="External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www.alanet.org/membership/volunteer-at-ala/volunteer-resource-hub/hq-staff-liaison-description" TargetMode="External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climbing a rock&#10;&#10;Description automatically generated">
            <a:extLst>
              <a:ext uri="{FF2B5EF4-FFF2-40B4-BE49-F238E27FC236}">
                <a16:creationId xmlns:a16="http://schemas.microsoft.com/office/drawing/2014/main" id="{17AE18AB-3694-84CF-3180-F440EA133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r="23585" b="18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0340D1-70D5-85C7-F949-FADE26766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312" y="2286000"/>
            <a:ext cx="2937572" cy="156536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Tools for   the Climb: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C56EA-99F2-827C-B3AE-0FD5DC88B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312" y="4299181"/>
            <a:ext cx="3027220" cy="177889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/>
              <a:t>Charters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/>
              <a:t>Plans of Work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/>
              <a:t>Understanding the Roles of Group Members &amp; Liaisons</a:t>
            </a:r>
          </a:p>
        </p:txBody>
      </p:sp>
    </p:spTree>
    <p:extLst>
      <p:ext uri="{BB962C8B-B14F-4D97-AF65-F5344CB8AC3E}">
        <p14:creationId xmlns:p14="http://schemas.microsoft.com/office/powerpoint/2010/main" val="131828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D46AA-9591-AED5-A284-8ADEB04F4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28E8-03C5-85C8-C546-F9DB7C00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2087" cy="1325563"/>
          </a:xfrm>
        </p:spPr>
        <p:txBody>
          <a:bodyPr/>
          <a:lstStyle/>
          <a:p>
            <a:r>
              <a:rPr lang="en-US" dirty="0"/>
              <a:t>Plan of Work Template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81D870-34EC-CACA-57DC-17E0E17B1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9803" y="1332705"/>
            <a:ext cx="3963672" cy="4943763"/>
          </a:xfrm>
        </p:spPr>
      </p:pic>
    </p:spTree>
    <p:extLst>
      <p:ext uri="{BB962C8B-B14F-4D97-AF65-F5344CB8AC3E}">
        <p14:creationId xmlns:p14="http://schemas.microsoft.com/office/powerpoint/2010/main" val="331299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C2F2F0-F4F4-9921-ACFE-A9ADD96D5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3A24-0BA1-EA26-8A51-5259D6DE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70" y="1900721"/>
            <a:ext cx="93345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Group Chairs, Vice Chairs &amp; Team Members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F8E4D-942F-05CC-3981-DB3DADFE773F}"/>
              </a:ext>
            </a:extLst>
          </p:cNvPr>
          <p:cNvSpPr txBox="1"/>
          <p:nvPr/>
        </p:nvSpPr>
        <p:spPr>
          <a:xfrm>
            <a:off x="1271794" y="3072171"/>
            <a:ext cx="8107949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Qualifications, Expectations &amp;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14034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151AAE-F247-C554-7E84-171579F4C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721F-3294-CF15-22FB-222FE79E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70" y="1900721"/>
            <a:ext cx="9334500" cy="1325563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00F85-3CFB-4C43-C9D6-8EEF4E88F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070" y="1134400"/>
            <a:ext cx="9458118" cy="44448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4DAC72-87B8-03ED-0A5B-4B9EE351D8A8}"/>
                  </a:ext>
                </a:extLst>
              </p14:cNvPr>
              <p14:cNvContentPartPr/>
              <p14:nvPr/>
            </p14:nvContentPartPr>
            <p14:xfrm>
              <a:off x="7965349" y="375035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4DAC72-87B8-03ED-0A5B-4B9EE351D8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1349" y="36427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EA8C85-05D8-3F4F-8AEB-ED9366DC2CAE}"/>
                  </a:ext>
                </a:extLst>
              </p14:cNvPr>
              <p14:cNvContentPartPr/>
              <p14:nvPr/>
            </p14:nvContentPartPr>
            <p14:xfrm>
              <a:off x="7957789" y="340763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EA8C85-05D8-3F4F-8AEB-ED9366DC2C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4149" y="329963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07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3C0528-FAB3-2A69-6AE1-03282E04C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3A97-AFA3-15B5-6353-78F8053D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843"/>
            <a:ext cx="10515600" cy="1083813"/>
          </a:xfrm>
        </p:spPr>
        <p:txBody>
          <a:bodyPr>
            <a:normAutofit/>
          </a:bodyPr>
          <a:lstStyle/>
          <a:p>
            <a:r>
              <a:rPr lang="en-US" dirty="0"/>
              <a:t>Qualifications &amp; Expectations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D7692-2477-E190-318D-ED901B08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0052" y="1886744"/>
            <a:ext cx="6706047" cy="3954463"/>
          </a:xfrm>
        </p:spPr>
      </p:pic>
    </p:spTree>
    <p:extLst>
      <p:ext uri="{BB962C8B-B14F-4D97-AF65-F5344CB8AC3E}">
        <p14:creationId xmlns:p14="http://schemas.microsoft.com/office/powerpoint/2010/main" val="100645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8C9B2-62E6-ED75-E233-3C529CC7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8155-051E-FF93-8DB8-A5F91EEC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843"/>
            <a:ext cx="10515600" cy="1083813"/>
          </a:xfrm>
        </p:spPr>
        <p:txBody>
          <a:bodyPr>
            <a:normAutofit/>
          </a:bodyPr>
          <a:lstStyle/>
          <a:p>
            <a:r>
              <a:rPr lang="en-US" dirty="0"/>
              <a:t>Responsibilities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F40F0-4DB3-2607-B0D9-8F487E429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RESPONSIBILITIES – Chair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Develop and implement the Plan of Work, in collaboration with the group members and the liaisons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Report to the Board on progress in execution of the Plan of 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Run organized, efficient meetings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Monitor group work between meetings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Serve as the conduit for information between the Board and the group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RESPONSIBILITIES – Team Member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Actively participate and contribute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Be prepared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Complete assignments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Represent the group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3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EFB8E-B0C5-3C45-7325-16E2B2260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AB26-46DC-1472-6DCD-D184CDFE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58" y="743434"/>
            <a:ext cx="93345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Board Liaisons</a:t>
            </a:r>
            <a:br>
              <a:rPr lang="en-US" sz="4000" dirty="0"/>
            </a:br>
            <a:r>
              <a:rPr lang="en-US" sz="1400" dirty="0">
                <a:hlinkClick r:id="rId4"/>
              </a:rPr>
              <a:t>https://www.alanet.org/membership/volunteer-at-ala/volunteer-resource-hub/board-liaison-description</a:t>
            </a:r>
            <a:br>
              <a:rPr lang="en-US" sz="1400" dirty="0"/>
            </a:br>
            <a:endParaRPr lang="en-US" sz="1400" dirty="0"/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3892AA49-C5FF-91BD-7DFE-E7A860F2D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039359"/>
              </p:ext>
            </p:extLst>
          </p:nvPr>
        </p:nvGraphicFramePr>
        <p:xfrm>
          <a:off x="1643448" y="2068996"/>
          <a:ext cx="9119801" cy="449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0561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92D447-30A6-4B78-7AA0-3EE37224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C417-462A-49C5-D0DD-8104B28A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58" y="743434"/>
            <a:ext cx="93345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HQ Liaisons</a:t>
            </a:r>
            <a:br>
              <a:rPr lang="en-US" sz="4000" dirty="0"/>
            </a:br>
            <a:r>
              <a:rPr lang="en-US" sz="1400" dirty="0">
                <a:hlinkClick r:id="rId4"/>
              </a:rPr>
              <a:t>https://www.alanet.org/membership/volunteer-at-ala/volunteer-resource-hub/hq-staff-liaison-description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52791-9F95-4C4E-5F7E-10F5AD30D4B9}"/>
              </a:ext>
            </a:extLst>
          </p:cNvPr>
          <p:cNvSpPr txBox="1"/>
          <p:nvPr/>
        </p:nvSpPr>
        <p:spPr>
          <a:xfrm>
            <a:off x="556053" y="1631091"/>
            <a:ext cx="11502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effectLst/>
              </a:rPr>
              <a:t>Serves as an informed resource person to a Committee Chair or Project Team Lead and members of the committee or project team but is not a member of the committee/team. Assist the Chair/Lead in facilitating committee/team discussions and activities that address the committee’s/team’s charge. Work with the Chair/Lead to ensure that all committee/team work is aligned with the mission, goals and strategies of ALA and the committee’s/team’s approved Plan of Work. </a:t>
            </a:r>
            <a:endParaRPr lang="en-US" sz="1600" i="1" dirty="0"/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1E639C98-27E9-5D5D-9066-DD8801598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135456"/>
              </p:ext>
            </p:extLst>
          </p:nvPr>
        </p:nvGraphicFramePr>
        <p:xfrm>
          <a:off x="871537" y="2956654"/>
          <a:ext cx="10472737" cy="357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053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3870D-1657-60BB-14C2-611B514B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climbing a rock&#10;&#10;Description automatically generated">
            <a:extLst>
              <a:ext uri="{FF2B5EF4-FFF2-40B4-BE49-F238E27FC236}">
                <a16:creationId xmlns:a16="http://schemas.microsoft.com/office/drawing/2014/main" id="{15746A23-7D1A-85CA-DA72-01F40D2FFD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b="783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E1EDA1-1B3A-F314-0566-EF928269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06720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418C-1DA1-999E-1408-88439704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843"/>
            <a:ext cx="10515600" cy="1325563"/>
          </a:xfrm>
        </p:spPr>
        <p:txBody>
          <a:bodyPr/>
          <a:lstStyle/>
          <a:p>
            <a:r>
              <a:rPr lang="en-US"/>
              <a:t>Charters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E48C009-57D2-9B2C-9184-7C4EEEB2C8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1395"/>
          <a:ext cx="7783996" cy="395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994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F816-5342-507F-F1E9-1D50EFE8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70" y="1900721"/>
            <a:ext cx="9334500" cy="1325563"/>
          </a:xfrm>
        </p:spPr>
        <p:txBody>
          <a:bodyPr/>
          <a:lstStyle/>
          <a:p>
            <a:r>
              <a:rPr lang="en-US" dirty="0"/>
              <a:t>Plans of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25B45-CE6E-9B6A-EB22-55B50179B2E1}"/>
              </a:ext>
            </a:extLst>
          </p:cNvPr>
          <p:cNvSpPr txBox="1"/>
          <p:nvPr/>
        </p:nvSpPr>
        <p:spPr>
          <a:xfrm>
            <a:off x="1271794" y="3072171"/>
            <a:ext cx="81079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PLANNING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intelligent plan is the first step to success. The man who plans knows where he is going, knows what progress he is making and has a pretty good idea when he will arrive. Planning is the open road to your destination. If you don’t know where you are going, how can you expect to get there?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Basil S. Walsh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0AA3-3AF5-8351-55C8-A12BE1C7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86644"/>
            <a:ext cx="8912087" cy="1325563"/>
          </a:xfrm>
        </p:spPr>
        <p:txBody>
          <a:bodyPr/>
          <a:lstStyle/>
          <a:p>
            <a:r>
              <a:rPr lang="en-US" dirty="0"/>
              <a:t>What is an ALA Group’s Plan of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CFD1-C7D8-6A69-F9D9-A28855BD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18593"/>
            <a:ext cx="8912087" cy="2996406"/>
          </a:xfrm>
        </p:spPr>
        <p:txBody>
          <a:bodyPr/>
          <a:lstStyle/>
          <a:p>
            <a:r>
              <a:rPr lang="en-US" sz="2800" i="1" dirty="0"/>
              <a:t>It is an “annual statement of initiatives, projects and goals that support budgetary or other resource allocation.”</a:t>
            </a:r>
          </a:p>
          <a:p>
            <a:endParaRPr lang="en-US" sz="2800" i="1" dirty="0"/>
          </a:p>
          <a:p>
            <a:r>
              <a:rPr lang="en-US" i="1" dirty="0"/>
              <a:t>G</a:t>
            </a:r>
            <a:r>
              <a:rPr lang="en-US" sz="2800" i="1" dirty="0"/>
              <a:t>roups focus their work on implementing Association strategy policy through their plan of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C7F3A-B529-CEF9-75BB-6241AE588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ED0A-2B70-CEE6-9707-6EDD76B2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2087" cy="1325563"/>
          </a:xfrm>
        </p:spPr>
        <p:txBody>
          <a:bodyPr/>
          <a:lstStyle/>
          <a:p>
            <a:r>
              <a:rPr lang="en-US" dirty="0"/>
              <a:t>ALA’s </a:t>
            </a:r>
            <a:r>
              <a:rPr lang="en-US" dirty="0" err="1"/>
              <a:t>Stratgeic</a:t>
            </a:r>
            <a:r>
              <a:rPr lang="en-US" dirty="0"/>
              <a:t> Areas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982D0-5921-BE39-553F-292C04A05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087"/>
            <a:ext cx="8912087" cy="29964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three different colored rectangular banners">
            <a:extLst>
              <a:ext uri="{FF2B5EF4-FFF2-40B4-BE49-F238E27FC236}">
                <a16:creationId xmlns:a16="http://schemas.microsoft.com/office/drawing/2014/main" id="{380744BF-929F-E8CA-9730-78B0D928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69" y="1564801"/>
            <a:ext cx="10832805" cy="43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766417-01D7-0121-E7F4-46F7050EA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44AF-A679-C423-93F3-CD2341DB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70" y="1900721"/>
            <a:ext cx="9334500" cy="1325563"/>
          </a:xfrm>
        </p:spPr>
        <p:txBody>
          <a:bodyPr/>
          <a:lstStyle/>
          <a:p>
            <a:r>
              <a:rPr lang="en-US" dirty="0"/>
              <a:t>Why Do Plans of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6AD01-01EC-6D76-DF26-9007551AC2EF}"/>
              </a:ext>
            </a:extLst>
          </p:cNvPr>
          <p:cNvSpPr txBox="1"/>
          <p:nvPr/>
        </p:nvSpPr>
        <p:spPr>
          <a:xfrm>
            <a:off x="1271794" y="3072171"/>
            <a:ext cx="8107949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Help define objectives and set realistic goals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Prioritize tasks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Identify potential issues or challenges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Framework for monitoring and evaluating progress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Foster collaboration and communication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5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2F9F66-CD30-161A-2B33-DB573141E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FB0E-AA15-D248-3018-BF5C5193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843"/>
            <a:ext cx="10515600" cy="1083813"/>
          </a:xfrm>
        </p:spPr>
        <p:txBody>
          <a:bodyPr/>
          <a:lstStyle/>
          <a:p>
            <a:r>
              <a:rPr lang="en-US" dirty="0"/>
              <a:t>The Fine 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57A0-D426-ADA7-20E8-5EA325568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5" y="1821656"/>
            <a:ext cx="9570245" cy="3955567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Plans are due annually for </a:t>
            </a:r>
            <a:r>
              <a:rPr lang="en-US" sz="1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Committee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 and Advisory Councils.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Projects Teams do not complete Plans of Work.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lang="en-US" sz="1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are submitted to the Board of Directors for review in the first quarter of the calendar year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lang="en-US" sz="1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are presented in the Association’s standard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lang="en-US" sz="1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are prepared by the group Chair, in collaboration with the group’s Board and HQ liaisons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lang="en-US" sz="1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take effect during the Annual Conference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Progress on the plan is reported to the Board twice a year, in July and December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0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B8C0E-F4E9-8801-FC63-087B8FB1A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5359-9B0D-AC54-280C-89B0AC45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843"/>
            <a:ext cx="10515600" cy="1083813"/>
          </a:xfrm>
        </p:spPr>
        <p:txBody>
          <a:bodyPr/>
          <a:lstStyle/>
          <a:p>
            <a:r>
              <a:rPr lang="en-US" dirty="0"/>
              <a:t>Components of the Plan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EFAAB-30FB-1FC4-8E82-B4010D197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931" y="2078832"/>
            <a:ext cx="8191500" cy="3955567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Identification of the group Chair/Vice Chair, Board liaison and HQ liaison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lang="en-US" sz="29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kumimoji="0" lang="en-US" sz="2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roup</a:t>
            </a:r>
            <a:r>
              <a: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description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Details on how the work of the group aligns with the Association’s strategic plan and goals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Listing of the group’s key deliverables &amp; KPI’s for the coming year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Resources needed to accomplish the plan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If applicable, information on collaboration efforts with other groups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6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4FE74-D5E7-CC71-0FB4-84C41E8FB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FAB5-C603-4F5A-3F6C-89385E8A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2087" cy="1325563"/>
          </a:xfrm>
        </p:spPr>
        <p:txBody>
          <a:bodyPr/>
          <a:lstStyle/>
          <a:p>
            <a:r>
              <a:rPr lang="en-US" dirty="0"/>
              <a:t>Plan of Work Template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674E6E2-C1FD-FAF3-AA2F-2C8950B0C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5058" y="1371968"/>
            <a:ext cx="4209454" cy="49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0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C1131D9-F3E5-6E4F-8C02-50577C29B15F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d0b4d8-dac0-442f-a11d-e01bf3bc84e2" xsi:nil="true"/>
    <Retention_x0020_Date xmlns="b0d0b4d8-dac0-442f-a11d-e01bf3bc84e2">5 Years</Retention_x0020_Date>
    <_dlc_DocId xmlns="b0d0b4d8-dac0-442f-a11d-e01bf3bc84e2">ALADOCS-1916033246-1105</_dlc_DocId>
    <_dlc_DocIdUrl xmlns="b0d0b4d8-dac0-442f-a11d-e01bf3bc84e2">
      <Url>https://alanet.sharepoint.com/leadership/associationleadershipinstitute/_layouts/15/DocIdRedir.aspx?ID=ALADOCS-1916033246-1105</Url>
      <Description>ALADOCS-1916033246-1105</Description>
    </_dlc_DocIdUrl>
    <lcf76f155ced4ddcb4097134ff3c332f xmlns="be7b40e5-340a-4e74-9c0f-b738c40e60a9">
      <Terms xmlns="http://schemas.microsoft.com/office/infopath/2007/PartnerControls"/>
    </lcf76f155ced4ddcb4097134ff3c332f>
    <TaxKeywordTaxHTField xmlns="b0d0b4d8-dac0-442f-a11d-e01bf3bc84e2">
      <Terms xmlns="http://schemas.microsoft.com/office/infopath/2007/PartnerControls"/>
    </TaxKeywordTaxHTField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C44D390C7F94AB10D50C99F01CA71" ma:contentTypeVersion="21" ma:contentTypeDescription="Create a new document." ma:contentTypeScope="" ma:versionID="d01d84adb9c95ea6627d029bc532bd8b">
  <xsd:schema xmlns:xsd="http://www.w3.org/2001/XMLSchema" xmlns:xs="http://www.w3.org/2001/XMLSchema" xmlns:p="http://schemas.microsoft.com/office/2006/metadata/properties" xmlns:ns2="b0d0b4d8-dac0-442f-a11d-e01bf3bc84e2" xmlns:ns3="be7b40e5-340a-4e74-9c0f-b738c40e60a9" targetNamespace="http://schemas.microsoft.com/office/2006/metadata/properties" ma:root="true" ma:fieldsID="09a06d5d7455000061f0902f7786f6aa" ns2:_="" ns3:_="">
    <xsd:import namespace="b0d0b4d8-dac0-442f-a11d-e01bf3bc84e2"/>
    <xsd:import namespace="be7b40e5-340a-4e74-9c0f-b738c40e60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2:TaxKeywordTaxHTField" minOccurs="0"/>
                <xsd:element ref="ns2:TaxCatchAll" minOccurs="0"/>
                <xsd:element ref="ns2:Reten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b4d8-dac0-442f-a11d-e01bf3bc84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e99fb18b-195f-4cbe-b952-cf12f91f989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7dde1d07-175e-4208-85f5-5974fcc063e7}" ma:internalName="TaxCatchAll" ma:showField="CatchAllData" ma:web="b0d0b4d8-dac0-442f-a11d-e01bf3bc8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Date" ma:index="19" nillable="true" ma:displayName="Retention Date" ma:default="5 Years" ma:format="Dropdown" ma:internalName="Retention_x0020_Dat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Permanent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b40e5-340a-4e74-9c0f-b738c40e6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99fb18b-195f-4cbe-b952-cf12f91f9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A7DC59-6F99-4ADE-A1C9-6283B566F1F4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be7b40e5-340a-4e74-9c0f-b738c40e60a9"/>
    <ds:schemaRef ds:uri="b0d0b4d8-dac0-442f-a11d-e01bf3bc84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FFFF95-C158-409A-9D19-9BDCA521F6E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EAC4128-B289-4E8C-AACC-23B2976C96D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E9A481-9083-4EFA-B498-916FA20DD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0b4d8-dac0-442f-a11d-e01bf3bc84e2"/>
    <ds:schemaRef ds:uri="be7b40e5-340a-4e74-9c0f-b738c40e60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977</Words>
  <Application>Microsoft Office PowerPoint</Application>
  <PresentationFormat>Widescreen</PresentationFormat>
  <Paragraphs>101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Tools for   the Climb:</vt:lpstr>
      <vt:lpstr>Charters</vt:lpstr>
      <vt:lpstr>Plans of Work</vt:lpstr>
      <vt:lpstr>What is an ALA Group’s Plan of Work?</vt:lpstr>
      <vt:lpstr>ALA’s Stratgeic Areas of Focus</vt:lpstr>
      <vt:lpstr>Why Do Plans of Work?</vt:lpstr>
      <vt:lpstr>The Fine Print</vt:lpstr>
      <vt:lpstr>Components of the Plan of Work</vt:lpstr>
      <vt:lpstr>Plan of Work Template</vt:lpstr>
      <vt:lpstr>Plan of Work Template</vt:lpstr>
      <vt:lpstr>Group Chairs, Vice Chairs &amp; Team Members</vt:lpstr>
      <vt:lpstr>PowerPoint Presentation</vt:lpstr>
      <vt:lpstr>Qualifications &amp; Expectations</vt:lpstr>
      <vt:lpstr>Responsibilities</vt:lpstr>
      <vt:lpstr>Board Liaisons https://www.alanet.org/membership/volunteer-at-ala/volunteer-resource-hub/board-liaison-description </vt:lpstr>
      <vt:lpstr>HQ Liaisons https://www.alanet.org/membership/volunteer-at-ala/volunteer-resource-hub/hq-staff-liaison-description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Fitzpatrick</dc:creator>
  <cp:lastModifiedBy>Tarah Dickerson</cp:lastModifiedBy>
  <cp:revision>31</cp:revision>
  <dcterms:created xsi:type="dcterms:W3CDTF">2024-06-04T21:05:48Z</dcterms:created>
  <dcterms:modified xsi:type="dcterms:W3CDTF">2025-03-07T02:30:33Z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0x010100CD7C44D390C7F94AB10D50C99F01CA71</vt:lpwstr>
  </property>
  <property fmtid="{D5CDD505-2E9C-101B-9397-08002B2CF9AE}" pid="3" name="_dlc_DocIdItemGuid">
    <vt:lpwstr>04b02e0b-5653-4ac1-8ce5-67e44c790e2b</vt:lpwstr>
  </property>
  <property fmtid="{D5CDD505-2E9C-101B-9397-08002B2CF9AE}" pid="4" name="TaxKeyword">
    <vt:lpwstr/>
  </property>
</Properties>
</file>