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60" r:id="rId6"/>
  </p:sldMasterIdLst>
  <p:notesMasterIdLst>
    <p:notesMasterId r:id="rId29"/>
  </p:notesMasterIdLst>
  <p:sldIdLst>
    <p:sldId id="256" r:id="rId7"/>
    <p:sldId id="278" r:id="rId8"/>
    <p:sldId id="291" r:id="rId9"/>
    <p:sldId id="274" r:id="rId10"/>
    <p:sldId id="289" r:id="rId11"/>
    <p:sldId id="294" r:id="rId12"/>
    <p:sldId id="259" r:id="rId13"/>
    <p:sldId id="285" r:id="rId14"/>
    <p:sldId id="290" r:id="rId15"/>
    <p:sldId id="286" r:id="rId16"/>
    <p:sldId id="279" r:id="rId17"/>
    <p:sldId id="287" r:id="rId18"/>
    <p:sldId id="280" r:id="rId19"/>
    <p:sldId id="281" r:id="rId20"/>
    <p:sldId id="292" r:id="rId21"/>
    <p:sldId id="282" r:id="rId22"/>
    <p:sldId id="283" r:id="rId23"/>
    <p:sldId id="293" r:id="rId24"/>
    <p:sldId id="284" r:id="rId25"/>
    <p:sldId id="261" r:id="rId26"/>
    <p:sldId id="257" r:id="rId27"/>
    <p:sldId id="25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485FC63-6366-5C78-0AA5-717B8FB02958}" name="Christea Parent" initials="CP" userId="S::cparent@alanet.org::5180ba99-4a71-41e1-82af-a9b18bab6a5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00CC66"/>
    <a:srgbClr val="66FF33"/>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8/10/relationships/authors" Targe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8" Type="http://schemas.openxmlformats.org/officeDocument/2006/relationships/slide" Target="slides/slide2.xml"/></Relationships>
</file>

<file path=ppt/diagrams/_rels/data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4" Type="http://schemas.openxmlformats.org/officeDocument/2006/relationships/image" Target="../media/image2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4" Type="http://schemas.openxmlformats.org/officeDocument/2006/relationships/image" Target="../media/image27.svg"/></Relationships>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6E6C43-40F9-4DA2-991E-94CB5B6BE782}" type="doc">
      <dgm:prSet loTypeId="urn:microsoft.com/office/officeart/2005/8/layout/vList2" loCatId="list" qsTypeId="urn:microsoft.com/office/officeart/2005/8/quickstyle/simple1" qsCatId="simple" csTypeId="urn:microsoft.com/office/officeart/2005/8/colors/accent3_5" csCatId="accent3" phldr="1"/>
      <dgm:spPr/>
      <dgm:t>
        <a:bodyPr/>
        <a:lstStyle/>
        <a:p>
          <a:endParaRPr lang="en-US"/>
        </a:p>
      </dgm:t>
    </dgm:pt>
    <dgm:pt modelId="{11F1CE79-7635-47D5-AF2E-81142B6E9202}">
      <dgm:prSet/>
      <dgm:spPr/>
      <dgm:t>
        <a:bodyPr/>
        <a:lstStyle/>
        <a:p>
          <a:r>
            <a:rPr lang="en-US" dirty="0"/>
            <a:t>In 2024, the Foundation released its first publicly available Annual Report that summarized and celebrated our achievements</a:t>
          </a:r>
        </a:p>
      </dgm:t>
    </dgm:pt>
    <dgm:pt modelId="{4CA37103-1772-4B2E-B1D4-0E7D08F4A10B}" type="parTrans" cxnId="{4C262A8D-E9BF-486B-8936-96D8F6123697}">
      <dgm:prSet/>
      <dgm:spPr/>
      <dgm:t>
        <a:bodyPr/>
        <a:lstStyle/>
        <a:p>
          <a:endParaRPr lang="en-US"/>
        </a:p>
      </dgm:t>
    </dgm:pt>
    <dgm:pt modelId="{2D11D2CF-0E5E-4A88-9D40-E060C3FEADFF}" type="sibTrans" cxnId="{4C262A8D-E9BF-486B-8936-96D8F6123697}">
      <dgm:prSet/>
      <dgm:spPr/>
      <dgm:t>
        <a:bodyPr/>
        <a:lstStyle/>
        <a:p>
          <a:endParaRPr lang="en-US"/>
        </a:p>
      </dgm:t>
    </dgm:pt>
    <dgm:pt modelId="{740F9DFC-C53B-479A-943E-79775366163A}">
      <dgm:prSet/>
      <dgm:spPr/>
      <dgm:t>
        <a:bodyPr/>
        <a:lstStyle/>
        <a:p>
          <a:r>
            <a:rPr lang="en-US" dirty="0"/>
            <a:t>This will be a tool of accountability as well as a communication tool for members and stakeholders</a:t>
          </a:r>
        </a:p>
      </dgm:t>
    </dgm:pt>
    <dgm:pt modelId="{3788D351-186B-40D1-B2CC-4FF8D8DB2D0E}" type="parTrans" cxnId="{A7AD00D1-218E-431A-BE75-7ABE256A9CAD}">
      <dgm:prSet/>
      <dgm:spPr/>
      <dgm:t>
        <a:bodyPr/>
        <a:lstStyle/>
        <a:p>
          <a:endParaRPr lang="en-US"/>
        </a:p>
      </dgm:t>
    </dgm:pt>
    <dgm:pt modelId="{69AB6172-5A66-4374-97F3-4EE442BD752D}" type="sibTrans" cxnId="{A7AD00D1-218E-431A-BE75-7ABE256A9CAD}">
      <dgm:prSet/>
      <dgm:spPr/>
      <dgm:t>
        <a:bodyPr/>
        <a:lstStyle/>
        <a:p>
          <a:endParaRPr lang="en-US"/>
        </a:p>
      </dgm:t>
    </dgm:pt>
    <dgm:pt modelId="{2837FB6B-2FDD-4B23-873C-E7F3E37A6FFC}" type="pres">
      <dgm:prSet presAssocID="{E26E6C43-40F9-4DA2-991E-94CB5B6BE782}" presName="linear" presStyleCnt="0">
        <dgm:presLayoutVars>
          <dgm:animLvl val="lvl"/>
          <dgm:resizeHandles val="exact"/>
        </dgm:presLayoutVars>
      </dgm:prSet>
      <dgm:spPr/>
    </dgm:pt>
    <dgm:pt modelId="{C1F115C9-05D3-4DA3-BA6B-C26B050B3143}" type="pres">
      <dgm:prSet presAssocID="{11F1CE79-7635-47D5-AF2E-81142B6E9202}" presName="parentText" presStyleLbl="node1" presStyleIdx="0" presStyleCnt="2">
        <dgm:presLayoutVars>
          <dgm:chMax val="0"/>
          <dgm:bulletEnabled val="1"/>
        </dgm:presLayoutVars>
      </dgm:prSet>
      <dgm:spPr/>
    </dgm:pt>
    <dgm:pt modelId="{9443AFC5-5509-460A-B91E-624FB096751A}" type="pres">
      <dgm:prSet presAssocID="{2D11D2CF-0E5E-4A88-9D40-E060C3FEADFF}" presName="spacer" presStyleCnt="0"/>
      <dgm:spPr/>
    </dgm:pt>
    <dgm:pt modelId="{C0B7FAAD-95D2-46D1-AA6C-C0F6A7CC30A6}" type="pres">
      <dgm:prSet presAssocID="{740F9DFC-C53B-479A-943E-79775366163A}" presName="parentText" presStyleLbl="node1" presStyleIdx="1" presStyleCnt="2">
        <dgm:presLayoutVars>
          <dgm:chMax val="0"/>
          <dgm:bulletEnabled val="1"/>
        </dgm:presLayoutVars>
      </dgm:prSet>
      <dgm:spPr/>
    </dgm:pt>
  </dgm:ptLst>
  <dgm:cxnLst>
    <dgm:cxn modelId="{B92D6909-EB5B-494A-AF73-9C05CD4AB8D2}" type="presOf" srcId="{11F1CE79-7635-47D5-AF2E-81142B6E9202}" destId="{C1F115C9-05D3-4DA3-BA6B-C26B050B3143}" srcOrd="0" destOrd="0" presId="urn:microsoft.com/office/officeart/2005/8/layout/vList2"/>
    <dgm:cxn modelId="{E75E034F-5289-4F7A-895F-D3DEA6BE14E2}" type="presOf" srcId="{740F9DFC-C53B-479A-943E-79775366163A}" destId="{C0B7FAAD-95D2-46D1-AA6C-C0F6A7CC30A6}" srcOrd="0" destOrd="0" presId="urn:microsoft.com/office/officeart/2005/8/layout/vList2"/>
    <dgm:cxn modelId="{5C52D759-DB92-4F8D-BC01-3F5A366FC1E0}" type="presOf" srcId="{E26E6C43-40F9-4DA2-991E-94CB5B6BE782}" destId="{2837FB6B-2FDD-4B23-873C-E7F3E37A6FFC}" srcOrd="0" destOrd="0" presId="urn:microsoft.com/office/officeart/2005/8/layout/vList2"/>
    <dgm:cxn modelId="{4C262A8D-E9BF-486B-8936-96D8F6123697}" srcId="{E26E6C43-40F9-4DA2-991E-94CB5B6BE782}" destId="{11F1CE79-7635-47D5-AF2E-81142B6E9202}" srcOrd="0" destOrd="0" parTransId="{4CA37103-1772-4B2E-B1D4-0E7D08F4A10B}" sibTransId="{2D11D2CF-0E5E-4A88-9D40-E060C3FEADFF}"/>
    <dgm:cxn modelId="{A7AD00D1-218E-431A-BE75-7ABE256A9CAD}" srcId="{E26E6C43-40F9-4DA2-991E-94CB5B6BE782}" destId="{740F9DFC-C53B-479A-943E-79775366163A}" srcOrd="1" destOrd="0" parTransId="{3788D351-186B-40D1-B2CC-4FF8D8DB2D0E}" sibTransId="{69AB6172-5A66-4374-97F3-4EE442BD752D}"/>
    <dgm:cxn modelId="{4678FB24-71BD-41D8-859C-EFFF6179B307}" type="presParOf" srcId="{2837FB6B-2FDD-4B23-873C-E7F3E37A6FFC}" destId="{C1F115C9-05D3-4DA3-BA6B-C26B050B3143}" srcOrd="0" destOrd="0" presId="urn:microsoft.com/office/officeart/2005/8/layout/vList2"/>
    <dgm:cxn modelId="{55AE3E37-29DE-4C01-B8CC-EF9B785D41EE}" type="presParOf" srcId="{2837FB6B-2FDD-4B23-873C-E7F3E37A6FFC}" destId="{9443AFC5-5509-460A-B91E-624FB096751A}" srcOrd="1" destOrd="0" presId="urn:microsoft.com/office/officeart/2005/8/layout/vList2"/>
    <dgm:cxn modelId="{CCCDB501-7CBE-42E4-99D8-50E87395D25F}" type="presParOf" srcId="{2837FB6B-2FDD-4B23-873C-E7F3E37A6FFC}" destId="{C0B7FAAD-95D2-46D1-AA6C-C0F6A7CC30A6}"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42142C-6831-44B6-A1CB-6465F525951E}" type="doc">
      <dgm:prSet loTypeId="urn:microsoft.com/office/officeart/2018/2/layout/IconLabelDescriptionList" loCatId="icon" qsTypeId="urn:microsoft.com/office/officeart/2005/8/quickstyle/simple1" qsCatId="simple" csTypeId="urn:microsoft.com/office/officeart/2005/8/colors/accent3_2" csCatId="accent3" phldr="1"/>
      <dgm:spPr/>
      <dgm:t>
        <a:bodyPr/>
        <a:lstStyle/>
        <a:p>
          <a:endParaRPr lang="en-US"/>
        </a:p>
      </dgm:t>
    </dgm:pt>
    <dgm:pt modelId="{9C79FBAE-45F2-4D1E-A091-7EAF8CFD5141}">
      <dgm:prSet/>
      <dgm:spPr/>
      <dgm:t>
        <a:bodyPr/>
        <a:lstStyle/>
        <a:p>
          <a:pPr>
            <a:lnSpc>
              <a:spcPct val="100000"/>
            </a:lnSpc>
            <a:defRPr b="1"/>
          </a:pPr>
          <a:r>
            <a:rPr lang="en-US" dirty="0"/>
            <a:t>Communications Committee</a:t>
          </a:r>
        </a:p>
      </dgm:t>
    </dgm:pt>
    <dgm:pt modelId="{58108575-9B63-4735-BD08-E60D5F3732C4}" type="parTrans" cxnId="{47D9F102-E894-4A42-9E9F-356ED17FAE3E}">
      <dgm:prSet/>
      <dgm:spPr/>
      <dgm:t>
        <a:bodyPr/>
        <a:lstStyle/>
        <a:p>
          <a:endParaRPr lang="en-US"/>
        </a:p>
      </dgm:t>
    </dgm:pt>
    <dgm:pt modelId="{0CF554D4-7EF8-4F48-90C4-BFF350D5D84C}" type="sibTrans" cxnId="{47D9F102-E894-4A42-9E9F-356ED17FAE3E}">
      <dgm:prSet/>
      <dgm:spPr/>
      <dgm:t>
        <a:bodyPr/>
        <a:lstStyle/>
        <a:p>
          <a:endParaRPr lang="en-US"/>
        </a:p>
      </dgm:t>
    </dgm:pt>
    <dgm:pt modelId="{E85FE2BE-431B-4A6A-97E4-89E3CA010AF1}">
      <dgm:prSet/>
      <dgm:spPr/>
      <dgm:t>
        <a:bodyPr/>
        <a:lstStyle/>
        <a:p>
          <a:pPr>
            <a:lnSpc>
              <a:spcPct val="100000"/>
            </a:lnSpc>
          </a:pPr>
          <a:r>
            <a:rPr lang="en-US" dirty="0"/>
            <a:t>We are integrating our communications more than ever, so ALA members can better understand and deepen their relationship with the Foundation of ALA.</a:t>
          </a:r>
        </a:p>
      </dgm:t>
    </dgm:pt>
    <dgm:pt modelId="{E142C508-086A-47C7-BA35-2E6E207BAB76}" type="parTrans" cxnId="{1C0EBBE6-3BAA-4812-8318-928501D6D34F}">
      <dgm:prSet/>
      <dgm:spPr/>
      <dgm:t>
        <a:bodyPr/>
        <a:lstStyle/>
        <a:p>
          <a:endParaRPr lang="en-US"/>
        </a:p>
      </dgm:t>
    </dgm:pt>
    <dgm:pt modelId="{9EEA195B-D731-4B80-B580-0730E8593188}" type="sibTrans" cxnId="{1C0EBBE6-3BAA-4812-8318-928501D6D34F}">
      <dgm:prSet/>
      <dgm:spPr/>
      <dgm:t>
        <a:bodyPr/>
        <a:lstStyle/>
        <a:p>
          <a:endParaRPr lang="en-US"/>
        </a:p>
      </dgm:t>
    </dgm:pt>
    <dgm:pt modelId="{ABC9845C-0680-47A0-B708-79A64AAF8B48}">
      <dgm:prSet/>
      <dgm:spPr/>
      <dgm:t>
        <a:bodyPr/>
        <a:lstStyle/>
        <a:p>
          <a:pPr>
            <a:lnSpc>
              <a:spcPct val="100000"/>
            </a:lnSpc>
            <a:defRPr b="1"/>
          </a:pPr>
          <a:r>
            <a:rPr lang="en-US" dirty="0"/>
            <a:t>Annual In-Person Meeting</a:t>
          </a:r>
        </a:p>
      </dgm:t>
    </dgm:pt>
    <dgm:pt modelId="{4CCCAB96-3AF3-4D20-A25F-007917A98967}" type="parTrans" cxnId="{52624FFA-0697-44A7-B1F3-500072DEEFA6}">
      <dgm:prSet/>
      <dgm:spPr/>
      <dgm:t>
        <a:bodyPr/>
        <a:lstStyle/>
        <a:p>
          <a:endParaRPr lang="en-US"/>
        </a:p>
      </dgm:t>
    </dgm:pt>
    <dgm:pt modelId="{BAB6B463-BEA6-4BD6-AC2E-1DA15B8E4C43}" type="sibTrans" cxnId="{52624FFA-0697-44A7-B1F3-500072DEEFA6}">
      <dgm:prSet/>
      <dgm:spPr/>
      <dgm:t>
        <a:bodyPr/>
        <a:lstStyle/>
        <a:p>
          <a:endParaRPr lang="en-US"/>
        </a:p>
      </dgm:t>
    </dgm:pt>
    <dgm:pt modelId="{D640A814-21DB-4A9D-8B0A-A3C407B753E5}">
      <dgm:prSet/>
      <dgm:spPr/>
      <dgm:t>
        <a:bodyPr/>
        <a:lstStyle/>
        <a:p>
          <a:pPr>
            <a:lnSpc>
              <a:spcPct val="100000"/>
            </a:lnSpc>
          </a:pPr>
          <a:r>
            <a:rPr lang="en-US" dirty="0"/>
            <a:t>It’s not all virtual!  We now hold in-person Trustee meetings coinciding with Annual Conference to deepen relationships and foster an environment of collaboration.</a:t>
          </a:r>
        </a:p>
      </dgm:t>
    </dgm:pt>
    <dgm:pt modelId="{ECAC93D0-C84D-44D7-9DEE-349897A4A25B}" type="parTrans" cxnId="{291F4CDB-CFCD-41AB-A206-77E7E561118D}">
      <dgm:prSet/>
      <dgm:spPr/>
      <dgm:t>
        <a:bodyPr/>
        <a:lstStyle/>
        <a:p>
          <a:endParaRPr lang="en-US"/>
        </a:p>
      </dgm:t>
    </dgm:pt>
    <dgm:pt modelId="{B569F46D-8F5C-4F53-A028-FCD0738D3731}" type="sibTrans" cxnId="{291F4CDB-CFCD-41AB-A206-77E7E561118D}">
      <dgm:prSet/>
      <dgm:spPr/>
      <dgm:t>
        <a:bodyPr/>
        <a:lstStyle/>
        <a:p>
          <a:endParaRPr lang="en-US"/>
        </a:p>
      </dgm:t>
    </dgm:pt>
    <dgm:pt modelId="{66C34923-46E2-47F4-8660-B05F3BA60E07}" type="pres">
      <dgm:prSet presAssocID="{0F42142C-6831-44B6-A1CB-6465F525951E}" presName="root" presStyleCnt="0">
        <dgm:presLayoutVars>
          <dgm:dir/>
          <dgm:resizeHandles val="exact"/>
        </dgm:presLayoutVars>
      </dgm:prSet>
      <dgm:spPr/>
    </dgm:pt>
    <dgm:pt modelId="{653970A0-71DD-4BAA-BC2A-BE6CAA598B93}" type="pres">
      <dgm:prSet presAssocID="{9C79FBAE-45F2-4D1E-A091-7EAF8CFD5141}" presName="compNode" presStyleCnt="0"/>
      <dgm:spPr/>
    </dgm:pt>
    <dgm:pt modelId="{9E0593D9-C860-4807-8765-F8724F92090C}" type="pres">
      <dgm:prSet presAssocID="{9C79FBAE-45F2-4D1E-A091-7EAF8CFD514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onnections"/>
        </a:ext>
      </dgm:extLst>
    </dgm:pt>
    <dgm:pt modelId="{05883667-E28F-49E7-A3A4-24E8863EB631}" type="pres">
      <dgm:prSet presAssocID="{9C79FBAE-45F2-4D1E-A091-7EAF8CFD5141}" presName="iconSpace" presStyleCnt="0"/>
      <dgm:spPr/>
    </dgm:pt>
    <dgm:pt modelId="{1771FBBA-B0A2-4107-9E07-3AA4AB046B68}" type="pres">
      <dgm:prSet presAssocID="{9C79FBAE-45F2-4D1E-A091-7EAF8CFD5141}" presName="parTx" presStyleLbl="revTx" presStyleIdx="0" presStyleCnt="4">
        <dgm:presLayoutVars>
          <dgm:chMax val="0"/>
          <dgm:chPref val="0"/>
        </dgm:presLayoutVars>
      </dgm:prSet>
      <dgm:spPr/>
    </dgm:pt>
    <dgm:pt modelId="{1F7A7D40-A6BE-4903-B5EE-EC9D11BA0BCB}" type="pres">
      <dgm:prSet presAssocID="{9C79FBAE-45F2-4D1E-A091-7EAF8CFD5141}" presName="txSpace" presStyleCnt="0"/>
      <dgm:spPr/>
    </dgm:pt>
    <dgm:pt modelId="{9E5FE4A4-E6DE-4302-AE24-FD82B3838F74}" type="pres">
      <dgm:prSet presAssocID="{9C79FBAE-45F2-4D1E-A091-7EAF8CFD5141}" presName="desTx" presStyleLbl="revTx" presStyleIdx="1" presStyleCnt="4">
        <dgm:presLayoutVars/>
      </dgm:prSet>
      <dgm:spPr/>
    </dgm:pt>
    <dgm:pt modelId="{0DFED591-4226-44DE-BA63-9AB540825A1E}" type="pres">
      <dgm:prSet presAssocID="{0CF554D4-7EF8-4F48-90C4-BFF350D5D84C}" presName="sibTrans" presStyleCnt="0"/>
      <dgm:spPr/>
    </dgm:pt>
    <dgm:pt modelId="{863EDA76-BDBE-4678-A082-32FC5C2D214B}" type="pres">
      <dgm:prSet presAssocID="{ABC9845C-0680-47A0-B708-79A64AAF8B48}" presName="compNode" presStyleCnt="0"/>
      <dgm:spPr/>
    </dgm:pt>
    <dgm:pt modelId="{53BA9D9C-B782-4D8E-A5E0-BC978C4A2740}" type="pres">
      <dgm:prSet presAssocID="{ABC9845C-0680-47A0-B708-79A64AAF8B4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eeting"/>
        </a:ext>
      </dgm:extLst>
    </dgm:pt>
    <dgm:pt modelId="{01F645F0-D574-4E88-ABDE-46C8BB0FD04D}" type="pres">
      <dgm:prSet presAssocID="{ABC9845C-0680-47A0-B708-79A64AAF8B48}" presName="iconSpace" presStyleCnt="0"/>
      <dgm:spPr/>
    </dgm:pt>
    <dgm:pt modelId="{1FBC3BDA-9AFE-47EA-8FB0-6CE6C12F45FD}" type="pres">
      <dgm:prSet presAssocID="{ABC9845C-0680-47A0-B708-79A64AAF8B48}" presName="parTx" presStyleLbl="revTx" presStyleIdx="2" presStyleCnt="4">
        <dgm:presLayoutVars>
          <dgm:chMax val="0"/>
          <dgm:chPref val="0"/>
        </dgm:presLayoutVars>
      </dgm:prSet>
      <dgm:spPr/>
    </dgm:pt>
    <dgm:pt modelId="{ED11A16B-AC15-4F07-B78E-D3D1268C30D1}" type="pres">
      <dgm:prSet presAssocID="{ABC9845C-0680-47A0-B708-79A64AAF8B48}" presName="txSpace" presStyleCnt="0"/>
      <dgm:spPr/>
    </dgm:pt>
    <dgm:pt modelId="{67849F34-C422-4671-85A0-0C0B1FB7AD3A}" type="pres">
      <dgm:prSet presAssocID="{ABC9845C-0680-47A0-B708-79A64AAF8B48}" presName="desTx" presStyleLbl="revTx" presStyleIdx="3" presStyleCnt="4">
        <dgm:presLayoutVars/>
      </dgm:prSet>
      <dgm:spPr/>
    </dgm:pt>
  </dgm:ptLst>
  <dgm:cxnLst>
    <dgm:cxn modelId="{47D9F102-E894-4A42-9E9F-356ED17FAE3E}" srcId="{0F42142C-6831-44B6-A1CB-6465F525951E}" destId="{9C79FBAE-45F2-4D1E-A091-7EAF8CFD5141}" srcOrd="0" destOrd="0" parTransId="{58108575-9B63-4735-BD08-E60D5F3732C4}" sibTransId="{0CF554D4-7EF8-4F48-90C4-BFF350D5D84C}"/>
    <dgm:cxn modelId="{367C0E29-F83F-44E4-A1F8-BE41A144FBFC}" type="presOf" srcId="{9C79FBAE-45F2-4D1E-A091-7EAF8CFD5141}" destId="{1771FBBA-B0A2-4107-9E07-3AA4AB046B68}" srcOrd="0" destOrd="0" presId="urn:microsoft.com/office/officeart/2018/2/layout/IconLabelDescriptionList"/>
    <dgm:cxn modelId="{0F399B7E-7C0A-447F-89C3-F37A263B88B4}" type="presOf" srcId="{0F42142C-6831-44B6-A1CB-6465F525951E}" destId="{66C34923-46E2-47F4-8660-B05F3BA60E07}" srcOrd="0" destOrd="0" presId="urn:microsoft.com/office/officeart/2018/2/layout/IconLabelDescriptionList"/>
    <dgm:cxn modelId="{0418ADA7-4337-4093-BD02-BA60FFAC3B78}" type="presOf" srcId="{D640A814-21DB-4A9D-8B0A-A3C407B753E5}" destId="{67849F34-C422-4671-85A0-0C0B1FB7AD3A}" srcOrd="0" destOrd="0" presId="urn:microsoft.com/office/officeart/2018/2/layout/IconLabelDescriptionList"/>
    <dgm:cxn modelId="{28562CC4-6F77-4E66-91F0-F229C21ADECB}" type="presOf" srcId="{ABC9845C-0680-47A0-B708-79A64AAF8B48}" destId="{1FBC3BDA-9AFE-47EA-8FB0-6CE6C12F45FD}" srcOrd="0" destOrd="0" presId="urn:microsoft.com/office/officeart/2018/2/layout/IconLabelDescriptionList"/>
    <dgm:cxn modelId="{A707B6D1-6540-4B15-8786-D129F434B7B7}" type="presOf" srcId="{E85FE2BE-431B-4A6A-97E4-89E3CA010AF1}" destId="{9E5FE4A4-E6DE-4302-AE24-FD82B3838F74}" srcOrd="0" destOrd="0" presId="urn:microsoft.com/office/officeart/2018/2/layout/IconLabelDescriptionList"/>
    <dgm:cxn modelId="{291F4CDB-CFCD-41AB-A206-77E7E561118D}" srcId="{ABC9845C-0680-47A0-B708-79A64AAF8B48}" destId="{D640A814-21DB-4A9D-8B0A-A3C407B753E5}" srcOrd="0" destOrd="0" parTransId="{ECAC93D0-C84D-44D7-9DEE-349897A4A25B}" sibTransId="{B569F46D-8F5C-4F53-A028-FCD0738D3731}"/>
    <dgm:cxn modelId="{1C0EBBE6-3BAA-4812-8318-928501D6D34F}" srcId="{9C79FBAE-45F2-4D1E-A091-7EAF8CFD5141}" destId="{E85FE2BE-431B-4A6A-97E4-89E3CA010AF1}" srcOrd="0" destOrd="0" parTransId="{E142C508-086A-47C7-BA35-2E6E207BAB76}" sibTransId="{9EEA195B-D731-4B80-B580-0730E8593188}"/>
    <dgm:cxn modelId="{52624FFA-0697-44A7-B1F3-500072DEEFA6}" srcId="{0F42142C-6831-44B6-A1CB-6465F525951E}" destId="{ABC9845C-0680-47A0-B708-79A64AAF8B48}" srcOrd="1" destOrd="0" parTransId="{4CCCAB96-3AF3-4D20-A25F-007917A98967}" sibTransId="{BAB6B463-BEA6-4BD6-AC2E-1DA15B8E4C43}"/>
    <dgm:cxn modelId="{F937B905-E426-43A0-8B15-3F97B7B2E990}" type="presParOf" srcId="{66C34923-46E2-47F4-8660-B05F3BA60E07}" destId="{653970A0-71DD-4BAA-BC2A-BE6CAA598B93}" srcOrd="0" destOrd="0" presId="urn:microsoft.com/office/officeart/2018/2/layout/IconLabelDescriptionList"/>
    <dgm:cxn modelId="{9B826F92-C13A-437B-B21F-16B316278E44}" type="presParOf" srcId="{653970A0-71DD-4BAA-BC2A-BE6CAA598B93}" destId="{9E0593D9-C860-4807-8765-F8724F92090C}" srcOrd="0" destOrd="0" presId="urn:microsoft.com/office/officeart/2018/2/layout/IconLabelDescriptionList"/>
    <dgm:cxn modelId="{16E9D757-7840-46ED-AA91-3F9606C961DC}" type="presParOf" srcId="{653970A0-71DD-4BAA-BC2A-BE6CAA598B93}" destId="{05883667-E28F-49E7-A3A4-24E8863EB631}" srcOrd="1" destOrd="0" presId="urn:microsoft.com/office/officeart/2018/2/layout/IconLabelDescriptionList"/>
    <dgm:cxn modelId="{AF5291F9-EDE7-410A-8417-5580A46EBC33}" type="presParOf" srcId="{653970A0-71DD-4BAA-BC2A-BE6CAA598B93}" destId="{1771FBBA-B0A2-4107-9E07-3AA4AB046B68}" srcOrd="2" destOrd="0" presId="urn:microsoft.com/office/officeart/2018/2/layout/IconLabelDescriptionList"/>
    <dgm:cxn modelId="{CFB246AC-7223-4A13-9F3C-B8FFC9C20730}" type="presParOf" srcId="{653970A0-71DD-4BAA-BC2A-BE6CAA598B93}" destId="{1F7A7D40-A6BE-4903-B5EE-EC9D11BA0BCB}" srcOrd="3" destOrd="0" presId="urn:microsoft.com/office/officeart/2018/2/layout/IconLabelDescriptionList"/>
    <dgm:cxn modelId="{6FFD5934-08B9-456C-BD6D-1DD4ADBD4286}" type="presParOf" srcId="{653970A0-71DD-4BAA-BC2A-BE6CAA598B93}" destId="{9E5FE4A4-E6DE-4302-AE24-FD82B3838F74}" srcOrd="4" destOrd="0" presId="urn:microsoft.com/office/officeart/2018/2/layout/IconLabelDescriptionList"/>
    <dgm:cxn modelId="{026C5ED1-2E5E-4914-95E0-145E6145F3A5}" type="presParOf" srcId="{66C34923-46E2-47F4-8660-B05F3BA60E07}" destId="{0DFED591-4226-44DE-BA63-9AB540825A1E}" srcOrd="1" destOrd="0" presId="urn:microsoft.com/office/officeart/2018/2/layout/IconLabelDescriptionList"/>
    <dgm:cxn modelId="{A5E55CB3-ECFC-4EBC-8E3E-04746BEF4CA3}" type="presParOf" srcId="{66C34923-46E2-47F4-8660-B05F3BA60E07}" destId="{863EDA76-BDBE-4678-A082-32FC5C2D214B}" srcOrd="2" destOrd="0" presId="urn:microsoft.com/office/officeart/2018/2/layout/IconLabelDescriptionList"/>
    <dgm:cxn modelId="{0673D58A-1964-48EF-828B-AEAAE39DC037}" type="presParOf" srcId="{863EDA76-BDBE-4678-A082-32FC5C2D214B}" destId="{53BA9D9C-B782-4D8E-A5E0-BC978C4A2740}" srcOrd="0" destOrd="0" presId="urn:microsoft.com/office/officeart/2018/2/layout/IconLabelDescriptionList"/>
    <dgm:cxn modelId="{6AF735B0-E72E-4776-809D-09092F672877}" type="presParOf" srcId="{863EDA76-BDBE-4678-A082-32FC5C2D214B}" destId="{01F645F0-D574-4E88-ABDE-46C8BB0FD04D}" srcOrd="1" destOrd="0" presId="urn:microsoft.com/office/officeart/2018/2/layout/IconLabelDescriptionList"/>
    <dgm:cxn modelId="{F8E83406-E3B6-4ED5-B5CC-3E09565C1EA3}" type="presParOf" srcId="{863EDA76-BDBE-4678-A082-32FC5C2D214B}" destId="{1FBC3BDA-9AFE-47EA-8FB0-6CE6C12F45FD}" srcOrd="2" destOrd="0" presId="urn:microsoft.com/office/officeart/2018/2/layout/IconLabelDescriptionList"/>
    <dgm:cxn modelId="{7B98CD37-1298-4DC8-974C-8AD08E61B5BE}" type="presParOf" srcId="{863EDA76-BDBE-4678-A082-32FC5C2D214B}" destId="{ED11A16B-AC15-4F07-B78E-D3D1268C30D1}" srcOrd="3" destOrd="0" presId="urn:microsoft.com/office/officeart/2018/2/layout/IconLabelDescriptionList"/>
    <dgm:cxn modelId="{BD2D8048-FBD6-4D0C-A1D0-13DE9D3EF7B5}" type="presParOf" srcId="{863EDA76-BDBE-4678-A082-32FC5C2D214B}" destId="{67849F34-C422-4671-85A0-0C0B1FB7AD3A}"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1E5C204-E96F-413C-A826-DB324DA5594E}" type="doc">
      <dgm:prSet loTypeId="urn:microsoft.com/office/officeart/2005/8/layout/hList1" loCatId="list" qsTypeId="urn:microsoft.com/office/officeart/2005/8/quickstyle/simple4" qsCatId="simple" csTypeId="urn:microsoft.com/office/officeart/2005/8/colors/accent3_2" csCatId="accent3" phldr="1"/>
      <dgm:spPr/>
      <dgm:t>
        <a:bodyPr/>
        <a:lstStyle/>
        <a:p>
          <a:endParaRPr lang="en-US"/>
        </a:p>
      </dgm:t>
    </dgm:pt>
    <dgm:pt modelId="{C59DF09B-A785-42D3-9843-4A7961FAE6C8}">
      <dgm:prSet/>
      <dgm:spPr/>
      <dgm:t>
        <a:bodyPr/>
        <a:lstStyle/>
        <a:p>
          <a:r>
            <a:rPr lang="en-US" dirty="0"/>
            <a:t>Fall Campaign</a:t>
          </a:r>
        </a:p>
      </dgm:t>
    </dgm:pt>
    <dgm:pt modelId="{D6FEA53A-7720-4071-93CA-6BF00336B1A8}" type="parTrans" cxnId="{AE9D49EF-221B-428F-9ED6-0DE9A1951184}">
      <dgm:prSet/>
      <dgm:spPr/>
      <dgm:t>
        <a:bodyPr/>
        <a:lstStyle/>
        <a:p>
          <a:endParaRPr lang="en-US"/>
        </a:p>
      </dgm:t>
    </dgm:pt>
    <dgm:pt modelId="{D30034EE-8693-48FD-BD3C-E2813B1D7AC1}" type="sibTrans" cxnId="{AE9D49EF-221B-428F-9ED6-0DE9A1951184}">
      <dgm:prSet/>
      <dgm:spPr/>
      <dgm:t>
        <a:bodyPr/>
        <a:lstStyle/>
        <a:p>
          <a:endParaRPr lang="en-US"/>
        </a:p>
      </dgm:t>
    </dgm:pt>
    <dgm:pt modelId="{AF3AF911-282B-4F0A-AA74-2FC87971F131}">
      <dgm:prSet custT="1"/>
      <dgm:spPr/>
      <dgm:t>
        <a:bodyPr/>
        <a:lstStyle/>
        <a:p>
          <a:r>
            <a:rPr lang="en-US" sz="2200" dirty="0"/>
            <a:t>Traditional week-long giving campaign in September focused on uplifting the Foundation’s impact on ALA members</a:t>
          </a:r>
        </a:p>
      </dgm:t>
    </dgm:pt>
    <dgm:pt modelId="{214EA440-8DA7-4B98-817D-595A54C292FA}" type="parTrans" cxnId="{B81E0F72-2B20-4241-8154-6FA41D771BE1}">
      <dgm:prSet/>
      <dgm:spPr/>
      <dgm:t>
        <a:bodyPr/>
        <a:lstStyle/>
        <a:p>
          <a:endParaRPr lang="en-US"/>
        </a:p>
      </dgm:t>
    </dgm:pt>
    <dgm:pt modelId="{037C81E9-454A-4281-BC6D-B92E901505AB}" type="sibTrans" cxnId="{B81E0F72-2B20-4241-8154-6FA41D771BE1}">
      <dgm:prSet/>
      <dgm:spPr/>
      <dgm:t>
        <a:bodyPr/>
        <a:lstStyle/>
        <a:p>
          <a:endParaRPr lang="en-US"/>
        </a:p>
      </dgm:t>
    </dgm:pt>
    <dgm:pt modelId="{77279F15-0FE2-40CF-953A-88E28E8CD2BD}">
      <dgm:prSet custT="1"/>
      <dgm:spPr/>
      <dgm:t>
        <a:bodyPr/>
        <a:lstStyle/>
        <a:p>
          <a:r>
            <a:rPr lang="en-US" sz="2200" dirty="0"/>
            <a:t>Raised $6,435 in 2024</a:t>
          </a:r>
        </a:p>
      </dgm:t>
    </dgm:pt>
    <dgm:pt modelId="{33D68F1A-79CA-4C97-8174-2EFA9B1FBD43}" type="parTrans" cxnId="{02208E15-BCB4-48A5-B553-110553EB8000}">
      <dgm:prSet/>
      <dgm:spPr/>
      <dgm:t>
        <a:bodyPr/>
        <a:lstStyle/>
        <a:p>
          <a:endParaRPr lang="en-US"/>
        </a:p>
      </dgm:t>
    </dgm:pt>
    <dgm:pt modelId="{922F6AF8-7F87-4EB2-91C8-0349AED1024B}" type="sibTrans" cxnId="{02208E15-BCB4-48A5-B553-110553EB8000}">
      <dgm:prSet/>
      <dgm:spPr/>
      <dgm:t>
        <a:bodyPr/>
        <a:lstStyle/>
        <a:p>
          <a:endParaRPr lang="en-US"/>
        </a:p>
      </dgm:t>
    </dgm:pt>
    <dgm:pt modelId="{D54CDC7A-A932-4EBA-B89C-2B86268A24B0}">
      <dgm:prSet/>
      <dgm:spPr/>
      <dgm:t>
        <a:bodyPr/>
        <a:lstStyle/>
        <a:p>
          <a:r>
            <a:rPr lang="en-US" dirty="0"/>
            <a:t>Giving Tuesday</a:t>
          </a:r>
        </a:p>
      </dgm:t>
    </dgm:pt>
    <dgm:pt modelId="{3B37D697-3515-4FBB-9ECE-6722A0D4761A}" type="parTrans" cxnId="{8FA8D12E-3475-4D65-B098-9008EFEC6054}">
      <dgm:prSet/>
      <dgm:spPr/>
      <dgm:t>
        <a:bodyPr/>
        <a:lstStyle/>
        <a:p>
          <a:endParaRPr lang="en-US"/>
        </a:p>
      </dgm:t>
    </dgm:pt>
    <dgm:pt modelId="{B8B7852B-A7D1-428E-A1CE-E61BEA1D9845}" type="sibTrans" cxnId="{8FA8D12E-3475-4D65-B098-9008EFEC6054}">
      <dgm:prSet/>
      <dgm:spPr/>
      <dgm:t>
        <a:bodyPr/>
        <a:lstStyle/>
        <a:p>
          <a:endParaRPr lang="en-US"/>
        </a:p>
      </dgm:t>
    </dgm:pt>
    <dgm:pt modelId="{81806268-999F-4A6C-AF35-9AD3CC8BB00A}">
      <dgm:prSet custT="1"/>
      <dgm:spPr/>
      <dgm:t>
        <a:bodyPr/>
        <a:lstStyle/>
        <a:p>
          <a:r>
            <a:rPr lang="en-US" sz="2400" dirty="0"/>
            <a:t>Participated in the national day of giving</a:t>
          </a:r>
        </a:p>
      </dgm:t>
    </dgm:pt>
    <dgm:pt modelId="{A19ECCD8-9FD5-411C-A230-B54052650A51}" type="parTrans" cxnId="{A9BDF261-4AB7-4535-A0DC-DCC938AF1DE1}">
      <dgm:prSet/>
      <dgm:spPr/>
      <dgm:t>
        <a:bodyPr/>
        <a:lstStyle/>
        <a:p>
          <a:endParaRPr lang="en-US"/>
        </a:p>
      </dgm:t>
    </dgm:pt>
    <dgm:pt modelId="{65EF0E21-18F0-4F53-89B2-628FF02C1CC2}" type="sibTrans" cxnId="{A9BDF261-4AB7-4535-A0DC-DCC938AF1DE1}">
      <dgm:prSet/>
      <dgm:spPr/>
      <dgm:t>
        <a:bodyPr/>
        <a:lstStyle/>
        <a:p>
          <a:endParaRPr lang="en-US"/>
        </a:p>
      </dgm:t>
    </dgm:pt>
    <dgm:pt modelId="{55D4B853-5B95-4310-98ED-E37F84AF562B}">
      <dgm:prSet custT="1"/>
      <dgm:spPr/>
      <dgm:t>
        <a:bodyPr/>
        <a:lstStyle/>
        <a:p>
          <a:r>
            <a:rPr lang="en-US" sz="2400" dirty="0"/>
            <a:t>Raised $775 in 2024</a:t>
          </a:r>
        </a:p>
      </dgm:t>
    </dgm:pt>
    <dgm:pt modelId="{7B817936-DFF6-4FAC-9577-97B4CDC9D9BA}" type="parTrans" cxnId="{AD6BD6E7-DC84-4078-AAAE-53A60288B3C7}">
      <dgm:prSet/>
      <dgm:spPr/>
      <dgm:t>
        <a:bodyPr/>
        <a:lstStyle/>
        <a:p>
          <a:endParaRPr lang="en-US"/>
        </a:p>
      </dgm:t>
    </dgm:pt>
    <dgm:pt modelId="{8270D855-DC56-4A6F-9C21-B9C8124CA072}" type="sibTrans" cxnId="{AD6BD6E7-DC84-4078-AAAE-53A60288B3C7}">
      <dgm:prSet/>
      <dgm:spPr/>
      <dgm:t>
        <a:bodyPr/>
        <a:lstStyle/>
        <a:p>
          <a:endParaRPr lang="en-US"/>
        </a:p>
      </dgm:t>
    </dgm:pt>
    <dgm:pt modelId="{6339F168-3EBA-4F5C-9FA8-7C41D6E9B131}">
      <dgm:prSet/>
      <dgm:spPr/>
      <dgm:t>
        <a:bodyPr/>
        <a:lstStyle/>
        <a:p>
          <a:r>
            <a:rPr lang="en-US" dirty="0"/>
            <a:t>February Campaign</a:t>
          </a:r>
        </a:p>
      </dgm:t>
    </dgm:pt>
    <dgm:pt modelId="{9F3A9FEF-EDEE-4292-A86F-07CDBDEACF49}" type="parTrans" cxnId="{C4CCDC98-5364-4BCB-AE6D-93B5CF2C0735}">
      <dgm:prSet/>
      <dgm:spPr/>
      <dgm:t>
        <a:bodyPr/>
        <a:lstStyle/>
        <a:p>
          <a:endParaRPr lang="en-US"/>
        </a:p>
      </dgm:t>
    </dgm:pt>
    <dgm:pt modelId="{FC18F240-ECF3-4E8B-A077-717B471DF48E}" type="sibTrans" cxnId="{C4CCDC98-5364-4BCB-AE6D-93B5CF2C0735}">
      <dgm:prSet/>
      <dgm:spPr/>
      <dgm:t>
        <a:bodyPr/>
        <a:lstStyle/>
        <a:p>
          <a:endParaRPr lang="en-US"/>
        </a:p>
      </dgm:t>
    </dgm:pt>
    <dgm:pt modelId="{54984984-1BAD-4F51-B2F5-8EBEE2096F26}">
      <dgm:prSet custT="1"/>
      <dgm:spPr/>
      <dgm:t>
        <a:bodyPr/>
        <a:lstStyle/>
        <a:p>
          <a:r>
            <a:rPr lang="en-US" sz="2200" dirty="0"/>
            <a:t>Branding awareness campaign where donors can guess the number of candy hearts in a jar for a prize</a:t>
          </a:r>
        </a:p>
      </dgm:t>
    </dgm:pt>
    <dgm:pt modelId="{AFC8EE30-9DAD-4E64-A72E-EAB3446BD1FC}" type="parTrans" cxnId="{3BF14F6C-5356-4EBD-B6F8-9F21E69A87BE}">
      <dgm:prSet/>
      <dgm:spPr/>
      <dgm:t>
        <a:bodyPr/>
        <a:lstStyle/>
        <a:p>
          <a:endParaRPr lang="en-US"/>
        </a:p>
      </dgm:t>
    </dgm:pt>
    <dgm:pt modelId="{F5FA233D-F6A9-4BC0-A837-3F3DBF6DFBC4}" type="sibTrans" cxnId="{3BF14F6C-5356-4EBD-B6F8-9F21E69A87BE}">
      <dgm:prSet/>
      <dgm:spPr/>
      <dgm:t>
        <a:bodyPr/>
        <a:lstStyle/>
        <a:p>
          <a:endParaRPr lang="en-US"/>
        </a:p>
      </dgm:t>
    </dgm:pt>
    <dgm:pt modelId="{1E129A95-EB61-4F3B-9966-C4EC73BB7296}">
      <dgm:prSet custT="1"/>
      <dgm:spPr/>
      <dgm:t>
        <a:bodyPr/>
        <a:lstStyle/>
        <a:p>
          <a:r>
            <a:rPr lang="en-US" sz="2200" dirty="0"/>
            <a:t>Raised $840 in 2024 and hope to raise $1,000 in 2025</a:t>
          </a:r>
        </a:p>
      </dgm:t>
    </dgm:pt>
    <dgm:pt modelId="{F989F763-4AFE-42F6-92DA-18FF012999A7}" type="parTrans" cxnId="{196CF427-7745-44C3-B76E-BFE7846C0121}">
      <dgm:prSet/>
      <dgm:spPr/>
      <dgm:t>
        <a:bodyPr/>
        <a:lstStyle/>
        <a:p>
          <a:endParaRPr lang="en-US"/>
        </a:p>
      </dgm:t>
    </dgm:pt>
    <dgm:pt modelId="{B357AC2E-CCCE-42AC-8289-388AC11F2CAF}" type="sibTrans" cxnId="{196CF427-7745-44C3-B76E-BFE7846C0121}">
      <dgm:prSet/>
      <dgm:spPr/>
      <dgm:t>
        <a:bodyPr/>
        <a:lstStyle/>
        <a:p>
          <a:endParaRPr lang="en-US"/>
        </a:p>
      </dgm:t>
    </dgm:pt>
    <dgm:pt modelId="{419CAD2A-4947-4422-B576-958847184AB4}" type="pres">
      <dgm:prSet presAssocID="{D1E5C204-E96F-413C-A826-DB324DA5594E}" presName="Name0" presStyleCnt="0">
        <dgm:presLayoutVars>
          <dgm:dir/>
          <dgm:animLvl val="lvl"/>
          <dgm:resizeHandles val="exact"/>
        </dgm:presLayoutVars>
      </dgm:prSet>
      <dgm:spPr/>
    </dgm:pt>
    <dgm:pt modelId="{3EAD2CFD-5742-47F8-BA3F-60FE1C001E9B}" type="pres">
      <dgm:prSet presAssocID="{C59DF09B-A785-42D3-9843-4A7961FAE6C8}" presName="composite" presStyleCnt="0"/>
      <dgm:spPr/>
    </dgm:pt>
    <dgm:pt modelId="{806D6E99-DCB6-4B1D-9085-1F1B96E2E69B}" type="pres">
      <dgm:prSet presAssocID="{C59DF09B-A785-42D3-9843-4A7961FAE6C8}" presName="parTx" presStyleLbl="alignNode1" presStyleIdx="0" presStyleCnt="3">
        <dgm:presLayoutVars>
          <dgm:chMax val="0"/>
          <dgm:chPref val="0"/>
          <dgm:bulletEnabled val="1"/>
        </dgm:presLayoutVars>
      </dgm:prSet>
      <dgm:spPr/>
    </dgm:pt>
    <dgm:pt modelId="{B4AC3FD2-1B16-4B07-95F3-0E82F42E717B}" type="pres">
      <dgm:prSet presAssocID="{C59DF09B-A785-42D3-9843-4A7961FAE6C8}" presName="desTx" presStyleLbl="alignAccFollowNode1" presStyleIdx="0" presStyleCnt="3">
        <dgm:presLayoutVars>
          <dgm:bulletEnabled val="1"/>
        </dgm:presLayoutVars>
      </dgm:prSet>
      <dgm:spPr/>
    </dgm:pt>
    <dgm:pt modelId="{639114F2-434A-47A5-8D8B-1234CBD00F85}" type="pres">
      <dgm:prSet presAssocID="{D30034EE-8693-48FD-BD3C-E2813B1D7AC1}" presName="space" presStyleCnt="0"/>
      <dgm:spPr/>
    </dgm:pt>
    <dgm:pt modelId="{D634125D-C3BD-42AB-BB90-CA6FDD38A383}" type="pres">
      <dgm:prSet presAssocID="{D54CDC7A-A932-4EBA-B89C-2B86268A24B0}" presName="composite" presStyleCnt="0"/>
      <dgm:spPr/>
    </dgm:pt>
    <dgm:pt modelId="{D08C7E92-8496-4997-9B99-E40E457898D9}" type="pres">
      <dgm:prSet presAssocID="{D54CDC7A-A932-4EBA-B89C-2B86268A24B0}" presName="parTx" presStyleLbl="alignNode1" presStyleIdx="1" presStyleCnt="3">
        <dgm:presLayoutVars>
          <dgm:chMax val="0"/>
          <dgm:chPref val="0"/>
          <dgm:bulletEnabled val="1"/>
        </dgm:presLayoutVars>
      </dgm:prSet>
      <dgm:spPr/>
    </dgm:pt>
    <dgm:pt modelId="{2EAE75DA-D9F0-4D76-97F9-769AF4EE0D17}" type="pres">
      <dgm:prSet presAssocID="{D54CDC7A-A932-4EBA-B89C-2B86268A24B0}" presName="desTx" presStyleLbl="alignAccFollowNode1" presStyleIdx="1" presStyleCnt="3" custLinFactNeighborY="-284">
        <dgm:presLayoutVars>
          <dgm:bulletEnabled val="1"/>
        </dgm:presLayoutVars>
      </dgm:prSet>
      <dgm:spPr/>
    </dgm:pt>
    <dgm:pt modelId="{A6B66D79-5D6C-4912-BB78-48B9AC117F7C}" type="pres">
      <dgm:prSet presAssocID="{B8B7852B-A7D1-428E-A1CE-E61BEA1D9845}" presName="space" presStyleCnt="0"/>
      <dgm:spPr/>
    </dgm:pt>
    <dgm:pt modelId="{2375A805-DFA9-4E56-8EE4-66EFA8C8873F}" type="pres">
      <dgm:prSet presAssocID="{6339F168-3EBA-4F5C-9FA8-7C41D6E9B131}" presName="composite" presStyleCnt="0"/>
      <dgm:spPr/>
    </dgm:pt>
    <dgm:pt modelId="{7BCD26D6-0AAA-496A-AFE4-2F42B39339AA}" type="pres">
      <dgm:prSet presAssocID="{6339F168-3EBA-4F5C-9FA8-7C41D6E9B131}" presName="parTx" presStyleLbl="alignNode1" presStyleIdx="2" presStyleCnt="3">
        <dgm:presLayoutVars>
          <dgm:chMax val="0"/>
          <dgm:chPref val="0"/>
          <dgm:bulletEnabled val="1"/>
        </dgm:presLayoutVars>
      </dgm:prSet>
      <dgm:spPr/>
    </dgm:pt>
    <dgm:pt modelId="{9EDA412F-3B27-46E7-A102-764B06F11298}" type="pres">
      <dgm:prSet presAssocID="{6339F168-3EBA-4F5C-9FA8-7C41D6E9B131}" presName="desTx" presStyleLbl="alignAccFollowNode1" presStyleIdx="2" presStyleCnt="3">
        <dgm:presLayoutVars>
          <dgm:bulletEnabled val="1"/>
        </dgm:presLayoutVars>
      </dgm:prSet>
      <dgm:spPr/>
    </dgm:pt>
  </dgm:ptLst>
  <dgm:cxnLst>
    <dgm:cxn modelId="{0AE43404-123B-4F0A-903B-5C5D6DBE62E6}" type="presOf" srcId="{C59DF09B-A785-42D3-9843-4A7961FAE6C8}" destId="{806D6E99-DCB6-4B1D-9085-1F1B96E2E69B}" srcOrd="0" destOrd="0" presId="urn:microsoft.com/office/officeart/2005/8/layout/hList1"/>
    <dgm:cxn modelId="{02208E15-BCB4-48A5-B553-110553EB8000}" srcId="{C59DF09B-A785-42D3-9843-4A7961FAE6C8}" destId="{77279F15-0FE2-40CF-953A-88E28E8CD2BD}" srcOrd="1" destOrd="0" parTransId="{33D68F1A-79CA-4C97-8174-2EFA9B1FBD43}" sibTransId="{922F6AF8-7F87-4EB2-91C8-0349AED1024B}"/>
    <dgm:cxn modelId="{6DD9F517-DBEF-4621-B890-67FE2A84D02B}" type="presOf" srcId="{D54CDC7A-A932-4EBA-B89C-2B86268A24B0}" destId="{D08C7E92-8496-4997-9B99-E40E457898D9}" srcOrd="0" destOrd="0" presId="urn:microsoft.com/office/officeart/2005/8/layout/hList1"/>
    <dgm:cxn modelId="{196CF427-7745-44C3-B76E-BFE7846C0121}" srcId="{6339F168-3EBA-4F5C-9FA8-7C41D6E9B131}" destId="{1E129A95-EB61-4F3B-9966-C4EC73BB7296}" srcOrd="1" destOrd="0" parTransId="{F989F763-4AFE-42F6-92DA-18FF012999A7}" sibTransId="{B357AC2E-CCCE-42AC-8289-388AC11F2CAF}"/>
    <dgm:cxn modelId="{45B41929-6F82-4713-A721-4512803853EF}" type="presOf" srcId="{6339F168-3EBA-4F5C-9FA8-7C41D6E9B131}" destId="{7BCD26D6-0AAA-496A-AFE4-2F42B39339AA}" srcOrd="0" destOrd="0" presId="urn:microsoft.com/office/officeart/2005/8/layout/hList1"/>
    <dgm:cxn modelId="{8FA8D12E-3475-4D65-B098-9008EFEC6054}" srcId="{D1E5C204-E96F-413C-A826-DB324DA5594E}" destId="{D54CDC7A-A932-4EBA-B89C-2B86268A24B0}" srcOrd="1" destOrd="0" parTransId="{3B37D697-3515-4FBB-9ECE-6722A0D4761A}" sibTransId="{B8B7852B-A7D1-428E-A1CE-E61BEA1D9845}"/>
    <dgm:cxn modelId="{A9BDF261-4AB7-4535-A0DC-DCC938AF1DE1}" srcId="{D54CDC7A-A932-4EBA-B89C-2B86268A24B0}" destId="{81806268-999F-4A6C-AF35-9AD3CC8BB00A}" srcOrd="0" destOrd="0" parTransId="{A19ECCD8-9FD5-411C-A230-B54052650A51}" sibTransId="{65EF0E21-18F0-4F53-89B2-628FF02C1CC2}"/>
    <dgm:cxn modelId="{A8429D68-DD19-44D9-A2E5-F3FDC1CB03CE}" type="presOf" srcId="{54984984-1BAD-4F51-B2F5-8EBEE2096F26}" destId="{9EDA412F-3B27-46E7-A102-764B06F11298}" srcOrd="0" destOrd="0" presId="urn:microsoft.com/office/officeart/2005/8/layout/hList1"/>
    <dgm:cxn modelId="{3BF14F6C-5356-4EBD-B6F8-9F21E69A87BE}" srcId="{6339F168-3EBA-4F5C-9FA8-7C41D6E9B131}" destId="{54984984-1BAD-4F51-B2F5-8EBEE2096F26}" srcOrd="0" destOrd="0" parTransId="{AFC8EE30-9DAD-4E64-A72E-EAB3446BD1FC}" sibTransId="{F5FA233D-F6A9-4BC0-A837-3F3DBF6DFBC4}"/>
    <dgm:cxn modelId="{7E04D36D-CEF4-49ED-8113-D8DC6AAF6B84}" type="presOf" srcId="{77279F15-0FE2-40CF-953A-88E28E8CD2BD}" destId="{B4AC3FD2-1B16-4B07-95F3-0E82F42E717B}" srcOrd="0" destOrd="1" presId="urn:microsoft.com/office/officeart/2005/8/layout/hList1"/>
    <dgm:cxn modelId="{9ABA3B4E-82E7-4373-8E72-B6E1E3D1FCA6}" type="presOf" srcId="{55D4B853-5B95-4310-98ED-E37F84AF562B}" destId="{2EAE75DA-D9F0-4D76-97F9-769AF4EE0D17}" srcOrd="0" destOrd="1" presId="urn:microsoft.com/office/officeart/2005/8/layout/hList1"/>
    <dgm:cxn modelId="{FFDFB76F-A6DC-4750-AE23-27A1DD634B10}" type="presOf" srcId="{AF3AF911-282B-4F0A-AA74-2FC87971F131}" destId="{B4AC3FD2-1B16-4B07-95F3-0E82F42E717B}" srcOrd="0" destOrd="0" presId="urn:microsoft.com/office/officeart/2005/8/layout/hList1"/>
    <dgm:cxn modelId="{B81E0F72-2B20-4241-8154-6FA41D771BE1}" srcId="{C59DF09B-A785-42D3-9843-4A7961FAE6C8}" destId="{AF3AF911-282B-4F0A-AA74-2FC87971F131}" srcOrd="0" destOrd="0" parTransId="{214EA440-8DA7-4B98-817D-595A54C292FA}" sibTransId="{037C81E9-454A-4281-BC6D-B92E901505AB}"/>
    <dgm:cxn modelId="{36025197-533A-47A7-BA81-3D73188AC5F3}" type="presOf" srcId="{D1E5C204-E96F-413C-A826-DB324DA5594E}" destId="{419CAD2A-4947-4422-B576-958847184AB4}" srcOrd="0" destOrd="0" presId="urn:microsoft.com/office/officeart/2005/8/layout/hList1"/>
    <dgm:cxn modelId="{C4CCDC98-5364-4BCB-AE6D-93B5CF2C0735}" srcId="{D1E5C204-E96F-413C-A826-DB324DA5594E}" destId="{6339F168-3EBA-4F5C-9FA8-7C41D6E9B131}" srcOrd="2" destOrd="0" parTransId="{9F3A9FEF-EDEE-4292-A86F-07CDBDEACF49}" sibTransId="{FC18F240-ECF3-4E8B-A077-717B471DF48E}"/>
    <dgm:cxn modelId="{8DE7DBE6-A246-4514-BF7D-1AE882DA73A1}" type="presOf" srcId="{81806268-999F-4A6C-AF35-9AD3CC8BB00A}" destId="{2EAE75DA-D9F0-4D76-97F9-769AF4EE0D17}" srcOrd="0" destOrd="0" presId="urn:microsoft.com/office/officeart/2005/8/layout/hList1"/>
    <dgm:cxn modelId="{AD6BD6E7-DC84-4078-AAAE-53A60288B3C7}" srcId="{D54CDC7A-A932-4EBA-B89C-2B86268A24B0}" destId="{55D4B853-5B95-4310-98ED-E37F84AF562B}" srcOrd="1" destOrd="0" parTransId="{7B817936-DFF6-4FAC-9577-97B4CDC9D9BA}" sibTransId="{8270D855-DC56-4A6F-9C21-B9C8124CA072}"/>
    <dgm:cxn modelId="{AE9D49EF-221B-428F-9ED6-0DE9A1951184}" srcId="{D1E5C204-E96F-413C-A826-DB324DA5594E}" destId="{C59DF09B-A785-42D3-9843-4A7961FAE6C8}" srcOrd="0" destOrd="0" parTransId="{D6FEA53A-7720-4071-93CA-6BF00336B1A8}" sibTransId="{D30034EE-8693-48FD-BD3C-E2813B1D7AC1}"/>
    <dgm:cxn modelId="{FA1710F3-0340-4582-BA44-03167D47D340}" type="presOf" srcId="{1E129A95-EB61-4F3B-9966-C4EC73BB7296}" destId="{9EDA412F-3B27-46E7-A102-764B06F11298}" srcOrd="0" destOrd="1" presId="urn:microsoft.com/office/officeart/2005/8/layout/hList1"/>
    <dgm:cxn modelId="{CD5D6D8D-369C-44EA-A76A-F9A20A51952B}" type="presParOf" srcId="{419CAD2A-4947-4422-B576-958847184AB4}" destId="{3EAD2CFD-5742-47F8-BA3F-60FE1C001E9B}" srcOrd="0" destOrd="0" presId="urn:microsoft.com/office/officeart/2005/8/layout/hList1"/>
    <dgm:cxn modelId="{A461EF21-81CE-4596-91AE-3DE552F1BCC3}" type="presParOf" srcId="{3EAD2CFD-5742-47F8-BA3F-60FE1C001E9B}" destId="{806D6E99-DCB6-4B1D-9085-1F1B96E2E69B}" srcOrd="0" destOrd="0" presId="urn:microsoft.com/office/officeart/2005/8/layout/hList1"/>
    <dgm:cxn modelId="{B35A2BCD-A770-49B7-9BDB-68C595E7F09A}" type="presParOf" srcId="{3EAD2CFD-5742-47F8-BA3F-60FE1C001E9B}" destId="{B4AC3FD2-1B16-4B07-95F3-0E82F42E717B}" srcOrd="1" destOrd="0" presId="urn:microsoft.com/office/officeart/2005/8/layout/hList1"/>
    <dgm:cxn modelId="{28046032-7E4B-474E-BC51-3549647D0564}" type="presParOf" srcId="{419CAD2A-4947-4422-B576-958847184AB4}" destId="{639114F2-434A-47A5-8D8B-1234CBD00F85}" srcOrd="1" destOrd="0" presId="urn:microsoft.com/office/officeart/2005/8/layout/hList1"/>
    <dgm:cxn modelId="{CE69C033-65B7-404A-86D3-6935E46AE2D4}" type="presParOf" srcId="{419CAD2A-4947-4422-B576-958847184AB4}" destId="{D634125D-C3BD-42AB-BB90-CA6FDD38A383}" srcOrd="2" destOrd="0" presId="urn:microsoft.com/office/officeart/2005/8/layout/hList1"/>
    <dgm:cxn modelId="{2F6DEE70-C18D-4A45-9DFD-48BEAEBC99E4}" type="presParOf" srcId="{D634125D-C3BD-42AB-BB90-CA6FDD38A383}" destId="{D08C7E92-8496-4997-9B99-E40E457898D9}" srcOrd="0" destOrd="0" presId="urn:microsoft.com/office/officeart/2005/8/layout/hList1"/>
    <dgm:cxn modelId="{60F495F1-B6FB-4457-8E5B-51652334DCD0}" type="presParOf" srcId="{D634125D-C3BD-42AB-BB90-CA6FDD38A383}" destId="{2EAE75DA-D9F0-4D76-97F9-769AF4EE0D17}" srcOrd="1" destOrd="0" presId="urn:microsoft.com/office/officeart/2005/8/layout/hList1"/>
    <dgm:cxn modelId="{2AEA131B-01F2-4966-A3AE-2822CC8265CB}" type="presParOf" srcId="{419CAD2A-4947-4422-B576-958847184AB4}" destId="{A6B66D79-5D6C-4912-BB78-48B9AC117F7C}" srcOrd="3" destOrd="0" presId="urn:microsoft.com/office/officeart/2005/8/layout/hList1"/>
    <dgm:cxn modelId="{E2F2C612-C4CA-4DC4-B756-67253700550C}" type="presParOf" srcId="{419CAD2A-4947-4422-B576-958847184AB4}" destId="{2375A805-DFA9-4E56-8EE4-66EFA8C8873F}" srcOrd="4" destOrd="0" presId="urn:microsoft.com/office/officeart/2005/8/layout/hList1"/>
    <dgm:cxn modelId="{71CED400-2B35-411E-BEE5-DAF5B8B89D40}" type="presParOf" srcId="{2375A805-DFA9-4E56-8EE4-66EFA8C8873F}" destId="{7BCD26D6-0AAA-496A-AFE4-2F42B39339AA}" srcOrd="0" destOrd="0" presId="urn:microsoft.com/office/officeart/2005/8/layout/hList1"/>
    <dgm:cxn modelId="{76D8795B-2283-4D97-99AC-5F04306893FE}" type="presParOf" srcId="{2375A805-DFA9-4E56-8EE4-66EFA8C8873F}" destId="{9EDA412F-3B27-46E7-A102-764B06F1129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26E6C43-40F9-4DA2-991E-94CB5B6BE782}" type="doc">
      <dgm:prSet loTypeId="urn:microsoft.com/office/officeart/2005/8/layout/vList2" loCatId="list" qsTypeId="urn:microsoft.com/office/officeart/2005/8/quickstyle/simple1" qsCatId="simple" csTypeId="urn:microsoft.com/office/officeart/2005/8/colors/accent3_5" csCatId="accent3" phldr="1"/>
      <dgm:spPr/>
      <dgm:t>
        <a:bodyPr/>
        <a:lstStyle/>
        <a:p>
          <a:endParaRPr lang="en-US"/>
        </a:p>
      </dgm:t>
    </dgm:pt>
    <dgm:pt modelId="{11F1CE79-7635-47D5-AF2E-81142B6E9202}">
      <dgm:prSet/>
      <dgm:spPr/>
      <dgm:t>
        <a:bodyPr/>
        <a:lstStyle/>
        <a:p>
          <a:r>
            <a:rPr lang="en-US" dirty="0"/>
            <a:t>Held during Annual Conference, the silent auction is a major fundraiser for the Foundation</a:t>
          </a:r>
        </a:p>
      </dgm:t>
    </dgm:pt>
    <dgm:pt modelId="{4CA37103-1772-4B2E-B1D4-0E7D08F4A10B}" type="parTrans" cxnId="{4C262A8D-E9BF-486B-8936-96D8F6123697}">
      <dgm:prSet/>
      <dgm:spPr/>
      <dgm:t>
        <a:bodyPr/>
        <a:lstStyle/>
        <a:p>
          <a:endParaRPr lang="en-US"/>
        </a:p>
      </dgm:t>
    </dgm:pt>
    <dgm:pt modelId="{2D11D2CF-0E5E-4A88-9D40-E060C3FEADFF}" type="sibTrans" cxnId="{4C262A8D-E9BF-486B-8936-96D8F6123697}">
      <dgm:prSet/>
      <dgm:spPr/>
      <dgm:t>
        <a:bodyPr/>
        <a:lstStyle/>
        <a:p>
          <a:endParaRPr lang="en-US"/>
        </a:p>
      </dgm:t>
    </dgm:pt>
    <dgm:pt modelId="{740F9DFC-C53B-479A-943E-79775366163A}">
      <dgm:prSet/>
      <dgm:spPr/>
      <dgm:t>
        <a:bodyPr/>
        <a:lstStyle/>
        <a:p>
          <a:r>
            <a:rPr lang="en-US" dirty="0"/>
            <a:t>Held virtually, and anyone across the country can participate</a:t>
          </a:r>
        </a:p>
      </dgm:t>
    </dgm:pt>
    <dgm:pt modelId="{3788D351-186B-40D1-B2CC-4FF8D8DB2D0E}" type="parTrans" cxnId="{A7AD00D1-218E-431A-BE75-7ABE256A9CAD}">
      <dgm:prSet/>
      <dgm:spPr/>
      <dgm:t>
        <a:bodyPr/>
        <a:lstStyle/>
        <a:p>
          <a:endParaRPr lang="en-US"/>
        </a:p>
      </dgm:t>
    </dgm:pt>
    <dgm:pt modelId="{69AB6172-5A66-4374-97F3-4EE442BD752D}" type="sibTrans" cxnId="{A7AD00D1-218E-431A-BE75-7ABE256A9CAD}">
      <dgm:prSet/>
      <dgm:spPr/>
      <dgm:t>
        <a:bodyPr/>
        <a:lstStyle/>
        <a:p>
          <a:endParaRPr lang="en-US"/>
        </a:p>
      </dgm:t>
    </dgm:pt>
    <dgm:pt modelId="{FD5031DE-EF21-4171-9839-F7F4A36471E8}">
      <dgm:prSet/>
      <dgm:spPr/>
      <dgm:t>
        <a:bodyPr/>
        <a:lstStyle/>
        <a:p>
          <a:r>
            <a:rPr lang="en-US" dirty="0"/>
            <a:t>Donations come primarily from chapters, business partners, and members</a:t>
          </a:r>
        </a:p>
      </dgm:t>
    </dgm:pt>
    <dgm:pt modelId="{6A0F842E-068C-4BCA-9C06-BA3474B7341F}" type="parTrans" cxnId="{F84703C0-1D37-488F-8A55-927110D583F2}">
      <dgm:prSet/>
      <dgm:spPr/>
      <dgm:t>
        <a:bodyPr/>
        <a:lstStyle/>
        <a:p>
          <a:endParaRPr lang="en-US"/>
        </a:p>
      </dgm:t>
    </dgm:pt>
    <dgm:pt modelId="{378FAA5D-6CB0-4015-A1BE-405775BC8AA9}" type="sibTrans" cxnId="{F84703C0-1D37-488F-8A55-927110D583F2}">
      <dgm:prSet/>
      <dgm:spPr/>
      <dgm:t>
        <a:bodyPr/>
        <a:lstStyle/>
        <a:p>
          <a:endParaRPr lang="en-US"/>
        </a:p>
      </dgm:t>
    </dgm:pt>
    <dgm:pt modelId="{1B220882-B6F4-4B11-B8E0-F46802C3A48F}">
      <dgm:prSet/>
      <dgm:spPr/>
      <dgm:t>
        <a:bodyPr/>
        <a:lstStyle/>
        <a:p>
          <a:r>
            <a:rPr lang="en-US" dirty="0"/>
            <a:t>We will begin accepting donations mid-March!</a:t>
          </a:r>
        </a:p>
      </dgm:t>
    </dgm:pt>
    <dgm:pt modelId="{312947AF-C1F9-403A-B859-893FF096C02A}" type="parTrans" cxnId="{9800A86C-3019-46FD-BE3C-F2C0A9467065}">
      <dgm:prSet/>
      <dgm:spPr/>
      <dgm:t>
        <a:bodyPr/>
        <a:lstStyle/>
        <a:p>
          <a:endParaRPr lang="en-US"/>
        </a:p>
      </dgm:t>
    </dgm:pt>
    <dgm:pt modelId="{36DA507C-3CFE-4FD9-8F4E-D37B83DA716A}" type="sibTrans" cxnId="{9800A86C-3019-46FD-BE3C-F2C0A9467065}">
      <dgm:prSet/>
      <dgm:spPr/>
      <dgm:t>
        <a:bodyPr/>
        <a:lstStyle/>
        <a:p>
          <a:endParaRPr lang="en-US"/>
        </a:p>
      </dgm:t>
    </dgm:pt>
    <dgm:pt modelId="{2837FB6B-2FDD-4B23-873C-E7F3E37A6FFC}" type="pres">
      <dgm:prSet presAssocID="{E26E6C43-40F9-4DA2-991E-94CB5B6BE782}" presName="linear" presStyleCnt="0">
        <dgm:presLayoutVars>
          <dgm:animLvl val="lvl"/>
          <dgm:resizeHandles val="exact"/>
        </dgm:presLayoutVars>
      </dgm:prSet>
      <dgm:spPr/>
    </dgm:pt>
    <dgm:pt modelId="{C1F115C9-05D3-4DA3-BA6B-C26B050B3143}" type="pres">
      <dgm:prSet presAssocID="{11F1CE79-7635-47D5-AF2E-81142B6E9202}" presName="parentText" presStyleLbl="node1" presStyleIdx="0" presStyleCnt="4">
        <dgm:presLayoutVars>
          <dgm:chMax val="0"/>
          <dgm:bulletEnabled val="1"/>
        </dgm:presLayoutVars>
      </dgm:prSet>
      <dgm:spPr/>
    </dgm:pt>
    <dgm:pt modelId="{9443AFC5-5509-460A-B91E-624FB096751A}" type="pres">
      <dgm:prSet presAssocID="{2D11D2CF-0E5E-4A88-9D40-E060C3FEADFF}" presName="spacer" presStyleCnt="0"/>
      <dgm:spPr/>
    </dgm:pt>
    <dgm:pt modelId="{C0B7FAAD-95D2-46D1-AA6C-C0F6A7CC30A6}" type="pres">
      <dgm:prSet presAssocID="{740F9DFC-C53B-479A-943E-79775366163A}" presName="parentText" presStyleLbl="node1" presStyleIdx="1" presStyleCnt="4">
        <dgm:presLayoutVars>
          <dgm:chMax val="0"/>
          <dgm:bulletEnabled val="1"/>
        </dgm:presLayoutVars>
      </dgm:prSet>
      <dgm:spPr/>
    </dgm:pt>
    <dgm:pt modelId="{088D4B65-517E-411E-A0B5-5796A7CD8006}" type="pres">
      <dgm:prSet presAssocID="{69AB6172-5A66-4374-97F3-4EE442BD752D}" presName="spacer" presStyleCnt="0"/>
      <dgm:spPr/>
    </dgm:pt>
    <dgm:pt modelId="{DF1AFB95-FE4B-435A-BAAC-3F56777E8C2D}" type="pres">
      <dgm:prSet presAssocID="{FD5031DE-EF21-4171-9839-F7F4A36471E8}" presName="parentText" presStyleLbl="node1" presStyleIdx="2" presStyleCnt="4">
        <dgm:presLayoutVars>
          <dgm:chMax val="0"/>
          <dgm:bulletEnabled val="1"/>
        </dgm:presLayoutVars>
      </dgm:prSet>
      <dgm:spPr/>
    </dgm:pt>
    <dgm:pt modelId="{CA4D913E-08A6-4D90-96F1-F3CB634FF099}" type="pres">
      <dgm:prSet presAssocID="{378FAA5D-6CB0-4015-A1BE-405775BC8AA9}" presName="spacer" presStyleCnt="0"/>
      <dgm:spPr/>
    </dgm:pt>
    <dgm:pt modelId="{06794492-01F3-4DE0-B3BB-9D8C0D4E3C14}" type="pres">
      <dgm:prSet presAssocID="{1B220882-B6F4-4B11-B8E0-F46802C3A48F}" presName="parentText" presStyleLbl="node1" presStyleIdx="3" presStyleCnt="4" custLinFactNeighborX="0" custLinFactNeighborY="-12887">
        <dgm:presLayoutVars>
          <dgm:chMax val="0"/>
          <dgm:bulletEnabled val="1"/>
        </dgm:presLayoutVars>
      </dgm:prSet>
      <dgm:spPr/>
    </dgm:pt>
  </dgm:ptLst>
  <dgm:cxnLst>
    <dgm:cxn modelId="{B3B8DB2C-2BFB-4B54-87C7-F3E2F684D967}" type="presOf" srcId="{E26E6C43-40F9-4DA2-991E-94CB5B6BE782}" destId="{2837FB6B-2FDD-4B23-873C-E7F3E37A6FFC}" srcOrd="0" destOrd="0" presId="urn:microsoft.com/office/officeart/2005/8/layout/vList2"/>
    <dgm:cxn modelId="{9800A86C-3019-46FD-BE3C-F2C0A9467065}" srcId="{E26E6C43-40F9-4DA2-991E-94CB5B6BE782}" destId="{1B220882-B6F4-4B11-B8E0-F46802C3A48F}" srcOrd="3" destOrd="0" parTransId="{312947AF-C1F9-403A-B859-893FF096C02A}" sibTransId="{36DA507C-3CFE-4FD9-8F4E-D37B83DA716A}"/>
    <dgm:cxn modelId="{4C262A8D-E9BF-486B-8936-96D8F6123697}" srcId="{E26E6C43-40F9-4DA2-991E-94CB5B6BE782}" destId="{11F1CE79-7635-47D5-AF2E-81142B6E9202}" srcOrd="0" destOrd="0" parTransId="{4CA37103-1772-4B2E-B1D4-0E7D08F4A10B}" sibTransId="{2D11D2CF-0E5E-4A88-9D40-E060C3FEADFF}"/>
    <dgm:cxn modelId="{4D887E95-5783-4864-9232-633DE6F5522A}" type="presOf" srcId="{11F1CE79-7635-47D5-AF2E-81142B6E9202}" destId="{C1F115C9-05D3-4DA3-BA6B-C26B050B3143}" srcOrd="0" destOrd="0" presId="urn:microsoft.com/office/officeart/2005/8/layout/vList2"/>
    <dgm:cxn modelId="{F84703C0-1D37-488F-8A55-927110D583F2}" srcId="{E26E6C43-40F9-4DA2-991E-94CB5B6BE782}" destId="{FD5031DE-EF21-4171-9839-F7F4A36471E8}" srcOrd="2" destOrd="0" parTransId="{6A0F842E-068C-4BCA-9C06-BA3474B7341F}" sibTransId="{378FAA5D-6CB0-4015-A1BE-405775BC8AA9}"/>
    <dgm:cxn modelId="{A7AD00D1-218E-431A-BE75-7ABE256A9CAD}" srcId="{E26E6C43-40F9-4DA2-991E-94CB5B6BE782}" destId="{740F9DFC-C53B-479A-943E-79775366163A}" srcOrd="1" destOrd="0" parTransId="{3788D351-186B-40D1-B2CC-4FF8D8DB2D0E}" sibTransId="{69AB6172-5A66-4374-97F3-4EE442BD752D}"/>
    <dgm:cxn modelId="{654274D3-1347-4AB4-BCDF-0808D989942C}" type="presOf" srcId="{FD5031DE-EF21-4171-9839-F7F4A36471E8}" destId="{DF1AFB95-FE4B-435A-BAAC-3F56777E8C2D}" srcOrd="0" destOrd="0" presId="urn:microsoft.com/office/officeart/2005/8/layout/vList2"/>
    <dgm:cxn modelId="{5A7A36E3-5025-4030-B0D4-866DABDB9394}" type="presOf" srcId="{740F9DFC-C53B-479A-943E-79775366163A}" destId="{C0B7FAAD-95D2-46D1-AA6C-C0F6A7CC30A6}" srcOrd="0" destOrd="0" presId="urn:microsoft.com/office/officeart/2005/8/layout/vList2"/>
    <dgm:cxn modelId="{9324A6F3-8AEB-4A0D-A863-1DFB68B8AFEC}" type="presOf" srcId="{1B220882-B6F4-4B11-B8E0-F46802C3A48F}" destId="{06794492-01F3-4DE0-B3BB-9D8C0D4E3C14}" srcOrd="0" destOrd="0" presId="urn:microsoft.com/office/officeart/2005/8/layout/vList2"/>
    <dgm:cxn modelId="{DDE1736E-08DC-4DA4-B4DA-C216DB276813}" type="presParOf" srcId="{2837FB6B-2FDD-4B23-873C-E7F3E37A6FFC}" destId="{C1F115C9-05D3-4DA3-BA6B-C26B050B3143}" srcOrd="0" destOrd="0" presId="urn:microsoft.com/office/officeart/2005/8/layout/vList2"/>
    <dgm:cxn modelId="{DB1C8EC9-7848-4519-90BB-1AE4B80DF06D}" type="presParOf" srcId="{2837FB6B-2FDD-4B23-873C-E7F3E37A6FFC}" destId="{9443AFC5-5509-460A-B91E-624FB096751A}" srcOrd="1" destOrd="0" presId="urn:microsoft.com/office/officeart/2005/8/layout/vList2"/>
    <dgm:cxn modelId="{7B4D04A6-A371-495C-A9E3-73F3B905C794}" type="presParOf" srcId="{2837FB6B-2FDD-4B23-873C-E7F3E37A6FFC}" destId="{C0B7FAAD-95D2-46D1-AA6C-C0F6A7CC30A6}" srcOrd="2" destOrd="0" presId="urn:microsoft.com/office/officeart/2005/8/layout/vList2"/>
    <dgm:cxn modelId="{A1C5CE70-971E-4DF8-8F65-F6BCA884F668}" type="presParOf" srcId="{2837FB6B-2FDD-4B23-873C-E7F3E37A6FFC}" destId="{088D4B65-517E-411E-A0B5-5796A7CD8006}" srcOrd="3" destOrd="0" presId="urn:microsoft.com/office/officeart/2005/8/layout/vList2"/>
    <dgm:cxn modelId="{B3EE6600-86D1-470C-A8A6-F989496975B6}" type="presParOf" srcId="{2837FB6B-2FDD-4B23-873C-E7F3E37A6FFC}" destId="{DF1AFB95-FE4B-435A-BAAC-3F56777E8C2D}" srcOrd="4" destOrd="0" presId="urn:microsoft.com/office/officeart/2005/8/layout/vList2"/>
    <dgm:cxn modelId="{A0D6A21F-323A-487B-B114-83DBFEB654A0}" type="presParOf" srcId="{2837FB6B-2FDD-4B23-873C-E7F3E37A6FFC}" destId="{CA4D913E-08A6-4D90-96F1-F3CB634FF099}" srcOrd="5" destOrd="0" presId="urn:microsoft.com/office/officeart/2005/8/layout/vList2"/>
    <dgm:cxn modelId="{C35A6F45-D4DB-4921-AE39-EE9AD62F68CE}" type="presParOf" srcId="{2837FB6B-2FDD-4B23-873C-E7F3E37A6FFC}" destId="{06794492-01F3-4DE0-B3BB-9D8C0D4E3C14}"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F115C9-05D3-4DA3-BA6B-C26B050B3143}">
      <dsp:nvSpPr>
        <dsp:cNvPr id="0" name=""/>
        <dsp:cNvSpPr/>
      </dsp:nvSpPr>
      <dsp:spPr>
        <a:xfrm>
          <a:off x="0" y="34210"/>
          <a:ext cx="9446764" cy="1814670"/>
        </a:xfrm>
        <a:prstGeom prst="roundRect">
          <a:avLst/>
        </a:prstGeom>
        <a:solidFill>
          <a:schemeClr val="accent3">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In 2024, the Foundation released its first publicly available Annual Report that summarized and celebrated our achievements</a:t>
          </a:r>
        </a:p>
      </dsp:txBody>
      <dsp:txXfrm>
        <a:off x="88585" y="122795"/>
        <a:ext cx="9269594" cy="1637500"/>
      </dsp:txXfrm>
    </dsp:sp>
    <dsp:sp modelId="{C0B7FAAD-95D2-46D1-AA6C-C0F6A7CC30A6}">
      <dsp:nvSpPr>
        <dsp:cNvPr id="0" name=""/>
        <dsp:cNvSpPr/>
      </dsp:nvSpPr>
      <dsp:spPr>
        <a:xfrm>
          <a:off x="0" y="1943920"/>
          <a:ext cx="9446764" cy="1814670"/>
        </a:xfrm>
        <a:prstGeom prst="roundRect">
          <a:avLst/>
        </a:prstGeom>
        <a:solidFill>
          <a:schemeClr val="accent3">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This will be a tool of accountability as well as a communication tool for members and stakeholders</a:t>
          </a:r>
        </a:p>
      </dsp:txBody>
      <dsp:txXfrm>
        <a:off x="88585" y="2032505"/>
        <a:ext cx="9269594" cy="16375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0593D9-C860-4807-8765-F8724F92090C}">
      <dsp:nvSpPr>
        <dsp:cNvPr id="0" name=""/>
        <dsp:cNvSpPr/>
      </dsp:nvSpPr>
      <dsp:spPr>
        <a:xfrm>
          <a:off x="343295" y="122712"/>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71FBBA-B0A2-4107-9E07-3AA4AB046B68}">
      <dsp:nvSpPr>
        <dsp:cNvPr id="0" name=""/>
        <dsp:cNvSpPr/>
      </dsp:nvSpPr>
      <dsp:spPr>
        <a:xfrm>
          <a:off x="343295" y="1782612"/>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111250">
            <a:lnSpc>
              <a:spcPct val="100000"/>
            </a:lnSpc>
            <a:spcBef>
              <a:spcPct val="0"/>
            </a:spcBef>
            <a:spcAft>
              <a:spcPct val="35000"/>
            </a:spcAft>
            <a:buNone/>
            <a:defRPr b="1"/>
          </a:pPr>
          <a:r>
            <a:rPr lang="en-US" sz="2500" kern="1200" dirty="0"/>
            <a:t>Communications Committee</a:t>
          </a:r>
        </a:p>
      </dsp:txBody>
      <dsp:txXfrm>
        <a:off x="343295" y="1782612"/>
        <a:ext cx="4320000" cy="648000"/>
      </dsp:txXfrm>
    </dsp:sp>
    <dsp:sp modelId="{9E5FE4A4-E6DE-4302-AE24-FD82B3838F74}">
      <dsp:nvSpPr>
        <dsp:cNvPr id="0" name=""/>
        <dsp:cNvSpPr/>
      </dsp:nvSpPr>
      <dsp:spPr>
        <a:xfrm>
          <a:off x="343295" y="2499403"/>
          <a:ext cx="4320000" cy="1062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dirty="0"/>
            <a:t>We are integrating our communications more than ever, so ALA members can better understand and deepen their relationship with the Foundation of ALA.</a:t>
          </a:r>
        </a:p>
      </dsp:txBody>
      <dsp:txXfrm>
        <a:off x="343295" y="2499403"/>
        <a:ext cx="4320000" cy="1062849"/>
      </dsp:txXfrm>
    </dsp:sp>
    <dsp:sp modelId="{53BA9D9C-B782-4D8E-A5E0-BC978C4A2740}">
      <dsp:nvSpPr>
        <dsp:cNvPr id="0" name=""/>
        <dsp:cNvSpPr/>
      </dsp:nvSpPr>
      <dsp:spPr>
        <a:xfrm>
          <a:off x="5419295" y="122712"/>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BC3BDA-9AFE-47EA-8FB0-6CE6C12F45FD}">
      <dsp:nvSpPr>
        <dsp:cNvPr id="0" name=""/>
        <dsp:cNvSpPr/>
      </dsp:nvSpPr>
      <dsp:spPr>
        <a:xfrm>
          <a:off x="5419295" y="1782612"/>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111250">
            <a:lnSpc>
              <a:spcPct val="100000"/>
            </a:lnSpc>
            <a:spcBef>
              <a:spcPct val="0"/>
            </a:spcBef>
            <a:spcAft>
              <a:spcPct val="35000"/>
            </a:spcAft>
            <a:buNone/>
            <a:defRPr b="1"/>
          </a:pPr>
          <a:r>
            <a:rPr lang="en-US" sz="2500" kern="1200" dirty="0"/>
            <a:t>Annual In-Person Meeting</a:t>
          </a:r>
        </a:p>
      </dsp:txBody>
      <dsp:txXfrm>
        <a:off x="5419295" y="1782612"/>
        <a:ext cx="4320000" cy="648000"/>
      </dsp:txXfrm>
    </dsp:sp>
    <dsp:sp modelId="{67849F34-C422-4671-85A0-0C0B1FB7AD3A}">
      <dsp:nvSpPr>
        <dsp:cNvPr id="0" name=""/>
        <dsp:cNvSpPr/>
      </dsp:nvSpPr>
      <dsp:spPr>
        <a:xfrm>
          <a:off x="5419295" y="2499403"/>
          <a:ext cx="4320000" cy="1062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dirty="0"/>
            <a:t>It’s not all virtual!  We now hold in-person Trustee meetings coinciding with Annual Conference to deepen relationships and foster an environment of collaboration.</a:t>
          </a:r>
        </a:p>
      </dsp:txBody>
      <dsp:txXfrm>
        <a:off x="5419295" y="2499403"/>
        <a:ext cx="4320000" cy="10628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6D6E99-DCB6-4B1D-9085-1F1B96E2E69B}">
      <dsp:nvSpPr>
        <dsp:cNvPr id="0" name=""/>
        <dsp:cNvSpPr/>
      </dsp:nvSpPr>
      <dsp:spPr>
        <a:xfrm>
          <a:off x="3286" y="32097"/>
          <a:ext cx="3203971" cy="115784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1270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dirty="0"/>
            <a:t>Fall Campaign</a:t>
          </a:r>
        </a:p>
      </dsp:txBody>
      <dsp:txXfrm>
        <a:off x="3286" y="32097"/>
        <a:ext cx="3203971" cy="1157842"/>
      </dsp:txXfrm>
    </dsp:sp>
    <dsp:sp modelId="{B4AC3FD2-1B16-4B07-95F3-0E82F42E717B}">
      <dsp:nvSpPr>
        <dsp:cNvPr id="0" name=""/>
        <dsp:cNvSpPr/>
      </dsp:nvSpPr>
      <dsp:spPr>
        <a:xfrm>
          <a:off x="3286" y="1189940"/>
          <a:ext cx="3203971" cy="3129300"/>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a:t>Traditional week-long giving campaign in September focused on uplifting the Foundation’s impact on ALA members</a:t>
          </a:r>
        </a:p>
        <a:p>
          <a:pPr marL="228600" lvl="1" indent="-228600" algn="l" defTabSz="977900">
            <a:lnSpc>
              <a:spcPct val="90000"/>
            </a:lnSpc>
            <a:spcBef>
              <a:spcPct val="0"/>
            </a:spcBef>
            <a:spcAft>
              <a:spcPct val="15000"/>
            </a:spcAft>
            <a:buChar char="•"/>
          </a:pPr>
          <a:r>
            <a:rPr lang="en-US" sz="2200" kern="1200" dirty="0"/>
            <a:t>Raised $6,435 in 2024</a:t>
          </a:r>
        </a:p>
      </dsp:txBody>
      <dsp:txXfrm>
        <a:off x="3286" y="1189940"/>
        <a:ext cx="3203971" cy="3129300"/>
      </dsp:txXfrm>
    </dsp:sp>
    <dsp:sp modelId="{D08C7E92-8496-4997-9B99-E40E457898D9}">
      <dsp:nvSpPr>
        <dsp:cNvPr id="0" name=""/>
        <dsp:cNvSpPr/>
      </dsp:nvSpPr>
      <dsp:spPr>
        <a:xfrm>
          <a:off x="3655814" y="32097"/>
          <a:ext cx="3203971" cy="115784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1270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dirty="0"/>
            <a:t>Giving Tuesday</a:t>
          </a:r>
        </a:p>
      </dsp:txBody>
      <dsp:txXfrm>
        <a:off x="3655814" y="32097"/>
        <a:ext cx="3203971" cy="1157842"/>
      </dsp:txXfrm>
    </dsp:sp>
    <dsp:sp modelId="{2EAE75DA-D9F0-4D76-97F9-769AF4EE0D17}">
      <dsp:nvSpPr>
        <dsp:cNvPr id="0" name=""/>
        <dsp:cNvSpPr/>
      </dsp:nvSpPr>
      <dsp:spPr>
        <a:xfrm>
          <a:off x="3655814" y="1181053"/>
          <a:ext cx="3203971" cy="3129300"/>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Participated in the national day of giving</a:t>
          </a:r>
        </a:p>
        <a:p>
          <a:pPr marL="228600" lvl="1" indent="-228600" algn="l" defTabSz="1066800">
            <a:lnSpc>
              <a:spcPct val="90000"/>
            </a:lnSpc>
            <a:spcBef>
              <a:spcPct val="0"/>
            </a:spcBef>
            <a:spcAft>
              <a:spcPct val="15000"/>
            </a:spcAft>
            <a:buChar char="•"/>
          </a:pPr>
          <a:r>
            <a:rPr lang="en-US" sz="2400" kern="1200" dirty="0"/>
            <a:t>Raised $775 in 2024</a:t>
          </a:r>
        </a:p>
      </dsp:txBody>
      <dsp:txXfrm>
        <a:off x="3655814" y="1181053"/>
        <a:ext cx="3203971" cy="3129300"/>
      </dsp:txXfrm>
    </dsp:sp>
    <dsp:sp modelId="{7BCD26D6-0AAA-496A-AFE4-2F42B39339AA}">
      <dsp:nvSpPr>
        <dsp:cNvPr id="0" name=""/>
        <dsp:cNvSpPr/>
      </dsp:nvSpPr>
      <dsp:spPr>
        <a:xfrm>
          <a:off x="7308342" y="32097"/>
          <a:ext cx="3203971" cy="115784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1270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dirty="0"/>
            <a:t>February Campaign</a:t>
          </a:r>
        </a:p>
      </dsp:txBody>
      <dsp:txXfrm>
        <a:off x="7308342" y="32097"/>
        <a:ext cx="3203971" cy="1157842"/>
      </dsp:txXfrm>
    </dsp:sp>
    <dsp:sp modelId="{9EDA412F-3B27-46E7-A102-764B06F11298}">
      <dsp:nvSpPr>
        <dsp:cNvPr id="0" name=""/>
        <dsp:cNvSpPr/>
      </dsp:nvSpPr>
      <dsp:spPr>
        <a:xfrm>
          <a:off x="7308342" y="1189940"/>
          <a:ext cx="3203971" cy="3129300"/>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a:t>Branding awareness campaign where donors can guess the number of candy hearts in a jar for a prize</a:t>
          </a:r>
        </a:p>
        <a:p>
          <a:pPr marL="228600" lvl="1" indent="-228600" algn="l" defTabSz="977900">
            <a:lnSpc>
              <a:spcPct val="90000"/>
            </a:lnSpc>
            <a:spcBef>
              <a:spcPct val="0"/>
            </a:spcBef>
            <a:spcAft>
              <a:spcPct val="15000"/>
            </a:spcAft>
            <a:buChar char="•"/>
          </a:pPr>
          <a:r>
            <a:rPr lang="en-US" sz="2200" kern="1200" dirty="0"/>
            <a:t>Raised $840 in 2024 and hope to raise $1,000 in 2025</a:t>
          </a:r>
        </a:p>
      </dsp:txBody>
      <dsp:txXfrm>
        <a:off x="7308342" y="1189940"/>
        <a:ext cx="3203971" cy="31293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F115C9-05D3-4DA3-BA6B-C26B050B3143}">
      <dsp:nvSpPr>
        <dsp:cNvPr id="0" name=""/>
        <dsp:cNvSpPr/>
      </dsp:nvSpPr>
      <dsp:spPr>
        <a:xfrm>
          <a:off x="0" y="51040"/>
          <a:ext cx="9446764" cy="875160"/>
        </a:xfrm>
        <a:prstGeom prst="roundRect">
          <a:avLst/>
        </a:prstGeom>
        <a:solidFill>
          <a:schemeClr val="accent3">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Held during Annual Conference, the silent auction is a major fundraiser for the Foundation</a:t>
          </a:r>
        </a:p>
      </dsp:txBody>
      <dsp:txXfrm>
        <a:off x="42722" y="93762"/>
        <a:ext cx="9361320" cy="789716"/>
      </dsp:txXfrm>
    </dsp:sp>
    <dsp:sp modelId="{C0B7FAAD-95D2-46D1-AA6C-C0F6A7CC30A6}">
      <dsp:nvSpPr>
        <dsp:cNvPr id="0" name=""/>
        <dsp:cNvSpPr/>
      </dsp:nvSpPr>
      <dsp:spPr>
        <a:xfrm>
          <a:off x="0" y="989560"/>
          <a:ext cx="9446764" cy="875160"/>
        </a:xfrm>
        <a:prstGeom prst="roundRect">
          <a:avLst/>
        </a:prstGeom>
        <a:solidFill>
          <a:schemeClr val="accent3">
            <a:alpha val="90000"/>
            <a:hueOff val="0"/>
            <a:satOff val="0"/>
            <a:lumOff val="0"/>
            <a:alphaOff val="-13333"/>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Held virtually, and anyone across the country can participate</a:t>
          </a:r>
        </a:p>
      </dsp:txBody>
      <dsp:txXfrm>
        <a:off x="42722" y="1032282"/>
        <a:ext cx="9361320" cy="789716"/>
      </dsp:txXfrm>
    </dsp:sp>
    <dsp:sp modelId="{DF1AFB95-FE4B-435A-BAAC-3F56777E8C2D}">
      <dsp:nvSpPr>
        <dsp:cNvPr id="0" name=""/>
        <dsp:cNvSpPr/>
      </dsp:nvSpPr>
      <dsp:spPr>
        <a:xfrm>
          <a:off x="0" y="1928080"/>
          <a:ext cx="9446764" cy="875160"/>
        </a:xfrm>
        <a:prstGeom prst="roundRect">
          <a:avLst/>
        </a:prstGeom>
        <a:solidFill>
          <a:schemeClr val="accent3">
            <a:alpha val="90000"/>
            <a:hueOff val="0"/>
            <a:satOff val="0"/>
            <a:lumOff val="0"/>
            <a:alphaOff val="-26667"/>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Donations come primarily from chapters, business partners, and members</a:t>
          </a:r>
        </a:p>
      </dsp:txBody>
      <dsp:txXfrm>
        <a:off x="42722" y="1970802"/>
        <a:ext cx="9361320" cy="789716"/>
      </dsp:txXfrm>
    </dsp:sp>
    <dsp:sp modelId="{06794492-01F3-4DE0-B3BB-9D8C0D4E3C14}">
      <dsp:nvSpPr>
        <dsp:cNvPr id="0" name=""/>
        <dsp:cNvSpPr/>
      </dsp:nvSpPr>
      <dsp:spPr>
        <a:xfrm>
          <a:off x="0" y="2858435"/>
          <a:ext cx="9446764" cy="875160"/>
        </a:xfrm>
        <a:prstGeom prst="roundRect">
          <a:avLst/>
        </a:prstGeom>
        <a:solidFill>
          <a:schemeClr val="accent3">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We will begin accepting donations mid-March!</a:t>
          </a:r>
        </a:p>
      </dsp:txBody>
      <dsp:txXfrm>
        <a:off x="42722" y="2901157"/>
        <a:ext cx="9361320" cy="78971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BB5A71-939A-4B44-A755-96D4500E5D3D}" type="datetimeFigureOut">
              <a:rPr lang="en-US" smtClean="0"/>
              <a:t>3/7/2025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3C9C10-65F0-470D-B4F3-1F76DCCEF5CE}" type="slidenum">
              <a:rPr lang="en-US" smtClean="0"/>
              <a:t>‹#›</a:t>
            </a:fld>
            <a:endParaRPr lang="en-US" dirty="0"/>
          </a:p>
        </p:txBody>
      </p:sp>
    </p:spTree>
    <p:extLst>
      <p:ext uri="{BB962C8B-B14F-4D97-AF65-F5344CB8AC3E}">
        <p14:creationId xmlns:p14="http://schemas.microsoft.com/office/powerpoint/2010/main" val="101694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FE1AC-8EA8-5828-AD58-1DF8D03261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C7E767-63AF-AD73-4852-9418CC3E68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DC5220-E9BE-2CB9-27A7-2B207ECF3C65}"/>
              </a:ext>
            </a:extLst>
          </p:cNvPr>
          <p:cNvSpPr>
            <a:spLocks noGrp="1"/>
          </p:cNvSpPr>
          <p:nvPr>
            <p:ph type="dt" sz="half" idx="10"/>
          </p:nvPr>
        </p:nvSpPr>
        <p:spPr/>
        <p:txBody>
          <a:bodyPr/>
          <a:lstStyle/>
          <a:p>
            <a:fld id="{1D41793A-8864-44A8-ABE6-1E481C4E0043}" type="datetimeFigureOut">
              <a:rPr lang="en-US" smtClean="0"/>
              <a:t>3/7/2025</a:t>
            </a:fld>
            <a:endParaRPr lang="en-US" dirty="0"/>
          </a:p>
        </p:txBody>
      </p:sp>
      <p:sp>
        <p:nvSpPr>
          <p:cNvPr id="5" name="Footer Placeholder 4">
            <a:extLst>
              <a:ext uri="{FF2B5EF4-FFF2-40B4-BE49-F238E27FC236}">
                <a16:creationId xmlns:a16="http://schemas.microsoft.com/office/drawing/2014/main" id="{DEFD77A6-1F7D-06F1-69AE-E0F11C84BC3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9CBB1DC-DEC4-87AE-F014-8D7A8E10EC28}"/>
              </a:ext>
            </a:extLst>
          </p:cNvPr>
          <p:cNvSpPr>
            <a:spLocks noGrp="1"/>
          </p:cNvSpPr>
          <p:nvPr>
            <p:ph type="sldNum" sz="quarter" idx="12"/>
          </p:nvPr>
        </p:nvSpPr>
        <p:spPr/>
        <p:txBody>
          <a:bodyPr/>
          <a:lstStyle/>
          <a:p>
            <a:fld id="{EF1C7D68-8F3E-4AEC-AD39-867ABB08F714}" type="slidenum">
              <a:rPr lang="en-US" smtClean="0"/>
              <a:t>‹#›</a:t>
            </a:fld>
            <a:endParaRPr lang="en-US" dirty="0"/>
          </a:p>
        </p:txBody>
      </p:sp>
    </p:spTree>
    <p:extLst>
      <p:ext uri="{BB962C8B-B14F-4D97-AF65-F5344CB8AC3E}">
        <p14:creationId xmlns:p14="http://schemas.microsoft.com/office/powerpoint/2010/main" val="1908444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182D6-DF67-3E6B-23A9-75C3F2628E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434AE99-BEA1-0FDD-345B-03D53039A2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323298-0731-C1F4-71CC-DABAB9B748FC}"/>
              </a:ext>
            </a:extLst>
          </p:cNvPr>
          <p:cNvSpPr>
            <a:spLocks noGrp="1"/>
          </p:cNvSpPr>
          <p:nvPr>
            <p:ph type="dt" sz="half" idx="10"/>
          </p:nvPr>
        </p:nvSpPr>
        <p:spPr/>
        <p:txBody>
          <a:bodyPr/>
          <a:lstStyle/>
          <a:p>
            <a:fld id="{1D41793A-8864-44A8-ABE6-1E481C4E0043}" type="datetimeFigureOut">
              <a:rPr lang="en-US" smtClean="0"/>
              <a:t>3/7/2025</a:t>
            </a:fld>
            <a:endParaRPr lang="en-US" dirty="0"/>
          </a:p>
        </p:txBody>
      </p:sp>
      <p:sp>
        <p:nvSpPr>
          <p:cNvPr id="5" name="Footer Placeholder 4">
            <a:extLst>
              <a:ext uri="{FF2B5EF4-FFF2-40B4-BE49-F238E27FC236}">
                <a16:creationId xmlns:a16="http://schemas.microsoft.com/office/drawing/2014/main" id="{4F98C90F-363F-379B-B80E-650E7A1F805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4205B09-FFB0-DA14-8ECA-85E09BB6F644}"/>
              </a:ext>
            </a:extLst>
          </p:cNvPr>
          <p:cNvSpPr>
            <a:spLocks noGrp="1"/>
          </p:cNvSpPr>
          <p:nvPr>
            <p:ph type="sldNum" sz="quarter" idx="12"/>
          </p:nvPr>
        </p:nvSpPr>
        <p:spPr/>
        <p:txBody>
          <a:bodyPr/>
          <a:lstStyle/>
          <a:p>
            <a:fld id="{EF1C7D68-8F3E-4AEC-AD39-867ABB08F714}" type="slidenum">
              <a:rPr lang="en-US" smtClean="0"/>
              <a:t>‹#›</a:t>
            </a:fld>
            <a:endParaRPr lang="en-US" dirty="0"/>
          </a:p>
        </p:txBody>
      </p:sp>
    </p:spTree>
    <p:extLst>
      <p:ext uri="{BB962C8B-B14F-4D97-AF65-F5344CB8AC3E}">
        <p14:creationId xmlns:p14="http://schemas.microsoft.com/office/powerpoint/2010/main" val="2124179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AFE8E-BC58-EDAB-C375-06659BDF96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158E53-F343-C67B-E485-E3FF838E59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8BF533-DC74-6066-3FD7-94DA577D343D}"/>
              </a:ext>
            </a:extLst>
          </p:cNvPr>
          <p:cNvSpPr>
            <a:spLocks noGrp="1"/>
          </p:cNvSpPr>
          <p:nvPr>
            <p:ph type="dt" sz="half" idx="10"/>
          </p:nvPr>
        </p:nvSpPr>
        <p:spPr/>
        <p:txBody>
          <a:bodyPr/>
          <a:lstStyle/>
          <a:p>
            <a:fld id="{1D41793A-8864-44A8-ABE6-1E481C4E0043}" type="datetimeFigureOut">
              <a:rPr lang="en-US" smtClean="0"/>
              <a:t>3/7/2025</a:t>
            </a:fld>
            <a:endParaRPr lang="en-US" dirty="0"/>
          </a:p>
        </p:txBody>
      </p:sp>
      <p:sp>
        <p:nvSpPr>
          <p:cNvPr id="5" name="Footer Placeholder 4">
            <a:extLst>
              <a:ext uri="{FF2B5EF4-FFF2-40B4-BE49-F238E27FC236}">
                <a16:creationId xmlns:a16="http://schemas.microsoft.com/office/drawing/2014/main" id="{ABC3E4B5-CE8A-4B27-E05E-70A2C8A34B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30B03E5-5C01-D3AC-71C7-667CBEBEF341}"/>
              </a:ext>
            </a:extLst>
          </p:cNvPr>
          <p:cNvSpPr>
            <a:spLocks noGrp="1"/>
          </p:cNvSpPr>
          <p:nvPr>
            <p:ph type="sldNum" sz="quarter" idx="12"/>
          </p:nvPr>
        </p:nvSpPr>
        <p:spPr/>
        <p:txBody>
          <a:bodyPr/>
          <a:lstStyle/>
          <a:p>
            <a:fld id="{EF1C7D68-8F3E-4AEC-AD39-867ABB08F714}" type="slidenum">
              <a:rPr lang="en-US" smtClean="0"/>
              <a:t>‹#›</a:t>
            </a:fld>
            <a:endParaRPr lang="en-US" dirty="0"/>
          </a:p>
        </p:txBody>
      </p:sp>
    </p:spTree>
    <p:extLst>
      <p:ext uri="{BB962C8B-B14F-4D97-AF65-F5344CB8AC3E}">
        <p14:creationId xmlns:p14="http://schemas.microsoft.com/office/powerpoint/2010/main" val="4263934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FD8AD-2ECD-5230-DC70-0120A1C8D8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32FD99-5B37-FB0A-8794-CB08037FE8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A29D65-7746-15B0-255E-69F23AC5D9A0}"/>
              </a:ext>
            </a:extLst>
          </p:cNvPr>
          <p:cNvSpPr>
            <a:spLocks noGrp="1"/>
          </p:cNvSpPr>
          <p:nvPr>
            <p:ph type="dt" sz="half" idx="10"/>
          </p:nvPr>
        </p:nvSpPr>
        <p:spPr/>
        <p:txBody>
          <a:bodyPr/>
          <a:lstStyle/>
          <a:p>
            <a:fld id="{EB0B01AD-6D5A-49FD-9A84-605A4B428EF0}" type="datetimeFigureOut">
              <a:rPr lang="en-US" smtClean="0"/>
              <a:t>3/7/2025</a:t>
            </a:fld>
            <a:endParaRPr lang="en-US" dirty="0"/>
          </a:p>
        </p:txBody>
      </p:sp>
      <p:sp>
        <p:nvSpPr>
          <p:cNvPr id="5" name="Footer Placeholder 4">
            <a:extLst>
              <a:ext uri="{FF2B5EF4-FFF2-40B4-BE49-F238E27FC236}">
                <a16:creationId xmlns:a16="http://schemas.microsoft.com/office/drawing/2014/main" id="{DC07320F-7BFA-69F6-08C3-8DF388CB7F7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12E6F07-B2E2-4074-5D52-47F230BAF32B}"/>
              </a:ext>
            </a:extLst>
          </p:cNvPr>
          <p:cNvSpPr>
            <a:spLocks noGrp="1"/>
          </p:cNvSpPr>
          <p:nvPr>
            <p:ph type="sldNum" sz="quarter" idx="12"/>
          </p:nvPr>
        </p:nvSpPr>
        <p:spPr/>
        <p:txBody>
          <a:bodyPr/>
          <a:lstStyle/>
          <a:p>
            <a:fld id="{4FFB6433-7A4D-4AF6-BDE0-64A3FDB7B5BB}" type="slidenum">
              <a:rPr lang="en-US" smtClean="0"/>
              <a:t>‹#›</a:t>
            </a:fld>
            <a:endParaRPr lang="en-US" dirty="0"/>
          </a:p>
        </p:txBody>
      </p:sp>
    </p:spTree>
    <p:extLst>
      <p:ext uri="{BB962C8B-B14F-4D97-AF65-F5344CB8AC3E}">
        <p14:creationId xmlns:p14="http://schemas.microsoft.com/office/powerpoint/2010/main" val="29134155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DA3E9-5C5C-05AE-C868-11614C7206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02BE06-99A8-8E95-1D44-BA52EFDD5C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F3F6C6-C22A-FF3F-D36C-7579714C2A06}"/>
              </a:ext>
            </a:extLst>
          </p:cNvPr>
          <p:cNvSpPr>
            <a:spLocks noGrp="1"/>
          </p:cNvSpPr>
          <p:nvPr>
            <p:ph type="dt" sz="half" idx="10"/>
          </p:nvPr>
        </p:nvSpPr>
        <p:spPr/>
        <p:txBody>
          <a:bodyPr/>
          <a:lstStyle/>
          <a:p>
            <a:fld id="{EB0B01AD-6D5A-49FD-9A84-605A4B428EF0}" type="datetimeFigureOut">
              <a:rPr lang="en-US" smtClean="0"/>
              <a:t>3/7/2025</a:t>
            </a:fld>
            <a:endParaRPr lang="en-US" dirty="0"/>
          </a:p>
        </p:txBody>
      </p:sp>
      <p:sp>
        <p:nvSpPr>
          <p:cNvPr id="5" name="Footer Placeholder 4">
            <a:extLst>
              <a:ext uri="{FF2B5EF4-FFF2-40B4-BE49-F238E27FC236}">
                <a16:creationId xmlns:a16="http://schemas.microsoft.com/office/drawing/2014/main" id="{E10001E7-3822-75CB-3A0F-F2A10F87D7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EDD378D-1CBE-D7D6-32D9-65C11017897B}"/>
              </a:ext>
            </a:extLst>
          </p:cNvPr>
          <p:cNvSpPr>
            <a:spLocks noGrp="1"/>
          </p:cNvSpPr>
          <p:nvPr>
            <p:ph type="sldNum" sz="quarter" idx="12"/>
          </p:nvPr>
        </p:nvSpPr>
        <p:spPr/>
        <p:txBody>
          <a:bodyPr/>
          <a:lstStyle/>
          <a:p>
            <a:fld id="{4FFB6433-7A4D-4AF6-BDE0-64A3FDB7B5BB}" type="slidenum">
              <a:rPr lang="en-US" smtClean="0"/>
              <a:t>‹#›</a:t>
            </a:fld>
            <a:endParaRPr lang="en-US" dirty="0"/>
          </a:p>
        </p:txBody>
      </p:sp>
    </p:spTree>
    <p:extLst>
      <p:ext uri="{BB962C8B-B14F-4D97-AF65-F5344CB8AC3E}">
        <p14:creationId xmlns:p14="http://schemas.microsoft.com/office/powerpoint/2010/main" val="6782833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704A9-B461-ED9D-D0F7-7B0278012C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473BBD-5044-60F7-ECE8-18243290D8D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A78890-AD66-F6F9-D0C8-0A614AF7B06A}"/>
              </a:ext>
            </a:extLst>
          </p:cNvPr>
          <p:cNvSpPr>
            <a:spLocks noGrp="1"/>
          </p:cNvSpPr>
          <p:nvPr>
            <p:ph type="dt" sz="half" idx="10"/>
          </p:nvPr>
        </p:nvSpPr>
        <p:spPr/>
        <p:txBody>
          <a:bodyPr/>
          <a:lstStyle/>
          <a:p>
            <a:fld id="{EB0B01AD-6D5A-49FD-9A84-605A4B428EF0}" type="datetimeFigureOut">
              <a:rPr lang="en-US" smtClean="0"/>
              <a:t>3/7/2025</a:t>
            </a:fld>
            <a:endParaRPr lang="en-US" dirty="0"/>
          </a:p>
        </p:txBody>
      </p:sp>
      <p:sp>
        <p:nvSpPr>
          <p:cNvPr id="5" name="Footer Placeholder 4">
            <a:extLst>
              <a:ext uri="{FF2B5EF4-FFF2-40B4-BE49-F238E27FC236}">
                <a16:creationId xmlns:a16="http://schemas.microsoft.com/office/drawing/2014/main" id="{636EEF6B-9238-1D5A-DC3F-88E5860F25F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85249EB-22B8-4A00-9AA2-AEDFCF4A07A6}"/>
              </a:ext>
            </a:extLst>
          </p:cNvPr>
          <p:cNvSpPr>
            <a:spLocks noGrp="1"/>
          </p:cNvSpPr>
          <p:nvPr>
            <p:ph type="sldNum" sz="quarter" idx="12"/>
          </p:nvPr>
        </p:nvSpPr>
        <p:spPr/>
        <p:txBody>
          <a:bodyPr/>
          <a:lstStyle/>
          <a:p>
            <a:fld id="{4FFB6433-7A4D-4AF6-BDE0-64A3FDB7B5BB}" type="slidenum">
              <a:rPr lang="en-US" smtClean="0"/>
              <a:t>‹#›</a:t>
            </a:fld>
            <a:endParaRPr lang="en-US" dirty="0"/>
          </a:p>
        </p:txBody>
      </p:sp>
    </p:spTree>
    <p:extLst>
      <p:ext uri="{BB962C8B-B14F-4D97-AF65-F5344CB8AC3E}">
        <p14:creationId xmlns:p14="http://schemas.microsoft.com/office/powerpoint/2010/main" val="2708341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00CF8-0C65-D41D-5DEA-DFD0B753A6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4F8E13-91BF-C7DB-39B4-F2518FC7F7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63477E-96FD-4403-DBBC-DDF8DAFDA1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631DF2-4390-58D7-4E3D-0846249CA3CC}"/>
              </a:ext>
            </a:extLst>
          </p:cNvPr>
          <p:cNvSpPr>
            <a:spLocks noGrp="1"/>
          </p:cNvSpPr>
          <p:nvPr>
            <p:ph type="dt" sz="half" idx="10"/>
          </p:nvPr>
        </p:nvSpPr>
        <p:spPr/>
        <p:txBody>
          <a:bodyPr/>
          <a:lstStyle/>
          <a:p>
            <a:fld id="{EB0B01AD-6D5A-49FD-9A84-605A4B428EF0}" type="datetimeFigureOut">
              <a:rPr lang="en-US" smtClean="0"/>
              <a:t>3/7/2025</a:t>
            </a:fld>
            <a:endParaRPr lang="en-US" dirty="0"/>
          </a:p>
        </p:txBody>
      </p:sp>
      <p:sp>
        <p:nvSpPr>
          <p:cNvPr id="6" name="Footer Placeholder 5">
            <a:extLst>
              <a:ext uri="{FF2B5EF4-FFF2-40B4-BE49-F238E27FC236}">
                <a16:creationId xmlns:a16="http://schemas.microsoft.com/office/drawing/2014/main" id="{A5FF9945-179C-8952-97C2-FE90155A58A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458628D-4A75-29CE-3C7F-17090D8C9646}"/>
              </a:ext>
            </a:extLst>
          </p:cNvPr>
          <p:cNvSpPr>
            <a:spLocks noGrp="1"/>
          </p:cNvSpPr>
          <p:nvPr>
            <p:ph type="sldNum" sz="quarter" idx="12"/>
          </p:nvPr>
        </p:nvSpPr>
        <p:spPr/>
        <p:txBody>
          <a:bodyPr/>
          <a:lstStyle/>
          <a:p>
            <a:fld id="{4FFB6433-7A4D-4AF6-BDE0-64A3FDB7B5BB}" type="slidenum">
              <a:rPr lang="en-US" smtClean="0"/>
              <a:t>‹#›</a:t>
            </a:fld>
            <a:endParaRPr lang="en-US" dirty="0"/>
          </a:p>
        </p:txBody>
      </p:sp>
    </p:spTree>
    <p:extLst>
      <p:ext uri="{BB962C8B-B14F-4D97-AF65-F5344CB8AC3E}">
        <p14:creationId xmlns:p14="http://schemas.microsoft.com/office/powerpoint/2010/main" val="30975416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95C7A-3511-D92A-AD9A-9DC67E6117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1B9501-C907-7295-50D7-48AA832638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E60500-A716-6760-E770-8C89E5E048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1F1969-1949-386D-D867-20EAAF4B74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86CA31-FC0B-9F52-256E-D77903D42F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700192-FD9F-8997-D0D9-552E6E6D2573}"/>
              </a:ext>
            </a:extLst>
          </p:cNvPr>
          <p:cNvSpPr>
            <a:spLocks noGrp="1"/>
          </p:cNvSpPr>
          <p:nvPr>
            <p:ph type="dt" sz="half" idx="10"/>
          </p:nvPr>
        </p:nvSpPr>
        <p:spPr/>
        <p:txBody>
          <a:bodyPr/>
          <a:lstStyle/>
          <a:p>
            <a:fld id="{EB0B01AD-6D5A-49FD-9A84-605A4B428EF0}" type="datetimeFigureOut">
              <a:rPr lang="en-US" smtClean="0"/>
              <a:t>3/7/2025</a:t>
            </a:fld>
            <a:endParaRPr lang="en-US" dirty="0"/>
          </a:p>
        </p:txBody>
      </p:sp>
      <p:sp>
        <p:nvSpPr>
          <p:cNvPr id="8" name="Footer Placeholder 7">
            <a:extLst>
              <a:ext uri="{FF2B5EF4-FFF2-40B4-BE49-F238E27FC236}">
                <a16:creationId xmlns:a16="http://schemas.microsoft.com/office/drawing/2014/main" id="{03A4FF07-28A7-E7F1-CF0F-F731507AD1C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46E1C06-CD9F-3382-416B-2DA8DE3CC3E7}"/>
              </a:ext>
            </a:extLst>
          </p:cNvPr>
          <p:cNvSpPr>
            <a:spLocks noGrp="1"/>
          </p:cNvSpPr>
          <p:nvPr>
            <p:ph type="sldNum" sz="quarter" idx="12"/>
          </p:nvPr>
        </p:nvSpPr>
        <p:spPr/>
        <p:txBody>
          <a:bodyPr/>
          <a:lstStyle/>
          <a:p>
            <a:fld id="{4FFB6433-7A4D-4AF6-BDE0-64A3FDB7B5BB}" type="slidenum">
              <a:rPr lang="en-US" smtClean="0"/>
              <a:t>‹#›</a:t>
            </a:fld>
            <a:endParaRPr lang="en-US" dirty="0"/>
          </a:p>
        </p:txBody>
      </p:sp>
    </p:spTree>
    <p:extLst>
      <p:ext uri="{BB962C8B-B14F-4D97-AF65-F5344CB8AC3E}">
        <p14:creationId xmlns:p14="http://schemas.microsoft.com/office/powerpoint/2010/main" val="1443740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07AC0-BDE6-B2AC-CC7A-8390729698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8904AB-9915-F19C-D189-B4E46C37E243}"/>
              </a:ext>
            </a:extLst>
          </p:cNvPr>
          <p:cNvSpPr>
            <a:spLocks noGrp="1"/>
          </p:cNvSpPr>
          <p:nvPr>
            <p:ph type="dt" sz="half" idx="10"/>
          </p:nvPr>
        </p:nvSpPr>
        <p:spPr/>
        <p:txBody>
          <a:bodyPr/>
          <a:lstStyle/>
          <a:p>
            <a:fld id="{EB0B01AD-6D5A-49FD-9A84-605A4B428EF0}" type="datetimeFigureOut">
              <a:rPr lang="en-US" smtClean="0"/>
              <a:t>3/7/2025</a:t>
            </a:fld>
            <a:endParaRPr lang="en-US" dirty="0"/>
          </a:p>
        </p:txBody>
      </p:sp>
      <p:sp>
        <p:nvSpPr>
          <p:cNvPr id="4" name="Footer Placeholder 3">
            <a:extLst>
              <a:ext uri="{FF2B5EF4-FFF2-40B4-BE49-F238E27FC236}">
                <a16:creationId xmlns:a16="http://schemas.microsoft.com/office/drawing/2014/main" id="{450E311C-D4A5-39B2-48C4-30F78ECF57C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D724044-9ED0-09B1-B1F5-910CF94E6462}"/>
              </a:ext>
            </a:extLst>
          </p:cNvPr>
          <p:cNvSpPr>
            <a:spLocks noGrp="1"/>
          </p:cNvSpPr>
          <p:nvPr>
            <p:ph type="sldNum" sz="quarter" idx="12"/>
          </p:nvPr>
        </p:nvSpPr>
        <p:spPr/>
        <p:txBody>
          <a:bodyPr/>
          <a:lstStyle/>
          <a:p>
            <a:fld id="{4FFB6433-7A4D-4AF6-BDE0-64A3FDB7B5BB}" type="slidenum">
              <a:rPr lang="en-US" smtClean="0"/>
              <a:t>‹#›</a:t>
            </a:fld>
            <a:endParaRPr lang="en-US" dirty="0"/>
          </a:p>
        </p:txBody>
      </p:sp>
    </p:spTree>
    <p:extLst>
      <p:ext uri="{BB962C8B-B14F-4D97-AF65-F5344CB8AC3E}">
        <p14:creationId xmlns:p14="http://schemas.microsoft.com/office/powerpoint/2010/main" val="28131641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3ECA95-95D2-B87B-7F72-70E3FF9E6F8A}"/>
              </a:ext>
            </a:extLst>
          </p:cNvPr>
          <p:cNvSpPr>
            <a:spLocks noGrp="1"/>
          </p:cNvSpPr>
          <p:nvPr>
            <p:ph type="dt" sz="half" idx="10"/>
          </p:nvPr>
        </p:nvSpPr>
        <p:spPr/>
        <p:txBody>
          <a:bodyPr/>
          <a:lstStyle/>
          <a:p>
            <a:fld id="{EB0B01AD-6D5A-49FD-9A84-605A4B428EF0}" type="datetimeFigureOut">
              <a:rPr lang="en-US" smtClean="0"/>
              <a:t>3/7/2025</a:t>
            </a:fld>
            <a:endParaRPr lang="en-US" dirty="0"/>
          </a:p>
        </p:txBody>
      </p:sp>
      <p:sp>
        <p:nvSpPr>
          <p:cNvPr id="3" name="Footer Placeholder 2">
            <a:extLst>
              <a:ext uri="{FF2B5EF4-FFF2-40B4-BE49-F238E27FC236}">
                <a16:creationId xmlns:a16="http://schemas.microsoft.com/office/drawing/2014/main" id="{6EFB95B7-095E-F20B-62CE-EEA8FA38865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D81943B-2122-1B49-A4F0-58D62C49FC93}"/>
              </a:ext>
            </a:extLst>
          </p:cNvPr>
          <p:cNvSpPr>
            <a:spLocks noGrp="1"/>
          </p:cNvSpPr>
          <p:nvPr>
            <p:ph type="sldNum" sz="quarter" idx="12"/>
          </p:nvPr>
        </p:nvSpPr>
        <p:spPr/>
        <p:txBody>
          <a:bodyPr/>
          <a:lstStyle/>
          <a:p>
            <a:fld id="{4FFB6433-7A4D-4AF6-BDE0-64A3FDB7B5BB}" type="slidenum">
              <a:rPr lang="en-US" smtClean="0"/>
              <a:t>‹#›</a:t>
            </a:fld>
            <a:endParaRPr lang="en-US" dirty="0"/>
          </a:p>
        </p:txBody>
      </p:sp>
    </p:spTree>
    <p:extLst>
      <p:ext uri="{BB962C8B-B14F-4D97-AF65-F5344CB8AC3E}">
        <p14:creationId xmlns:p14="http://schemas.microsoft.com/office/powerpoint/2010/main" val="32270892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61273-BC93-173B-C5E3-F15AC62F03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961A3D-EBEF-4506-793D-588D7E7835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44E249-3291-8D37-0050-0A02A22704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91A9C5-2F85-F37A-D03D-00D6BF4E6790}"/>
              </a:ext>
            </a:extLst>
          </p:cNvPr>
          <p:cNvSpPr>
            <a:spLocks noGrp="1"/>
          </p:cNvSpPr>
          <p:nvPr>
            <p:ph type="dt" sz="half" idx="10"/>
          </p:nvPr>
        </p:nvSpPr>
        <p:spPr/>
        <p:txBody>
          <a:bodyPr/>
          <a:lstStyle/>
          <a:p>
            <a:fld id="{EB0B01AD-6D5A-49FD-9A84-605A4B428EF0}" type="datetimeFigureOut">
              <a:rPr lang="en-US" smtClean="0"/>
              <a:t>3/7/2025</a:t>
            </a:fld>
            <a:endParaRPr lang="en-US" dirty="0"/>
          </a:p>
        </p:txBody>
      </p:sp>
      <p:sp>
        <p:nvSpPr>
          <p:cNvPr id="6" name="Footer Placeholder 5">
            <a:extLst>
              <a:ext uri="{FF2B5EF4-FFF2-40B4-BE49-F238E27FC236}">
                <a16:creationId xmlns:a16="http://schemas.microsoft.com/office/drawing/2014/main" id="{CAAA915A-8B56-90D3-6048-3969CF4060A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CEBDDF7-2C48-23EC-167B-CC7AB3DAAFC2}"/>
              </a:ext>
            </a:extLst>
          </p:cNvPr>
          <p:cNvSpPr>
            <a:spLocks noGrp="1"/>
          </p:cNvSpPr>
          <p:nvPr>
            <p:ph type="sldNum" sz="quarter" idx="12"/>
          </p:nvPr>
        </p:nvSpPr>
        <p:spPr/>
        <p:txBody>
          <a:bodyPr/>
          <a:lstStyle/>
          <a:p>
            <a:fld id="{4FFB6433-7A4D-4AF6-BDE0-64A3FDB7B5BB}" type="slidenum">
              <a:rPr lang="en-US" smtClean="0"/>
              <a:t>‹#›</a:t>
            </a:fld>
            <a:endParaRPr lang="en-US" dirty="0"/>
          </a:p>
        </p:txBody>
      </p:sp>
    </p:spTree>
    <p:extLst>
      <p:ext uri="{BB962C8B-B14F-4D97-AF65-F5344CB8AC3E}">
        <p14:creationId xmlns:p14="http://schemas.microsoft.com/office/powerpoint/2010/main" val="495555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658C3-0963-F01D-31F9-C92772E2B7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313AF5-F98A-99E8-5D46-73DFE63AA7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A593F-0EA2-7894-DF05-7EFC04F1FFC2}"/>
              </a:ext>
            </a:extLst>
          </p:cNvPr>
          <p:cNvSpPr>
            <a:spLocks noGrp="1"/>
          </p:cNvSpPr>
          <p:nvPr>
            <p:ph type="dt" sz="half" idx="10"/>
          </p:nvPr>
        </p:nvSpPr>
        <p:spPr/>
        <p:txBody>
          <a:bodyPr/>
          <a:lstStyle/>
          <a:p>
            <a:fld id="{1D41793A-8864-44A8-ABE6-1E481C4E0043}" type="datetimeFigureOut">
              <a:rPr lang="en-US" smtClean="0"/>
              <a:t>3/7/2025</a:t>
            </a:fld>
            <a:endParaRPr lang="en-US" dirty="0"/>
          </a:p>
        </p:txBody>
      </p:sp>
      <p:sp>
        <p:nvSpPr>
          <p:cNvPr id="5" name="Footer Placeholder 4">
            <a:extLst>
              <a:ext uri="{FF2B5EF4-FFF2-40B4-BE49-F238E27FC236}">
                <a16:creationId xmlns:a16="http://schemas.microsoft.com/office/drawing/2014/main" id="{01134D52-0791-B0C8-719B-D04E2CF90EC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97118C-4D08-E9CB-438B-3F1F3D195236}"/>
              </a:ext>
            </a:extLst>
          </p:cNvPr>
          <p:cNvSpPr>
            <a:spLocks noGrp="1"/>
          </p:cNvSpPr>
          <p:nvPr>
            <p:ph type="sldNum" sz="quarter" idx="12"/>
          </p:nvPr>
        </p:nvSpPr>
        <p:spPr/>
        <p:txBody>
          <a:bodyPr/>
          <a:lstStyle/>
          <a:p>
            <a:fld id="{EF1C7D68-8F3E-4AEC-AD39-867ABB08F714}" type="slidenum">
              <a:rPr lang="en-US" smtClean="0"/>
              <a:t>‹#›</a:t>
            </a:fld>
            <a:endParaRPr lang="en-US" dirty="0"/>
          </a:p>
        </p:txBody>
      </p:sp>
    </p:spTree>
    <p:extLst>
      <p:ext uri="{BB962C8B-B14F-4D97-AF65-F5344CB8AC3E}">
        <p14:creationId xmlns:p14="http://schemas.microsoft.com/office/powerpoint/2010/main" val="9246092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2966F-9F25-85F7-D8DA-8E8DFA79E3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A7F021-C55D-82F2-E5DE-EDF830993A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F072DFB-618D-ED56-438D-8A786C8355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836FE2-F272-673B-53C8-DB1BBFC39F70}"/>
              </a:ext>
            </a:extLst>
          </p:cNvPr>
          <p:cNvSpPr>
            <a:spLocks noGrp="1"/>
          </p:cNvSpPr>
          <p:nvPr>
            <p:ph type="dt" sz="half" idx="10"/>
          </p:nvPr>
        </p:nvSpPr>
        <p:spPr/>
        <p:txBody>
          <a:bodyPr/>
          <a:lstStyle/>
          <a:p>
            <a:fld id="{EB0B01AD-6D5A-49FD-9A84-605A4B428EF0}" type="datetimeFigureOut">
              <a:rPr lang="en-US" smtClean="0"/>
              <a:t>3/7/2025</a:t>
            </a:fld>
            <a:endParaRPr lang="en-US" dirty="0"/>
          </a:p>
        </p:txBody>
      </p:sp>
      <p:sp>
        <p:nvSpPr>
          <p:cNvPr id="6" name="Footer Placeholder 5">
            <a:extLst>
              <a:ext uri="{FF2B5EF4-FFF2-40B4-BE49-F238E27FC236}">
                <a16:creationId xmlns:a16="http://schemas.microsoft.com/office/drawing/2014/main" id="{88FEB254-7E2A-18DC-C6D1-776428C67CA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BD226AF-59FA-B534-EEE6-9FB78EEF28B9}"/>
              </a:ext>
            </a:extLst>
          </p:cNvPr>
          <p:cNvSpPr>
            <a:spLocks noGrp="1"/>
          </p:cNvSpPr>
          <p:nvPr>
            <p:ph type="sldNum" sz="quarter" idx="12"/>
          </p:nvPr>
        </p:nvSpPr>
        <p:spPr/>
        <p:txBody>
          <a:bodyPr/>
          <a:lstStyle/>
          <a:p>
            <a:fld id="{4FFB6433-7A4D-4AF6-BDE0-64A3FDB7B5BB}" type="slidenum">
              <a:rPr lang="en-US" smtClean="0"/>
              <a:t>‹#›</a:t>
            </a:fld>
            <a:endParaRPr lang="en-US" dirty="0"/>
          </a:p>
        </p:txBody>
      </p:sp>
    </p:spTree>
    <p:extLst>
      <p:ext uri="{BB962C8B-B14F-4D97-AF65-F5344CB8AC3E}">
        <p14:creationId xmlns:p14="http://schemas.microsoft.com/office/powerpoint/2010/main" val="9151401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43598-DBD4-7E7A-A137-675F3B0E50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8C27AA-9AE0-AD3F-4FE2-CF39F49173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A51574-A149-D4AE-D772-3E48EFBA2EA9}"/>
              </a:ext>
            </a:extLst>
          </p:cNvPr>
          <p:cNvSpPr>
            <a:spLocks noGrp="1"/>
          </p:cNvSpPr>
          <p:nvPr>
            <p:ph type="dt" sz="half" idx="10"/>
          </p:nvPr>
        </p:nvSpPr>
        <p:spPr/>
        <p:txBody>
          <a:bodyPr/>
          <a:lstStyle/>
          <a:p>
            <a:fld id="{EB0B01AD-6D5A-49FD-9A84-605A4B428EF0}" type="datetimeFigureOut">
              <a:rPr lang="en-US" smtClean="0"/>
              <a:t>3/7/2025</a:t>
            </a:fld>
            <a:endParaRPr lang="en-US" dirty="0"/>
          </a:p>
        </p:txBody>
      </p:sp>
      <p:sp>
        <p:nvSpPr>
          <p:cNvPr id="5" name="Footer Placeholder 4">
            <a:extLst>
              <a:ext uri="{FF2B5EF4-FFF2-40B4-BE49-F238E27FC236}">
                <a16:creationId xmlns:a16="http://schemas.microsoft.com/office/drawing/2014/main" id="{317EC3D2-30F4-1499-076B-8738B5F8F0F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2FAB3A6-90CC-5EB7-C9F5-49690B576967}"/>
              </a:ext>
            </a:extLst>
          </p:cNvPr>
          <p:cNvSpPr>
            <a:spLocks noGrp="1"/>
          </p:cNvSpPr>
          <p:nvPr>
            <p:ph type="sldNum" sz="quarter" idx="12"/>
          </p:nvPr>
        </p:nvSpPr>
        <p:spPr/>
        <p:txBody>
          <a:bodyPr/>
          <a:lstStyle/>
          <a:p>
            <a:fld id="{4FFB6433-7A4D-4AF6-BDE0-64A3FDB7B5BB}" type="slidenum">
              <a:rPr lang="en-US" smtClean="0"/>
              <a:t>‹#›</a:t>
            </a:fld>
            <a:endParaRPr lang="en-US" dirty="0"/>
          </a:p>
        </p:txBody>
      </p:sp>
    </p:spTree>
    <p:extLst>
      <p:ext uri="{BB962C8B-B14F-4D97-AF65-F5344CB8AC3E}">
        <p14:creationId xmlns:p14="http://schemas.microsoft.com/office/powerpoint/2010/main" val="34570972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C2AB8D-1A3F-08FD-60CD-F8C0606A3D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62D04C-B6FC-DA08-6A6A-E81350A426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65EF44-2DF9-C177-48B7-05ED74ABB5BD}"/>
              </a:ext>
            </a:extLst>
          </p:cNvPr>
          <p:cNvSpPr>
            <a:spLocks noGrp="1"/>
          </p:cNvSpPr>
          <p:nvPr>
            <p:ph type="dt" sz="half" idx="10"/>
          </p:nvPr>
        </p:nvSpPr>
        <p:spPr/>
        <p:txBody>
          <a:bodyPr/>
          <a:lstStyle/>
          <a:p>
            <a:fld id="{EB0B01AD-6D5A-49FD-9A84-605A4B428EF0}" type="datetimeFigureOut">
              <a:rPr lang="en-US" smtClean="0"/>
              <a:t>3/7/2025</a:t>
            </a:fld>
            <a:endParaRPr lang="en-US" dirty="0"/>
          </a:p>
        </p:txBody>
      </p:sp>
      <p:sp>
        <p:nvSpPr>
          <p:cNvPr id="5" name="Footer Placeholder 4">
            <a:extLst>
              <a:ext uri="{FF2B5EF4-FFF2-40B4-BE49-F238E27FC236}">
                <a16:creationId xmlns:a16="http://schemas.microsoft.com/office/drawing/2014/main" id="{53712090-2EFC-BE0E-48F9-757842E91DA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9365250-022D-FC6A-4AF9-5CE5F42F577B}"/>
              </a:ext>
            </a:extLst>
          </p:cNvPr>
          <p:cNvSpPr>
            <a:spLocks noGrp="1"/>
          </p:cNvSpPr>
          <p:nvPr>
            <p:ph type="sldNum" sz="quarter" idx="12"/>
          </p:nvPr>
        </p:nvSpPr>
        <p:spPr/>
        <p:txBody>
          <a:bodyPr/>
          <a:lstStyle/>
          <a:p>
            <a:fld id="{4FFB6433-7A4D-4AF6-BDE0-64A3FDB7B5BB}" type="slidenum">
              <a:rPr lang="en-US" smtClean="0"/>
              <a:t>‹#›</a:t>
            </a:fld>
            <a:endParaRPr lang="en-US" dirty="0"/>
          </a:p>
        </p:txBody>
      </p:sp>
    </p:spTree>
    <p:extLst>
      <p:ext uri="{BB962C8B-B14F-4D97-AF65-F5344CB8AC3E}">
        <p14:creationId xmlns:p14="http://schemas.microsoft.com/office/powerpoint/2010/main" val="1966417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148FF-E20A-2C85-4C7B-BB2125A0CD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7F71A-BD30-6195-8623-28DF0D56EAE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C03A2D-2C4D-EF10-2D48-4EF60E5B1E65}"/>
              </a:ext>
            </a:extLst>
          </p:cNvPr>
          <p:cNvSpPr>
            <a:spLocks noGrp="1"/>
          </p:cNvSpPr>
          <p:nvPr>
            <p:ph type="dt" sz="half" idx="10"/>
          </p:nvPr>
        </p:nvSpPr>
        <p:spPr/>
        <p:txBody>
          <a:bodyPr/>
          <a:lstStyle/>
          <a:p>
            <a:fld id="{1D41793A-8864-44A8-ABE6-1E481C4E0043}" type="datetimeFigureOut">
              <a:rPr lang="en-US" smtClean="0"/>
              <a:t>3/7/2025</a:t>
            </a:fld>
            <a:endParaRPr lang="en-US" dirty="0"/>
          </a:p>
        </p:txBody>
      </p:sp>
      <p:sp>
        <p:nvSpPr>
          <p:cNvPr id="5" name="Footer Placeholder 4">
            <a:extLst>
              <a:ext uri="{FF2B5EF4-FFF2-40B4-BE49-F238E27FC236}">
                <a16:creationId xmlns:a16="http://schemas.microsoft.com/office/drawing/2014/main" id="{9EF8B3EB-325A-E885-2690-5BB528EE545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DEFAEA4-1E57-8304-D635-D13F28FF33C2}"/>
              </a:ext>
            </a:extLst>
          </p:cNvPr>
          <p:cNvSpPr>
            <a:spLocks noGrp="1"/>
          </p:cNvSpPr>
          <p:nvPr>
            <p:ph type="sldNum" sz="quarter" idx="12"/>
          </p:nvPr>
        </p:nvSpPr>
        <p:spPr/>
        <p:txBody>
          <a:bodyPr/>
          <a:lstStyle/>
          <a:p>
            <a:fld id="{EF1C7D68-8F3E-4AEC-AD39-867ABB08F714}" type="slidenum">
              <a:rPr lang="en-US" smtClean="0"/>
              <a:t>‹#›</a:t>
            </a:fld>
            <a:endParaRPr lang="en-US" dirty="0"/>
          </a:p>
        </p:txBody>
      </p:sp>
    </p:spTree>
    <p:extLst>
      <p:ext uri="{BB962C8B-B14F-4D97-AF65-F5344CB8AC3E}">
        <p14:creationId xmlns:p14="http://schemas.microsoft.com/office/powerpoint/2010/main" val="1871991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92FA1-2FAE-B0EA-080E-FE9A7D6F6C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4F8BFF-A7CD-AF55-CC0A-5E2C7EBBAD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14512C-781F-2B70-53D3-2393F858D1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2549AD-7D0F-9A2C-3C90-EE67D6439E94}"/>
              </a:ext>
            </a:extLst>
          </p:cNvPr>
          <p:cNvSpPr>
            <a:spLocks noGrp="1"/>
          </p:cNvSpPr>
          <p:nvPr>
            <p:ph type="dt" sz="half" idx="10"/>
          </p:nvPr>
        </p:nvSpPr>
        <p:spPr/>
        <p:txBody>
          <a:bodyPr/>
          <a:lstStyle/>
          <a:p>
            <a:fld id="{1D41793A-8864-44A8-ABE6-1E481C4E0043}" type="datetimeFigureOut">
              <a:rPr lang="en-US" smtClean="0"/>
              <a:t>3/7/2025</a:t>
            </a:fld>
            <a:endParaRPr lang="en-US" dirty="0"/>
          </a:p>
        </p:txBody>
      </p:sp>
      <p:sp>
        <p:nvSpPr>
          <p:cNvPr id="6" name="Footer Placeholder 5">
            <a:extLst>
              <a:ext uri="{FF2B5EF4-FFF2-40B4-BE49-F238E27FC236}">
                <a16:creationId xmlns:a16="http://schemas.microsoft.com/office/drawing/2014/main" id="{74A18FFA-E61C-A387-2AF7-2003A26C4F4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1AF9783-DED2-2DD7-976F-EA9DBB04FA23}"/>
              </a:ext>
            </a:extLst>
          </p:cNvPr>
          <p:cNvSpPr>
            <a:spLocks noGrp="1"/>
          </p:cNvSpPr>
          <p:nvPr>
            <p:ph type="sldNum" sz="quarter" idx="12"/>
          </p:nvPr>
        </p:nvSpPr>
        <p:spPr/>
        <p:txBody>
          <a:bodyPr/>
          <a:lstStyle/>
          <a:p>
            <a:fld id="{EF1C7D68-8F3E-4AEC-AD39-867ABB08F714}" type="slidenum">
              <a:rPr lang="en-US" smtClean="0"/>
              <a:t>‹#›</a:t>
            </a:fld>
            <a:endParaRPr lang="en-US" dirty="0"/>
          </a:p>
        </p:txBody>
      </p:sp>
    </p:spTree>
    <p:extLst>
      <p:ext uri="{BB962C8B-B14F-4D97-AF65-F5344CB8AC3E}">
        <p14:creationId xmlns:p14="http://schemas.microsoft.com/office/powerpoint/2010/main" val="1210504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E2A14-1AC8-76D0-9FBE-D995ADE200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1C3AAE-F9E7-9343-235A-28E53CBC28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E88BF9-2174-8867-E1C9-DBFA6D9CBB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AE6F74-04D8-5CA3-C581-82D3329F6B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1F8720-B3E2-5832-F1FF-28D400C478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A11FF9-FBDF-4EE4-F427-28E3B3AD7582}"/>
              </a:ext>
            </a:extLst>
          </p:cNvPr>
          <p:cNvSpPr>
            <a:spLocks noGrp="1"/>
          </p:cNvSpPr>
          <p:nvPr>
            <p:ph type="dt" sz="half" idx="10"/>
          </p:nvPr>
        </p:nvSpPr>
        <p:spPr/>
        <p:txBody>
          <a:bodyPr/>
          <a:lstStyle/>
          <a:p>
            <a:fld id="{1D41793A-8864-44A8-ABE6-1E481C4E0043}" type="datetimeFigureOut">
              <a:rPr lang="en-US" smtClean="0"/>
              <a:t>3/7/2025</a:t>
            </a:fld>
            <a:endParaRPr lang="en-US" dirty="0"/>
          </a:p>
        </p:txBody>
      </p:sp>
      <p:sp>
        <p:nvSpPr>
          <p:cNvPr id="8" name="Footer Placeholder 7">
            <a:extLst>
              <a:ext uri="{FF2B5EF4-FFF2-40B4-BE49-F238E27FC236}">
                <a16:creationId xmlns:a16="http://schemas.microsoft.com/office/drawing/2014/main" id="{A8A17EF6-71CF-D6AE-9CFC-289254410E3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66D5BC1-9B9D-C316-22FE-E58A8EA7FE51}"/>
              </a:ext>
            </a:extLst>
          </p:cNvPr>
          <p:cNvSpPr>
            <a:spLocks noGrp="1"/>
          </p:cNvSpPr>
          <p:nvPr>
            <p:ph type="sldNum" sz="quarter" idx="12"/>
          </p:nvPr>
        </p:nvSpPr>
        <p:spPr/>
        <p:txBody>
          <a:bodyPr/>
          <a:lstStyle/>
          <a:p>
            <a:fld id="{EF1C7D68-8F3E-4AEC-AD39-867ABB08F714}" type="slidenum">
              <a:rPr lang="en-US" smtClean="0"/>
              <a:t>‹#›</a:t>
            </a:fld>
            <a:endParaRPr lang="en-US" dirty="0"/>
          </a:p>
        </p:txBody>
      </p:sp>
    </p:spTree>
    <p:extLst>
      <p:ext uri="{BB962C8B-B14F-4D97-AF65-F5344CB8AC3E}">
        <p14:creationId xmlns:p14="http://schemas.microsoft.com/office/powerpoint/2010/main" val="776343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BAC70-E72D-310E-5F46-F72609E5C8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067758-C0A0-3CAA-4C40-0AEC20659D54}"/>
              </a:ext>
            </a:extLst>
          </p:cNvPr>
          <p:cNvSpPr>
            <a:spLocks noGrp="1"/>
          </p:cNvSpPr>
          <p:nvPr>
            <p:ph type="dt" sz="half" idx="10"/>
          </p:nvPr>
        </p:nvSpPr>
        <p:spPr/>
        <p:txBody>
          <a:bodyPr/>
          <a:lstStyle/>
          <a:p>
            <a:fld id="{1D41793A-8864-44A8-ABE6-1E481C4E0043}" type="datetimeFigureOut">
              <a:rPr lang="en-US" smtClean="0"/>
              <a:t>3/7/2025</a:t>
            </a:fld>
            <a:endParaRPr lang="en-US" dirty="0"/>
          </a:p>
        </p:txBody>
      </p:sp>
      <p:sp>
        <p:nvSpPr>
          <p:cNvPr id="4" name="Footer Placeholder 3">
            <a:extLst>
              <a:ext uri="{FF2B5EF4-FFF2-40B4-BE49-F238E27FC236}">
                <a16:creationId xmlns:a16="http://schemas.microsoft.com/office/drawing/2014/main" id="{C3500779-4E22-AA40-8465-98E8F25E51D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F65BC21-61A8-479A-9DC0-15C795891408}"/>
              </a:ext>
            </a:extLst>
          </p:cNvPr>
          <p:cNvSpPr>
            <a:spLocks noGrp="1"/>
          </p:cNvSpPr>
          <p:nvPr>
            <p:ph type="sldNum" sz="quarter" idx="12"/>
          </p:nvPr>
        </p:nvSpPr>
        <p:spPr/>
        <p:txBody>
          <a:bodyPr/>
          <a:lstStyle/>
          <a:p>
            <a:fld id="{EF1C7D68-8F3E-4AEC-AD39-867ABB08F714}" type="slidenum">
              <a:rPr lang="en-US" smtClean="0"/>
              <a:t>‹#›</a:t>
            </a:fld>
            <a:endParaRPr lang="en-US" dirty="0"/>
          </a:p>
        </p:txBody>
      </p:sp>
    </p:spTree>
    <p:extLst>
      <p:ext uri="{BB962C8B-B14F-4D97-AF65-F5344CB8AC3E}">
        <p14:creationId xmlns:p14="http://schemas.microsoft.com/office/powerpoint/2010/main" val="2306644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A0EE64-6E5A-02EF-4D9E-2509E5C700E1}"/>
              </a:ext>
            </a:extLst>
          </p:cNvPr>
          <p:cNvSpPr>
            <a:spLocks noGrp="1"/>
          </p:cNvSpPr>
          <p:nvPr>
            <p:ph type="dt" sz="half" idx="10"/>
          </p:nvPr>
        </p:nvSpPr>
        <p:spPr/>
        <p:txBody>
          <a:bodyPr/>
          <a:lstStyle/>
          <a:p>
            <a:fld id="{1D41793A-8864-44A8-ABE6-1E481C4E0043}" type="datetimeFigureOut">
              <a:rPr lang="en-US" smtClean="0"/>
              <a:t>3/7/2025</a:t>
            </a:fld>
            <a:endParaRPr lang="en-US" dirty="0"/>
          </a:p>
        </p:txBody>
      </p:sp>
      <p:sp>
        <p:nvSpPr>
          <p:cNvPr id="3" name="Footer Placeholder 2">
            <a:extLst>
              <a:ext uri="{FF2B5EF4-FFF2-40B4-BE49-F238E27FC236}">
                <a16:creationId xmlns:a16="http://schemas.microsoft.com/office/drawing/2014/main" id="{A2282F07-4B7C-A22F-C956-EF005E85DBC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92A75C6-910A-24CB-5E23-6A48B53B9072}"/>
              </a:ext>
            </a:extLst>
          </p:cNvPr>
          <p:cNvSpPr>
            <a:spLocks noGrp="1"/>
          </p:cNvSpPr>
          <p:nvPr>
            <p:ph type="sldNum" sz="quarter" idx="12"/>
          </p:nvPr>
        </p:nvSpPr>
        <p:spPr/>
        <p:txBody>
          <a:bodyPr/>
          <a:lstStyle/>
          <a:p>
            <a:fld id="{EF1C7D68-8F3E-4AEC-AD39-867ABB08F714}" type="slidenum">
              <a:rPr lang="en-US" smtClean="0"/>
              <a:t>‹#›</a:t>
            </a:fld>
            <a:endParaRPr lang="en-US" dirty="0"/>
          </a:p>
        </p:txBody>
      </p:sp>
    </p:spTree>
    <p:extLst>
      <p:ext uri="{BB962C8B-B14F-4D97-AF65-F5344CB8AC3E}">
        <p14:creationId xmlns:p14="http://schemas.microsoft.com/office/powerpoint/2010/main" val="1794833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E45AD-5C2B-9100-A856-B4866FC842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EAB54B-D44E-93C4-8290-1FAC427282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3E2943-4812-9D17-8B1B-F162679DB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AC9F7C-145A-CEE2-7B19-3414DBDEFA13}"/>
              </a:ext>
            </a:extLst>
          </p:cNvPr>
          <p:cNvSpPr>
            <a:spLocks noGrp="1"/>
          </p:cNvSpPr>
          <p:nvPr>
            <p:ph type="dt" sz="half" idx="10"/>
          </p:nvPr>
        </p:nvSpPr>
        <p:spPr/>
        <p:txBody>
          <a:bodyPr/>
          <a:lstStyle/>
          <a:p>
            <a:fld id="{1D41793A-8864-44A8-ABE6-1E481C4E0043}" type="datetimeFigureOut">
              <a:rPr lang="en-US" smtClean="0"/>
              <a:t>3/7/2025</a:t>
            </a:fld>
            <a:endParaRPr lang="en-US" dirty="0"/>
          </a:p>
        </p:txBody>
      </p:sp>
      <p:sp>
        <p:nvSpPr>
          <p:cNvPr id="6" name="Footer Placeholder 5">
            <a:extLst>
              <a:ext uri="{FF2B5EF4-FFF2-40B4-BE49-F238E27FC236}">
                <a16:creationId xmlns:a16="http://schemas.microsoft.com/office/drawing/2014/main" id="{E045EBB3-120E-E3CB-6AF1-0A34E4ECD4E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F3B8E31-AE4E-9B1A-FA2E-0B3EADA3B3A6}"/>
              </a:ext>
            </a:extLst>
          </p:cNvPr>
          <p:cNvSpPr>
            <a:spLocks noGrp="1"/>
          </p:cNvSpPr>
          <p:nvPr>
            <p:ph type="sldNum" sz="quarter" idx="12"/>
          </p:nvPr>
        </p:nvSpPr>
        <p:spPr/>
        <p:txBody>
          <a:bodyPr/>
          <a:lstStyle/>
          <a:p>
            <a:fld id="{EF1C7D68-8F3E-4AEC-AD39-867ABB08F714}" type="slidenum">
              <a:rPr lang="en-US" smtClean="0"/>
              <a:t>‹#›</a:t>
            </a:fld>
            <a:endParaRPr lang="en-US" dirty="0"/>
          </a:p>
        </p:txBody>
      </p:sp>
    </p:spTree>
    <p:extLst>
      <p:ext uri="{BB962C8B-B14F-4D97-AF65-F5344CB8AC3E}">
        <p14:creationId xmlns:p14="http://schemas.microsoft.com/office/powerpoint/2010/main" val="3236143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B45F9-5D0C-A928-FE1C-0D817822FA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C8266F-5B08-1DBF-0F08-76E765D5FD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C5272CC-5149-5EAD-ED22-4E5D6EA05E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519CD7-62DE-6F4E-771F-464A126F648D}"/>
              </a:ext>
            </a:extLst>
          </p:cNvPr>
          <p:cNvSpPr>
            <a:spLocks noGrp="1"/>
          </p:cNvSpPr>
          <p:nvPr>
            <p:ph type="dt" sz="half" idx="10"/>
          </p:nvPr>
        </p:nvSpPr>
        <p:spPr/>
        <p:txBody>
          <a:bodyPr/>
          <a:lstStyle/>
          <a:p>
            <a:fld id="{1D41793A-8864-44A8-ABE6-1E481C4E0043}" type="datetimeFigureOut">
              <a:rPr lang="en-US" smtClean="0"/>
              <a:t>3/7/2025</a:t>
            </a:fld>
            <a:endParaRPr lang="en-US" dirty="0"/>
          </a:p>
        </p:txBody>
      </p:sp>
      <p:sp>
        <p:nvSpPr>
          <p:cNvPr id="6" name="Footer Placeholder 5">
            <a:extLst>
              <a:ext uri="{FF2B5EF4-FFF2-40B4-BE49-F238E27FC236}">
                <a16:creationId xmlns:a16="http://schemas.microsoft.com/office/drawing/2014/main" id="{BFE6BF0D-5C37-8C19-EB88-FEA1E35E9BC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24C3EB2-8735-620D-58F6-09C0DC33C77C}"/>
              </a:ext>
            </a:extLst>
          </p:cNvPr>
          <p:cNvSpPr>
            <a:spLocks noGrp="1"/>
          </p:cNvSpPr>
          <p:nvPr>
            <p:ph type="sldNum" sz="quarter" idx="12"/>
          </p:nvPr>
        </p:nvSpPr>
        <p:spPr/>
        <p:txBody>
          <a:bodyPr/>
          <a:lstStyle/>
          <a:p>
            <a:fld id="{EF1C7D68-8F3E-4AEC-AD39-867ABB08F714}" type="slidenum">
              <a:rPr lang="en-US" smtClean="0"/>
              <a:t>‹#›</a:t>
            </a:fld>
            <a:endParaRPr lang="en-US" dirty="0"/>
          </a:p>
        </p:txBody>
      </p:sp>
    </p:spTree>
    <p:extLst>
      <p:ext uri="{BB962C8B-B14F-4D97-AF65-F5344CB8AC3E}">
        <p14:creationId xmlns:p14="http://schemas.microsoft.com/office/powerpoint/2010/main" val="3133104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89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BE648D-2CF6-A5B7-95C3-9392E33CCC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525F33-E4AF-6C5F-F8CF-A40FA4F8EA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751173-3488-431D-E3E0-DFD74F16E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D41793A-8864-44A8-ABE6-1E481C4E0043}" type="datetimeFigureOut">
              <a:rPr lang="en-US" smtClean="0"/>
              <a:t>3/7/2025</a:t>
            </a:fld>
            <a:endParaRPr lang="en-US" dirty="0"/>
          </a:p>
        </p:txBody>
      </p:sp>
      <p:sp>
        <p:nvSpPr>
          <p:cNvPr id="5" name="Footer Placeholder 4">
            <a:extLst>
              <a:ext uri="{FF2B5EF4-FFF2-40B4-BE49-F238E27FC236}">
                <a16:creationId xmlns:a16="http://schemas.microsoft.com/office/drawing/2014/main" id="{FC0FF4E1-007A-137B-7379-84EDA998D2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3A7E1DC6-FE12-8353-0976-5709DE6291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F1C7D68-8F3E-4AEC-AD39-867ABB08F714}" type="slidenum">
              <a:rPr lang="en-US" smtClean="0"/>
              <a:t>‹#›</a:t>
            </a:fld>
            <a:endParaRPr lang="en-US" dirty="0"/>
          </a:p>
        </p:txBody>
      </p:sp>
    </p:spTree>
    <p:extLst>
      <p:ext uri="{BB962C8B-B14F-4D97-AF65-F5344CB8AC3E}">
        <p14:creationId xmlns:p14="http://schemas.microsoft.com/office/powerpoint/2010/main" val="242794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875510-82C3-1EC6-7820-B455C04A9B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448EEE-A182-F620-4812-271FDD928C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3C4E1D-D1AC-CE9C-82B0-318E070E6B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B0B01AD-6D5A-49FD-9A84-605A4B428EF0}" type="datetimeFigureOut">
              <a:rPr lang="en-US" smtClean="0"/>
              <a:t>3/7/2025</a:t>
            </a:fld>
            <a:endParaRPr lang="en-US" dirty="0"/>
          </a:p>
        </p:txBody>
      </p:sp>
      <p:sp>
        <p:nvSpPr>
          <p:cNvPr id="5" name="Footer Placeholder 4">
            <a:extLst>
              <a:ext uri="{FF2B5EF4-FFF2-40B4-BE49-F238E27FC236}">
                <a16:creationId xmlns:a16="http://schemas.microsoft.com/office/drawing/2014/main" id="{8A748E8E-029F-BC20-629D-30BA8C58A6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FB7B62EF-375E-B81C-03BE-0848122EB2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FFB6433-7A4D-4AF6-BDE0-64A3FDB7B5BB}" type="slidenum">
              <a:rPr lang="en-US" smtClean="0"/>
              <a:t>‹#›</a:t>
            </a:fld>
            <a:endParaRPr lang="en-US" dirty="0"/>
          </a:p>
        </p:txBody>
      </p:sp>
    </p:spTree>
    <p:extLst>
      <p:ext uri="{BB962C8B-B14F-4D97-AF65-F5344CB8AC3E}">
        <p14:creationId xmlns:p14="http://schemas.microsoft.com/office/powerpoint/2010/main" val="1410183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13.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3.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13.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8.jpeg"/><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13.xml"/><Relationship Id="rId5" Type="http://schemas.openxmlformats.org/officeDocument/2006/relationships/image" Target="../media/image13.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ECD71-A3DB-93FC-26DC-026A98D081B6}"/>
              </a:ext>
            </a:extLst>
          </p:cNvPr>
          <p:cNvSpPr>
            <a:spLocks noGrp="1"/>
          </p:cNvSpPr>
          <p:nvPr>
            <p:ph type="ctrTitle"/>
          </p:nvPr>
        </p:nvSpPr>
        <p:spPr>
          <a:xfrm>
            <a:off x="685706" y="1877593"/>
            <a:ext cx="7452115" cy="2975058"/>
          </a:xfrm>
        </p:spPr>
        <p:txBody>
          <a:bodyPr>
            <a:normAutofit fontScale="90000"/>
          </a:bodyPr>
          <a:lstStyle/>
          <a:p>
            <a:r>
              <a:rPr lang="en-US" sz="6000" dirty="0">
                <a:effectLst/>
                <a:latin typeface="Calibri" panose="020F0502020204030204" pitchFamily="34" charset="0"/>
                <a:ea typeface="Aptos" panose="020B0004020202020204" pitchFamily="34" charset="0"/>
              </a:rPr>
              <a:t>Climb Higher:</a:t>
            </a:r>
            <a:br>
              <a:rPr lang="en-US" sz="6000" dirty="0">
                <a:effectLst/>
                <a:latin typeface="Calibri" panose="020F0502020204030204" pitchFamily="34" charset="0"/>
                <a:ea typeface="Aptos" panose="020B0004020202020204" pitchFamily="34" charset="0"/>
              </a:rPr>
            </a:br>
            <a:r>
              <a:rPr lang="en-US" sz="6000" dirty="0">
                <a:effectLst/>
                <a:latin typeface="Calibri" panose="020F0502020204030204" pitchFamily="34" charset="0"/>
                <a:ea typeface="Aptos" panose="020B0004020202020204" pitchFamily="34" charset="0"/>
              </a:rPr>
              <a:t>The Foundation of </a:t>
            </a:r>
            <a:r>
              <a:rPr lang="en-US" sz="6000" dirty="0" err="1">
                <a:effectLst/>
                <a:latin typeface="Calibri" panose="020F0502020204030204" pitchFamily="34" charset="0"/>
                <a:ea typeface="Aptos" panose="020B0004020202020204" pitchFamily="34" charset="0"/>
              </a:rPr>
              <a:t>ALA’s</a:t>
            </a:r>
            <a:r>
              <a:rPr lang="en-US" sz="6000" dirty="0">
                <a:effectLst/>
                <a:latin typeface="Calibri" panose="020F0502020204030204" pitchFamily="34" charset="0"/>
                <a:ea typeface="Aptos" panose="020B0004020202020204" pitchFamily="34" charset="0"/>
              </a:rPr>
              <a:t> Journey to the Next Summit</a:t>
            </a:r>
            <a:endParaRPr lang="en-US" dirty="0"/>
          </a:p>
        </p:txBody>
      </p:sp>
      <p:sp>
        <p:nvSpPr>
          <p:cNvPr id="3" name="Subtitle 2">
            <a:extLst>
              <a:ext uri="{FF2B5EF4-FFF2-40B4-BE49-F238E27FC236}">
                <a16:creationId xmlns:a16="http://schemas.microsoft.com/office/drawing/2014/main" id="{B920F2CB-21EA-5A0D-AFCC-2AE71F2C93D2}"/>
              </a:ext>
            </a:extLst>
          </p:cNvPr>
          <p:cNvSpPr>
            <a:spLocks noGrp="1"/>
          </p:cNvSpPr>
          <p:nvPr>
            <p:ph type="subTitle" idx="1"/>
          </p:nvPr>
        </p:nvSpPr>
        <p:spPr>
          <a:xfrm>
            <a:off x="685706" y="5151421"/>
            <a:ext cx="7491234" cy="790637"/>
          </a:xfrm>
        </p:spPr>
        <p:txBody>
          <a:bodyPr anchor="b">
            <a:normAutofit/>
          </a:bodyPr>
          <a:lstStyle/>
          <a:p>
            <a:pPr algn="l"/>
            <a:r>
              <a:rPr lang="en-US" sz="1600" dirty="0"/>
              <a:t>Kira Hansen, CLM – Foundation of ALA Vice President, 2024-2025</a:t>
            </a:r>
          </a:p>
          <a:p>
            <a:pPr algn="l"/>
            <a:r>
              <a:rPr lang="en-US" sz="1600" dirty="0"/>
              <a:t>Association Leadership Institute, March 8, 2025</a:t>
            </a:r>
          </a:p>
        </p:txBody>
      </p:sp>
    </p:spTree>
    <p:extLst>
      <p:ext uri="{BB962C8B-B14F-4D97-AF65-F5344CB8AC3E}">
        <p14:creationId xmlns:p14="http://schemas.microsoft.com/office/powerpoint/2010/main" val="995768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C2061-FF41-FF16-E23D-0D7C0BB119E3}"/>
              </a:ext>
            </a:extLst>
          </p:cNvPr>
          <p:cNvSpPr>
            <a:spLocks noGrp="1"/>
          </p:cNvSpPr>
          <p:nvPr>
            <p:ph type="title"/>
          </p:nvPr>
        </p:nvSpPr>
        <p:spPr>
          <a:xfrm>
            <a:off x="2127080" y="365125"/>
            <a:ext cx="6938683" cy="1325563"/>
          </a:xfrm>
        </p:spPr>
        <p:txBody>
          <a:bodyPr/>
          <a:lstStyle/>
          <a:p>
            <a:r>
              <a:rPr lang="en-US" dirty="0"/>
              <a:t>Our Initiatives</a:t>
            </a:r>
          </a:p>
        </p:txBody>
      </p:sp>
      <p:sp>
        <p:nvSpPr>
          <p:cNvPr id="3" name="Content Placeholder 2">
            <a:extLst>
              <a:ext uri="{FF2B5EF4-FFF2-40B4-BE49-F238E27FC236}">
                <a16:creationId xmlns:a16="http://schemas.microsoft.com/office/drawing/2014/main" id="{75B65C39-6A60-91AF-BC20-29F23FC8B444}"/>
              </a:ext>
            </a:extLst>
          </p:cNvPr>
          <p:cNvSpPr>
            <a:spLocks noGrp="1"/>
          </p:cNvSpPr>
          <p:nvPr>
            <p:ph idx="1"/>
          </p:nvPr>
        </p:nvSpPr>
        <p:spPr>
          <a:xfrm>
            <a:off x="2127079" y="1825625"/>
            <a:ext cx="9450631" cy="3841699"/>
          </a:xfrm>
        </p:spPr>
        <p:txBody>
          <a:bodyPr>
            <a:normAutofit/>
          </a:bodyPr>
          <a:lstStyle/>
          <a:p>
            <a:pPr marL="0" indent="0">
              <a:buNone/>
            </a:pPr>
            <a:r>
              <a:rPr lang="en-US" dirty="0"/>
              <a:t>Member Tribute Cards</a:t>
            </a:r>
          </a:p>
          <a:p>
            <a:pPr lvl="1"/>
            <a:r>
              <a:rPr lang="en-US" dirty="0"/>
              <a:t>Members can make a tax-deductible contribution to acknowledge a colleague/friend or to honor a loved one’s memory with a tribute card.</a:t>
            </a:r>
          </a:p>
          <a:p>
            <a:pPr lvl="1"/>
            <a:r>
              <a:rPr lang="en-US" dirty="0"/>
              <a:t>The recipient will receive a personalized card acknowledging the donation.</a:t>
            </a:r>
          </a:p>
          <a:p>
            <a:pPr marL="0" indent="0">
              <a:buNone/>
            </a:pPr>
            <a:endParaRPr lang="en-US" dirty="0"/>
          </a:p>
        </p:txBody>
      </p:sp>
    </p:spTree>
    <p:extLst>
      <p:ext uri="{BB962C8B-B14F-4D97-AF65-F5344CB8AC3E}">
        <p14:creationId xmlns:p14="http://schemas.microsoft.com/office/powerpoint/2010/main" val="1694944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C2061-FF41-FF16-E23D-0D7C0BB119E3}"/>
              </a:ext>
            </a:extLst>
          </p:cNvPr>
          <p:cNvSpPr>
            <a:spLocks noGrp="1"/>
          </p:cNvSpPr>
          <p:nvPr>
            <p:ph type="title"/>
          </p:nvPr>
        </p:nvSpPr>
        <p:spPr>
          <a:xfrm>
            <a:off x="2127080" y="365125"/>
            <a:ext cx="6938683" cy="1325563"/>
          </a:xfrm>
        </p:spPr>
        <p:txBody>
          <a:bodyPr/>
          <a:lstStyle/>
          <a:p>
            <a:r>
              <a:rPr lang="en-US" dirty="0"/>
              <a:t>Our Initiatives</a:t>
            </a:r>
          </a:p>
        </p:txBody>
      </p:sp>
      <p:sp>
        <p:nvSpPr>
          <p:cNvPr id="3" name="Content Placeholder 2">
            <a:extLst>
              <a:ext uri="{FF2B5EF4-FFF2-40B4-BE49-F238E27FC236}">
                <a16:creationId xmlns:a16="http://schemas.microsoft.com/office/drawing/2014/main" id="{75B65C39-6A60-91AF-BC20-29F23FC8B444}"/>
              </a:ext>
            </a:extLst>
          </p:cNvPr>
          <p:cNvSpPr>
            <a:spLocks noGrp="1"/>
          </p:cNvSpPr>
          <p:nvPr>
            <p:ph idx="1"/>
          </p:nvPr>
        </p:nvSpPr>
        <p:spPr>
          <a:xfrm>
            <a:off x="2127079" y="1825625"/>
            <a:ext cx="9450631" cy="3841699"/>
          </a:xfrm>
        </p:spPr>
        <p:txBody>
          <a:bodyPr>
            <a:normAutofit/>
          </a:bodyPr>
          <a:lstStyle/>
          <a:p>
            <a:pPr marL="0" indent="0">
              <a:buNone/>
            </a:pPr>
            <a:r>
              <a:rPr lang="en-US" dirty="0"/>
              <a:t>David W. Brezina Memorial Session</a:t>
            </a:r>
          </a:p>
          <a:p>
            <a:pPr lvl="1"/>
            <a:r>
              <a:rPr lang="en-US" dirty="0"/>
              <a:t>At Annual Conference, we sponsor a speaker who personifies the spirit of community, professional ethics, personal fortitude, and high personal standards of human civility that David represented.</a:t>
            </a:r>
          </a:p>
          <a:p>
            <a:pPr lvl="1"/>
            <a:r>
              <a:rPr lang="en-US" dirty="0"/>
              <a:t>This year’s speaker, Allison </a:t>
            </a:r>
            <a:r>
              <a:rPr lang="en-US" dirty="0" err="1"/>
              <a:t>Massari</a:t>
            </a:r>
            <a:r>
              <a:rPr lang="en-US" dirty="0"/>
              <a:t>, is presenting her signature session “Be the One: Cultivating Expansive Thinking and Radical Appreciation.”</a:t>
            </a:r>
          </a:p>
        </p:txBody>
      </p:sp>
      <p:pic>
        <p:nvPicPr>
          <p:cNvPr id="4" name="Picture 3">
            <a:extLst>
              <a:ext uri="{FF2B5EF4-FFF2-40B4-BE49-F238E27FC236}">
                <a16:creationId xmlns:a16="http://schemas.microsoft.com/office/drawing/2014/main" id="{AF792B1B-5A62-A884-D1A8-441474D27141}"/>
              </a:ext>
            </a:extLst>
          </p:cNvPr>
          <p:cNvPicPr>
            <a:picLocks noChangeAspect="1"/>
          </p:cNvPicPr>
          <p:nvPr/>
        </p:nvPicPr>
        <p:blipFill>
          <a:blip r:embed="rId3"/>
          <a:stretch>
            <a:fillRect/>
          </a:stretch>
        </p:blipFill>
        <p:spPr>
          <a:xfrm>
            <a:off x="5251631" y="4427756"/>
            <a:ext cx="1688738" cy="1475360"/>
          </a:xfrm>
          <a:prstGeom prst="rect">
            <a:avLst/>
          </a:prstGeom>
        </p:spPr>
      </p:pic>
    </p:spTree>
    <p:extLst>
      <p:ext uri="{BB962C8B-B14F-4D97-AF65-F5344CB8AC3E}">
        <p14:creationId xmlns:p14="http://schemas.microsoft.com/office/powerpoint/2010/main" val="3696659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C2061-FF41-FF16-E23D-0D7C0BB119E3}"/>
              </a:ext>
            </a:extLst>
          </p:cNvPr>
          <p:cNvSpPr>
            <a:spLocks noGrp="1"/>
          </p:cNvSpPr>
          <p:nvPr>
            <p:ph type="title"/>
          </p:nvPr>
        </p:nvSpPr>
        <p:spPr>
          <a:xfrm>
            <a:off x="2127080" y="365125"/>
            <a:ext cx="6938683" cy="1325563"/>
          </a:xfrm>
        </p:spPr>
        <p:txBody>
          <a:bodyPr/>
          <a:lstStyle/>
          <a:p>
            <a:r>
              <a:rPr lang="en-US" dirty="0"/>
              <a:t>Our Initiatives</a:t>
            </a:r>
          </a:p>
        </p:txBody>
      </p:sp>
      <p:sp>
        <p:nvSpPr>
          <p:cNvPr id="3" name="Content Placeholder 2">
            <a:extLst>
              <a:ext uri="{FF2B5EF4-FFF2-40B4-BE49-F238E27FC236}">
                <a16:creationId xmlns:a16="http://schemas.microsoft.com/office/drawing/2014/main" id="{75B65C39-6A60-91AF-BC20-29F23FC8B444}"/>
              </a:ext>
            </a:extLst>
          </p:cNvPr>
          <p:cNvSpPr>
            <a:spLocks noGrp="1"/>
          </p:cNvSpPr>
          <p:nvPr>
            <p:ph idx="1"/>
          </p:nvPr>
        </p:nvSpPr>
        <p:spPr>
          <a:xfrm>
            <a:off x="2127079" y="1825625"/>
            <a:ext cx="9450631" cy="3841699"/>
          </a:xfrm>
        </p:spPr>
        <p:txBody>
          <a:bodyPr/>
          <a:lstStyle/>
          <a:p>
            <a:pPr marL="0" indent="0">
              <a:buNone/>
            </a:pPr>
            <a:r>
              <a:rPr lang="en-US" dirty="0"/>
              <a:t>Student Scholarship and Visibility</a:t>
            </a:r>
          </a:p>
          <a:p>
            <a:pPr lvl="1"/>
            <a:r>
              <a:rPr lang="en-US" dirty="0"/>
              <a:t>We believe that students are the future of our profession.</a:t>
            </a:r>
          </a:p>
          <a:p>
            <a:pPr lvl="1"/>
            <a:r>
              <a:rPr lang="en-US" dirty="0"/>
              <a:t>We offer scholarships for college and post-graduate students that have an interest in pursuing research or a career in legal management, including any role supporting the management functions in a law firm or legal service organization.</a:t>
            </a:r>
          </a:p>
          <a:p>
            <a:pPr lvl="1"/>
            <a:r>
              <a:rPr lang="en-US" dirty="0"/>
              <a:t>A mentor will be assigned to all scholarship recipients.</a:t>
            </a:r>
          </a:p>
          <a:p>
            <a:pPr lvl="1"/>
            <a:r>
              <a:rPr lang="en-US" dirty="0"/>
              <a:t>Awarded a total of $15,000 to two students in 2024; applications for 2025 have just been selected!</a:t>
            </a:r>
          </a:p>
        </p:txBody>
      </p:sp>
      <p:pic>
        <p:nvPicPr>
          <p:cNvPr id="5" name="Picture 4">
            <a:extLst>
              <a:ext uri="{FF2B5EF4-FFF2-40B4-BE49-F238E27FC236}">
                <a16:creationId xmlns:a16="http://schemas.microsoft.com/office/drawing/2014/main" id="{EC0C4270-ABB9-4079-4229-5E4909643A8D}"/>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5610261" y="5387764"/>
            <a:ext cx="971477" cy="8289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1342565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C2061-FF41-FF16-E23D-0D7C0BB119E3}"/>
              </a:ext>
            </a:extLst>
          </p:cNvPr>
          <p:cNvSpPr>
            <a:spLocks noGrp="1"/>
          </p:cNvSpPr>
          <p:nvPr>
            <p:ph type="title"/>
          </p:nvPr>
        </p:nvSpPr>
        <p:spPr>
          <a:xfrm>
            <a:off x="2127080" y="365125"/>
            <a:ext cx="6938683" cy="1325563"/>
          </a:xfrm>
        </p:spPr>
        <p:txBody>
          <a:bodyPr/>
          <a:lstStyle/>
          <a:p>
            <a:r>
              <a:rPr lang="en-US" dirty="0"/>
              <a:t>Our Initiatives</a:t>
            </a:r>
          </a:p>
        </p:txBody>
      </p:sp>
      <p:sp>
        <p:nvSpPr>
          <p:cNvPr id="3" name="Content Placeholder 2">
            <a:extLst>
              <a:ext uri="{FF2B5EF4-FFF2-40B4-BE49-F238E27FC236}">
                <a16:creationId xmlns:a16="http://schemas.microsoft.com/office/drawing/2014/main" id="{75B65C39-6A60-91AF-BC20-29F23FC8B444}"/>
              </a:ext>
            </a:extLst>
          </p:cNvPr>
          <p:cNvSpPr>
            <a:spLocks noGrp="1"/>
          </p:cNvSpPr>
          <p:nvPr>
            <p:ph idx="1"/>
          </p:nvPr>
        </p:nvSpPr>
        <p:spPr>
          <a:xfrm>
            <a:off x="2127079" y="1825625"/>
            <a:ext cx="9450631" cy="3841699"/>
          </a:xfrm>
        </p:spPr>
        <p:txBody>
          <a:bodyPr>
            <a:normAutofit/>
          </a:bodyPr>
          <a:lstStyle/>
          <a:p>
            <a:pPr marL="0" indent="0">
              <a:buNone/>
            </a:pPr>
            <a:r>
              <a:rPr lang="en-US" dirty="0"/>
              <a:t>Susan L. French Emerging Leader Fellowship Program</a:t>
            </a:r>
          </a:p>
          <a:p>
            <a:pPr lvl="1"/>
            <a:r>
              <a:rPr lang="en-US" dirty="0"/>
              <a:t>Two-year fellowship developed to assist up to three ALA members who have a strong desire to enhance their personal and professional leadership skills.</a:t>
            </a:r>
          </a:p>
          <a:p>
            <a:pPr lvl="2"/>
            <a:r>
              <a:rPr lang="en-US" dirty="0"/>
              <a:t>Registration and travel stipend to CLI (1</a:t>
            </a:r>
            <a:r>
              <a:rPr lang="en-US" baseline="30000" dirty="0"/>
              <a:t>st</a:t>
            </a:r>
            <a:r>
              <a:rPr lang="en-US" dirty="0"/>
              <a:t> and 2</a:t>
            </a:r>
            <a:r>
              <a:rPr lang="en-US" baseline="30000" dirty="0"/>
              <a:t>nd</a:t>
            </a:r>
            <a:r>
              <a:rPr lang="en-US" dirty="0"/>
              <a:t> year in the Fellowship)</a:t>
            </a:r>
          </a:p>
          <a:p>
            <a:pPr lvl="2"/>
            <a:r>
              <a:rPr lang="en-US" dirty="0"/>
              <a:t>Leadership and mentorship coaching sessions</a:t>
            </a:r>
          </a:p>
          <a:p>
            <a:pPr lvl="2"/>
            <a:r>
              <a:rPr lang="en-US" dirty="0"/>
              <a:t>Fellows receive an assigned mentor in their first year and become mentors in their second year</a:t>
            </a:r>
          </a:p>
          <a:p>
            <a:pPr lvl="1"/>
            <a:r>
              <a:rPr lang="en-US" dirty="0"/>
              <a:t>2025 applications will open in April!</a:t>
            </a:r>
            <a:endParaRPr lang="en-US" strike="sngStrike" dirty="0"/>
          </a:p>
        </p:txBody>
      </p:sp>
      <p:pic>
        <p:nvPicPr>
          <p:cNvPr id="7" name="Picture 6">
            <a:extLst>
              <a:ext uri="{FF2B5EF4-FFF2-40B4-BE49-F238E27FC236}">
                <a16:creationId xmlns:a16="http://schemas.microsoft.com/office/drawing/2014/main" id="{A01680EC-D1ED-51EF-9375-B1323AC62074}"/>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5985165" y="5463341"/>
            <a:ext cx="805800" cy="76971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76777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C2061-FF41-FF16-E23D-0D7C0BB119E3}"/>
              </a:ext>
            </a:extLst>
          </p:cNvPr>
          <p:cNvSpPr>
            <a:spLocks noGrp="1"/>
          </p:cNvSpPr>
          <p:nvPr>
            <p:ph type="title"/>
          </p:nvPr>
        </p:nvSpPr>
        <p:spPr>
          <a:xfrm>
            <a:off x="2127080" y="365125"/>
            <a:ext cx="6938683" cy="1325563"/>
          </a:xfrm>
        </p:spPr>
        <p:txBody>
          <a:bodyPr/>
          <a:lstStyle/>
          <a:p>
            <a:r>
              <a:rPr lang="en-US" dirty="0"/>
              <a:t>Our Initiatives</a:t>
            </a:r>
          </a:p>
        </p:txBody>
      </p:sp>
      <p:sp>
        <p:nvSpPr>
          <p:cNvPr id="3" name="Content Placeholder 2">
            <a:extLst>
              <a:ext uri="{FF2B5EF4-FFF2-40B4-BE49-F238E27FC236}">
                <a16:creationId xmlns:a16="http://schemas.microsoft.com/office/drawing/2014/main" id="{75B65C39-6A60-91AF-BC20-29F23FC8B444}"/>
              </a:ext>
            </a:extLst>
          </p:cNvPr>
          <p:cNvSpPr>
            <a:spLocks noGrp="1"/>
          </p:cNvSpPr>
          <p:nvPr>
            <p:ph idx="1"/>
          </p:nvPr>
        </p:nvSpPr>
        <p:spPr>
          <a:xfrm>
            <a:off x="2127080" y="1843022"/>
            <a:ext cx="9450631" cy="3841699"/>
          </a:xfrm>
        </p:spPr>
        <p:txBody>
          <a:bodyPr>
            <a:normAutofit/>
          </a:bodyPr>
          <a:lstStyle/>
          <a:p>
            <a:pPr marL="0" indent="0">
              <a:buNone/>
            </a:pPr>
            <a:r>
              <a:rPr lang="en-US" dirty="0"/>
              <a:t>Growing Seeds</a:t>
            </a:r>
          </a:p>
          <a:p>
            <a:pPr lvl="1"/>
            <a:r>
              <a:rPr lang="en-US" dirty="0"/>
              <a:t>Last year we rejuvenated a former initiative originally geared towards chapters building internship programs.</a:t>
            </a:r>
          </a:p>
          <a:p>
            <a:pPr lvl="1"/>
            <a:r>
              <a:rPr lang="en-US" dirty="0"/>
              <a:t>Growing Seeds creates a program accessible and inclusive to all members, whether independent or belonging to a chapter.</a:t>
            </a:r>
          </a:p>
          <a:p>
            <a:pPr lvl="1"/>
            <a:r>
              <a:rPr lang="en-US" dirty="0"/>
              <a:t>Each year up to $1,000 will be awarded to chapters and members proposing new programs needing “seed” money.</a:t>
            </a:r>
          </a:p>
          <a:p>
            <a:pPr lvl="1"/>
            <a:r>
              <a:rPr lang="en-US" dirty="0"/>
              <a:t>In 2024, grants were awarded to the Arizona and Cyber chapters.</a:t>
            </a:r>
          </a:p>
          <a:p>
            <a:pPr lvl="1"/>
            <a:r>
              <a:rPr lang="en-US" dirty="0"/>
              <a:t>We hope to support even more great ideas in 2025!</a:t>
            </a:r>
          </a:p>
        </p:txBody>
      </p:sp>
      <p:pic>
        <p:nvPicPr>
          <p:cNvPr id="5" name="Picture 4">
            <a:extLst>
              <a:ext uri="{FF2B5EF4-FFF2-40B4-BE49-F238E27FC236}">
                <a16:creationId xmlns:a16="http://schemas.microsoft.com/office/drawing/2014/main" id="{2AB360BB-D145-17BC-3319-0FD058D99EDD}"/>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6004670" y="5532199"/>
            <a:ext cx="847725" cy="6858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127437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Man climbing sheer rock face, holding mountain climbing rope, with carabiners and backpack">
            <a:extLst>
              <a:ext uri="{FF2B5EF4-FFF2-40B4-BE49-F238E27FC236}">
                <a16:creationId xmlns:a16="http://schemas.microsoft.com/office/drawing/2014/main" id="{D42BEF9E-0196-15CE-8E23-B951CF0D869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25000"/>
          <a:stretch/>
        </p:blipFill>
        <p:spPr>
          <a:xfrm>
            <a:off x="20" y="10"/>
            <a:ext cx="12191980" cy="6857990"/>
          </a:xfrm>
          <a:prstGeom prst="rect">
            <a:avLst/>
          </a:prstGeom>
        </p:spPr>
      </p:pic>
      <p:sp>
        <p:nvSpPr>
          <p:cNvPr id="16" name="Rectangle 15">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06DB6E-EA5E-5FD2-E9C1-AF7390F19CE3}"/>
              </a:ext>
            </a:extLst>
          </p:cNvPr>
          <p:cNvSpPr>
            <a:spLocks noGrp="1"/>
          </p:cNvSpPr>
          <p:nvPr>
            <p:ph type="title"/>
          </p:nvPr>
        </p:nvSpPr>
        <p:spPr>
          <a:xfrm>
            <a:off x="523875" y="42595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Entering Uncharted Territory!</a:t>
            </a:r>
          </a:p>
        </p:txBody>
      </p:sp>
      <p:cxnSp>
        <p:nvCxnSpPr>
          <p:cNvPr id="17" name="Straight Connector 1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0616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C2061-FF41-FF16-E23D-0D7C0BB119E3}"/>
              </a:ext>
            </a:extLst>
          </p:cNvPr>
          <p:cNvSpPr>
            <a:spLocks noGrp="1"/>
          </p:cNvSpPr>
          <p:nvPr>
            <p:ph type="title"/>
          </p:nvPr>
        </p:nvSpPr>
        <p:spPr>
          <a:xfrm>
            <a:off x="2127080" y="365125"/>
            <a:ext cx="6938683" cy="1325563"/>
          </a:xfrm>
        </p:spPr>
        <p:txBody>
          <a:bodyPr/>
          <a:lstStyle/>
          <a:p>
            <a:r>
              <a:rPr lang="en-US" dirty="0"/>
              <a:t>Our Initiatives</a:t>
            </a:r>
          </a:p>
        </p:txBody>
      </p:sp>
      <p:sp>
        <p:nvSpPr>
          <p:cNvPr id="3" name="Content Placeholder 2">
            <a:extLst>
              <a:ext uri="{FF2B5EF4-FFF2-40B4-BE49-F238E27FC236}">
                <a16:creationId xmlns:a16="http://schemas.microsoft.com/office/drawing/2014/main" id="{75B65C39-6A60-91AF-BC20-29F23FC8B444}"/>
              </a:ext>
            </a:extLst>
          </p:cNvPr>
          <p:cNvSpPr>
            <a:spLocks noGrp="1"/>
          </p:cNvSpPr>
          <p:nvPr>
            <p:ph idx="1"/>
          </p:nvPr>
        </p:nvSpPr>
        <p:spPr>
          <a:xfrm>
            <a:off x="2127079" y="1825625"/>
            <a:ext cx="9450631" cy="3841699"/>
          </a:xfrm>
        </p:spPr>
        <p:txBody>
          <a:bodyPr>
            <a:normAutofit fontScale="92500"/>
          </a:bodyPr>
          <a:lstStyle/>
          <a:p>
            <a:pPr marL="0" indent="0">
              <a:buNone/>
            </a:pPr>
            <a:r>
              <a:rPr lang="en-US" dirty="0"/>
              <a:t>Corporate Donor Program</a:t>
            </a:r>
          </a:p>
          <a:p>
            <a:pPr lvl="1"/>
            <a:r>
              <a:rPr lang="en-US" dirty="0"/>
              <a:t>Our goal is to attract more corporate donors with a program that clearly outlines the benefits of supporting the Foundation while ensuring financial stability and greater access to unrestricted funds.</a:t>
            </a:r>
          </a:p>
          <a:p>
            <a:pPr lvl="1"/>
            <a:r>
              <a:rPr lang="en-US" dirty="0"/>
              <a:t>Our 2025 levels are:</a:t>
            </a:r>
          </a:p>
          <a:p>
            <a:pPr lvl="2"/>
            <a:r>
              <a:rPr lang="en-US" dirty="0"/>
              <a:t>Visionary ($15,000) </a:t>
            </a:r>
          </a:p>
          <a:p>
            <a:pPr lvl="2"/>
            <a:r>
              <a:rPr lang="en-US" dirty="0"/>
              <a:t>Champion ($10,000) </a:t>
            </a:r>
          </a:p>
          <a:p>
            <a:pPr lvl="2"/>
            <a:r>
              <a:rPr lang="en-US" dirty="0"/>
              <a:t>Advocate ($5,000) </a:t>
            </a:r>
          </a:p>
          <a:p>
            <a:pPr lvl="2"/>
            <a:r>
              <a:rPr lang="en-US" dirty="0"/>
              <a:t>Friend ($2,500) </a:t>
            </a:r>
          </a:p>
          <a:p>
            <a:pPr lvl="1"/>
            <a:r>
              <a:rPr lang="en-US" dirty="0"/>
              <a:t>Over a dozen donors have signed on for our first year of the program!</a:t>
            </a:r>
          </a:p>
        </p:txBody>
      </p:sp>
    </p:spTree>
    <p:extLst>
      <p:ext uri="{BB962C8B-B14F-4D97-AF65-F5344CB8AC3E}">
        <p14:creationId xmlns:p14="http://schemas.microsoft.com/office/powerpoint/2010/main" val="1101376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C2061-FF41-FF16-E23D-0D7C0BB119E3}"/>
              </a:ext>
            </a:extLst>
          </p:cNvPr>
          <p:cNvSpPr>
            <a:spLocks noGrp="1"/>
          </p:cNvSpPr>
          <p:nvPr>
            <p:ph type="title"/>
          </p:nvPr>
        </p:nvSpPr>
        <p:spPr>
          <a:xfrm>
            <a:off x="2127080" y="365125"/>
            <a:ext cx="6938683" cy="1325563"/>
          </a:xfrm>
        </p:spPr>
        <p:txBody>
          <a:bodyPr/>
          <a:lstStyle/>
          <a:p>
            <a:r>
              <a:rPr lang="en-US" dirty="0"/>
              <a:t>Our Initiatives</a:t>
            </a:r>
          </a:p>
        </p:txBody>
      </p:sp>
      <p:sp>
        <p:nvSpPr>
          <p:cNvPr id="3" name="Content Placeholder 2">
            <a:extLst>
              <a:ext uri="{FF2B5EF4-FFF2-40B4-BE49-F238E27FC236}">
                <a16:creationId xmlns:a16="http://schemas.microsoft.com/office/drawing/2014/main" id="{75B65C39-6A60-91AF-BC20-29F23FC8B444}"/>
              </a:ext>
            </a:extLst>
          </p:cNvPr>
          <p:cNvSpPr>
            <a:spLocks noGrp="1"/>
          </p:cNvSpPr>
          <p:nvPr>
            <p:ph idx="1"/>
          </p:nvPr>
        </p:nvSpPr>
        <p:spPr>
          <a:xfrm>
            <a:off x="2127079" y="1825625"/>
            <a:ext cx="9450631" cy="3841699"/>
          </a:xfrm>
        </p:spPr>
        <p:txBody>
          <a:bodyPr>
            <a:normAutofit/>
          </a:bodyPr>
          <a:lstStyle/>
          <a:p>
            <a:pPr marL="0" indent="0">
              <a:buNone/>
            </a:pPr>
            <a:r>
              <a:rPr lang="en-US" dirty="0"/>
              <a:t>The Foundation Heart of ALA Award</a:t>
            </a:r>
          </a:p>
          <a:p>
            <a:pPr lvl="1"/>
            <a:r>
              <a:rPr lang="en-US" dirty="0"/>
              <a:t>Originally brainstormed at ALI 2023, this award recognizes one member of the ALA community who promotes and/or embodies the Foundation’s mission to educate, mentor and inspire people in inclusive ways.</a:t>
            </a:r>
          </a:p>
          <a:p>
            <a:pPr lvl="1"/>
            <a:r>
              <a:rPr lang="en-US" dirty="0"/>
              <a:t>Will be awarded during the Brezina Memorial Session at the 2025 Annual Conference to a member with outstanding community service in 2024 (service ALA of outside).</a:t>
            </a:r>
          </a:p>
        </p:txBody>
      </p:sp>
    </p:spTree>
    <p:extLst>
      <p:ext uri="{BB962C8B-B14F-4D97-AF65-F5344CB8AC3E}">
        <p14:creationId xmlns:p14="http://schemas.microsoft.com/office/powerpoint/2010/main" val="22265235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Person standing on mountain">
            <a:extLst>
              <a:ext uri="{FF2B5EF4-FFF2-40B4-BE49-F238E27FC236}">
                <a16:creationId xmlns:a16="http://schemas.microsoft.com/office/drawing/2014/main" id="{87F0F70B-4B1B-6060-7A68-01DBA5CD3B91}"/>
              </a:ext>
            </a:extLst>
          </p:cNvPr>
          <p:cNvPicPr>
            <a:picLocks noChangeAspect="1"/>
          </p:cNvPicPr>
          <p:nvPr/>
        </p:nvPicPr>
        <p:blipFill>
          <a:blip r:embed="rId2">
            <a:extLst>
              <a:ext uri="{28A0092B-C50C-407E-A947-70E740481C1C}">
                <a14:useLocalDpi xmlns:a14="http://schemas.microsoft.com/office/drawing/2010/main" val="0"/>
              </a:ext>
            </a:extLst>
          </a:blip>
          <a:srcRect l="23298" t="5708" b="3383"/>
          <a:stretch/>
        </p:blipFill>
        <p:spPr>
          <a:xfrm>
            <a:off x="20" y="10"/>
            <a:ext cx="8668492" cy="6857990"/>
          </a:xfrm>
          <a:prstGeom prst="rect">
            <a:avLst/>
          </a:prstGeom>
        </p:spPr>
      </p:pic>
      <p:sp>
        <p:nvSpPr>
          <p:cNvPr id="21" name="Rectangle 20">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5C538D2-A16D-C703-51E9-042261EA8751}"/>
              </a:ext>
            </a:extLst>
          </p:cNvPr>
          <p:cNvSpPr>
            <a:spLocks noGrp="1"/>
          </p:cNvSpPr>
          <p:nvPr>
            <p:ph type="title"/>
          </p:nvPr>
        </p:nvSpPr>
        <p:spPr>
          <a:xfrm>
            <a:off x="7848600" y="1122363"/>
            <a:ext cx="4023360" cy="3204134"/>
          </a:xfrm>
        </p:spPr>
        <p:txBody>
          <a:bodyPr vert="horz" lIns="91440" tIns="45720" rIns="91440" bIns="45720" rtlCol="0" anchor="b">
            <a:normAutofit/>
          </a:bodyPr>
          <a:lstStyle/>
          <a:p>
            <a:r>
              <a:rPr lang="en-US" sz="4800" dirty="0"/>
              <a:t>What Will Take Us to the Next Summit?</a:t>
            </a:r>
          </a:p>
        </p:txBody>
      </p:sp>
      <p:sp>
        <p:nvSpPr>
          <p:cNvPr id="23" name="Rectangle 2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73227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D1773-76BC-B46A-0DC2-7B3AA2E5C4ED}"/>
              </a:ext>
            </a:extLst>
          </p:cNvPr>
          <p:cNvSpPr>
            <a:spLocks noGrp="1"/>
          </p:cNvSpPr>
          <p:nvPr>
            <p:ph type="title"/>
          </p:nvPr>
        </p:nvSpPr>
        <p:spPr>
          <a:xfrm>
            <a:off x="838200" y="411238"/>
            <a:ext cx="9571182" cy="759582"/>
          </a:xfrm>
        </p:spPr>
        <p:txBody>
          <a:bodyPr>
            <a:normAutofit fontScale="90000"/>
          </a:bodyPr>
          <a:lstStyle/>
          <a:p>
            <a:r>
              <a:rPr lang="en-US" dirty="0"/>
              <a:t>Communication Will Take Us to the Summit!</a:t>
            </a:r>
          </a:p>
        </p:txBody>
      </p:sp>
      <p:graphicFrame>
        <p:nvGraphicFramePr>
          <p:cNvPr id="9" name="Content Placeholder 2">
            <a:extLst>
              <a:ext uri="{FF2B5EF4-FFF2-40B4-BE49-F238E27FC236}">
                <a16:creationId xmlns:a16="http://schemas.microsoft.com/office/drawing/2014/main" id="{E3D49B51-EC67-ECDC-4874-00D12AFDF9DD}"/>
              </a:ext>
            </a:extLst>
          </p:cNvPr>
          <p:cNvGraphicFramePr>
            <a:graphicFrameLocks noGrp="1"/>
          </p:cNvGraphicFramePr>
          <p:nvPr>
            <p:ph idx="1"/>
            <p:extLst>
              <p:ext uri="{D42A27DB-BD31-4B8C-83A1-F6EECF244321}">
                <p14:modId xmlns:p14="http://schemas.microsoft.com/office/powerpoint/2010/main" val="2632088977"/>
              </p:ext>
            </p:extLst>
          </p:nvPr>
        </p:nvGraphicFramePr>
        <p:xfrm>
          <a:off x="996647" y="1549854"/>
          <a:ext cx="10082591" cy="36849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92001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ECD71-A3DB-93FC-26DC-026A98D081B6}"/>
              </a:ext>
            </a:extLst>
          </p:cNvPr>
          <p:cNvSpPr>
            <a:spLocks noGrp="1"/>
          </p:cNvSpPr>
          <p:nvPr>
            <p:ph type="ctrTitle"/>
          </p:nvPr>
        </p:nvSpPr>
        <p:spPr>
          <a:xfrm>
            <a:off x="587232" y="1484140"/>
            <a:ext cx="8570836" cy="2166425"/>
          </a:xfrm>
        </p:spPr>
        <p:txBody>
          <a:bodyPr>
            <a:noAutofit/>
          </a:bodyPr>
          <a:lstStyle/>
          <a:p>
            <a:pPr algn="l"/>
            <a:r>
              <a:rPr lang="en-US" sz="4800" dirty="0"/>
              <a:t>The Foundation of the Association of Legal Administrators is the </a:t>
            </a:r>
            <a:br>
              <a:rPr lang="en-US" sz="4800" dirty="0"/>
            </a:br>
            <a:r>
              <a:rPr lang="en-US" sz="4800" b="1" dirty="0"/>
              <a:t>Heart of ALA.</a:t>
            </a:r>
            <a:r>
              <a:rPr lang="en-US" sz="4800" dirty="0"/>
              <a:t> </a:t>
            </a:r>
          </a:p>
        </p:txBody>
      </p:sp>
      <p:sp>
        <p:nvSpPr>
          <p:cNvPr id="3" name="Subtitle 2">
            <a:extLst>
              <a:ext uri="{FF2B5EF4-FFF2-40B4-BE49-F238E27FC236}">
                <a16:creationId xmlns:a16="http://schemas.microsoft.com/office/drawing/2014/main" id="{B920F2CB-21EA-5A0D-AFCC-2AE71F2C93D2}"/>
              </a:ext>
            </a:extLst>
          </p:cNvPr>
          <p:cNvSpPr>
            <a:spLocks noGrp="1"/>
          </p:cNvSpPr>
          <p:nvPr>
            <p:ph type="subTitle" idx="1"/>
          </p:nvPr>
        </p:nvSpPr>
        <p:spPr>
          <a:xfrm>
            <a:off x="1127033" y="3736516"/>
            <a:ext cx="7491234" cy="1637344"/>
          </a:xfrm>
        </p:spPr>
        <p:txBody>
          <a:bodyPr>
            <a:normAutofit fontScale="92500"/>
          </a:bodyPr>
          <a:lstStyle/>
          <a:p>
            <a:pPr algn="l">
              <a:lnSpc>
                <a:spcPct val="110000"/>
              </a:lnSpc>
            </a:pPr>
            <a:r>
              <a:rPr lang="en-US" dirty="0"/>
              <a:t>Our mission is to help educate, mentor and inspire current and future legal management professionals in inclusive ways that foster the development and increase awareness of the profession within the legal industry and our communities.</a:t>
            </a:r>
          </a:p>
        </p:txBody>
      </p:sp>
    </p:spTree>
    <p:extLst>
      <p:ext uri="{BB962C8B-B14F-4D97-AF65-F5344CB8AC3E}">
        <p14:creationId xmlns:p14="http://schemas.microsoft.com/office/powerpoint/2010/main" val="3522146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dark green and blue background&#10;&#10;Description automatically generated">
            <a:extLst>
              <a:ext uri="{FF2B5EF4-FFF2-40B4-BE49-F238E27FC236}">
                <a16:creationId xmlns:a16="http://schemas.microsoft.com/office/drawing/2014/main" id="{EA0F2DE5-A147-485F-9E7C-9DAC3C4318C4}"/>
              </a:ext>
            </a:extLst>
          </p:cNvPr>
          <p:cNvPicPr>
            <a:picLocks noChangeAspect="1"/>
          </p:cNvPicPr>
          <p:nvPr/>
        </p:nvPicPr>
        <p:blipFill>
          <a:blip r:embed="rId2">
            <a:duotone>
              <a:schemeClr val="bg2">
                <a:shade val="45000"/>
                <a:satMod val="135000"/>
              </a:schemeClr>
              <a:prstClr val="white"/>
            </a:duotone>
          </a:blip>
          <a:srcRect t="15059" r="9091" b="8332"/>
          <a:stretch/>
        </p:blipFill>
        <p:spPr>
          <a:xfrm>
            <a:off x="20" y="10"/>
            <a:ext cx="12191980" cy="6857990"/>
          </a:xfrm>
          <a:prstGeom prst="rect">
            <a:avLst/>
          </a:prstGeom>
          <a:solidFill>
            <a:srgbClr val="FFFFCC"/>
          </a:solidFill>
        </p:spPr>
      </p:pic>
      <p:sp>
        <p:nvSpPr>
          <p:cNvPr id="15" name="Rectangle 14">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F456050F-7408-33B0-C275-9FFF9EBCB1B0}"/>
              </a:ext>
            </a:extLst>
          </p:cNvPr>
          <p:cNvSpPr>
            <a:spLocks noGrp="1"/>
          </p:cNvSpPr>
          <p:nvPr>
            <p:ph type="title"/>
          </p:nvPr>
        </p:nvSpPr>
        <p:spPr>
          <a:xfrm>
            <a:off x="838200" y="365125"/>
            <a:ext cx="10515600" cy="1325563"/>
          </a:xfrm>
        </p:spPr>
        <p:txBody>
          <a:bodyPr>
            <a:normAutofit/>
          </a:bodyPr>
          <a:lstStyle/>
          <a:p>
            <a:r>
              <a:rPr lang="en-US" dirty="0"/>
              <a:t>Three Giving Campaigns</a:t>
            </a:r>
          </a:p>
        </p:txBody>
      </p:sp>
      <p:graphicFrame>
        <p:nvGraphicFramePr>
          <p:cNvPr id="5" name="Content Placeholder 2">
            <a:extLst>
              <a:ext uri="{FF2B5EF4-FFF2-40B4-BE49-F238E27FC236}">
                <a16:creationId xmlns:a16="http://schemas.microsoft.com/office/drawing/2014/main" id="{0B1FBAB5-7C9D-6ABA-35E3-AD2B54CD27A1}"/>
              </a:ext>
            </a:extLst>
          </p:cNvPr>
          <p:cNvGraphicFramePr>
            <a:graphicFrameLocks noGrp="1"/>
          </p:cNvGraphicFramePr>
          <p:nvPr>
            <p:ph idx="1"/>
            <p:extLst>
              <p:ext uri="{D42A27DB-BD31-4B8C-83A1-F6EECF244321}">
                <p14:modId xmlns:p14="http://schemas.microsoft.com/office/powerpoint/2010/main" val="3152798732"/>
              </p:ext>
            </p:extLst>
          </p:nvPr>
        </p:nvGraphicFramePr>
        <p:xfrm>
          <a:off x="838200" y="1400752"/>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559020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680C7-8BCE-A48B-70A4-4D041D289E8E}"/>
              </a:ext>
            </a:extLst>
          </p:cNvPr>
          <p:cNvSpPr>
            <a:spLocks noGrp="1"/>
          </p:cNvSpPr>
          <p:nvPr>
            <p:ph type="title"/>
          </p:nvPr>
        </p:nvSpPr>
        <p:spPr>
          <a:xfrm>
            <a:off x="1907036" y="929070"/>
            <a:ext cx="9446763" cy="761618"/>
          </a:xfrm>
        </p:spPr>
        <p:txBody>
          <a:bodyPr/>
          <a:lstStyle/>
          <a:p>
            <a:r>
              <a:rPr lang="en-US" dirty="0"/>
              <a:t>Silent Auction</a:t>
            </a:r>
          </a:p>
        </p:txBody>
      </p:sp>
      <p:graphicFrame>
        <p:nvGraphicFramePr>
          <p:cNvPr id="5" name="Content Placeholder 2">
            <a:extLst>
              <a:ext uri="{FF2B5EF4-FFF2-40B4-BE49-F238E27FC236}">
                <a16:creationId xmlns:a16="http://schemas.microsoft.com/office/drawing/2014/main" id="{C9EDC2F5-CF60-93A2-364E-BFBC461105E2}"/>
              </a:ext>
            </a:extLst>
          </p:cNvPr>
          <p:cNvGraphicFramePr>
            <a:graphicFrameLocks noGrp="1"/>
          </p:cNvGraphicFramePr>
          <p:nvPr>
            <p:ph idx="1"/>
            <p:extLst>
              <p:ext uri="{D42A27DB-BD31-4B8C-83A1-F6EECF244321}">
                <p14:modId xmlns:p14="http://schemas.microsoft.com/office/powerpoint/2010/main" val="2002881291"/>
              </p:ext>
            </p:extLst>
          </p:nvPr>
        </p:nvGraphicFramePr>
        <p:xfrm>
          <a:off x="1907036" y="1825625"/>
          <a:ext cx="9446764" cy="37928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06470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658A09E-44C6-2265-981A-5556F80E36FB}"/>
              </a:ext>
            </a:extLst>
          </p:cNvPr>
          <p:cNvPicPr>
            <a:picLocks noGrp="1" noChangeAspect="1"/>
          </p:cNvPicPr>
          <p:nvPr>
            <p:ph idx="1"/>
          </p:nvPr>
        </p:nvPicPr>
        <p:blipFill>
          <a:blip r:embed="rId3"/>
          <a:stretch>
            <a:fillRect/>
          </a:stretch>
        </p:blipFill>
        <p:spPr>
          <a:xfrm>
            <a:off x="1633854" y="2183365"/>
            <a:ext cx="9280629" cy="1722270"/>
          </a:xfrm>
        </p:spPr>
      </p:pic>
      <p:pic>
        <p:nvPicPr>
          <p:cNvPr id="6" name="Picture 5">
            <a:extLst>
              <a:ext uri="{FF2B5EF4-FFF2-40B4-BE49-F238E27FC236}">
                <a16:creationId xmlns:a16="http://schemas.microsoft.com/office/drawing/2014/main" id="{B686EB7A-FF12-C428-FD62-11A03BB3C3F3}"/>
              </a:ext>
            </a:extLst>
          </p:cNvPr>
          <p:cNvPicPr>
            <a:picLocks noChangeAspect="1"/>
          </p:cNvPicPr>
          <p:nvPr/>
        </p:nvPicPr>
        <p:blipFill>
          <a:blip r:embed="rId4"/>
          <a:srcRect r="54984"/>
          <a:stretch/>
        </p:blipFill>
        <p:spPr>
          <a:xfrm>
            <a:off x="8933283" y="3905635"/>
            <a:ext cx="3258717" cy="1282417"/>
          </a:xfrm>
          <a:prstGeom prst="rect">
            <a:avLst/>
          </a:prstGeom>
        </p:spPr>
      </p:pic>
    </p:spTree>
    <p:extLst>
      <p:ext uri="{BB962C8B-B14F-4D97-AF65-F5344CB8AC3E}">
        <p14:creationId xmlns:p14="http://schemas.microsoft.com/office/powerpoint/2010/main" val="3096426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Riverbank with camping tents on grass beneath coniferous trees">
            <a:extLst>
              <a:ext uri="{FF2B5EF4-FFF2-40B4-BE49-F238E27FC236}">
                <a16:creationId xmlns:a16="http://schemas.microsoft.com/office/drawing/2014/main" id="{D8B145FD-1173-1373-2C7E-E89914A0FAFF}"/>
              </a:ext>
            </a:extLst>
          </p:cNvPr>
          <p:cNvPicPr>
            <a:picLocks noChangeAspect="1"/>
          </p:cNvPicPr>
          <p:nvPr/>
        </p:nvPicPr>
        <p:blipFill>
          <a:blip r:embed="rId2">
            <a:extLst>
              <a:ext uri="{28A0092B-C50C-407E-A947-70E740481C1C}">
                <a14:useLocalDpi xmlns:a14="http://schemas.microsoft.com/office/drawing/2010/main" val="0"/>
              </a:ext>
            </a:extLst>
          </a:blip>
          <a:srcRect r="5882" b="-1"/>
          <a:stretch/>
        </p:blipFill>
        <p:spPr>
          <a:xfrm>
            <a:off x="1" y="10"/>
            <a:ext cx="9669642" cy="6857990"/>
          </a:xfrm>
          <a:prstGeom prst="rect">
            <a:avLst/>
          </a:prstGeom>
        </p:spPr>
      </p:pic>
      <p:sp>
        <p:nvSpPr>
          <p:cNvPr id="26" name="Rectangle 2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9D2A9D6-4A57-1146-9838-F1FA76401940}"/>
              </a:ext>
            </a:extLst>
          </p:cNvPr>
          <p:cNvSpPr>
            <a:spLocks noGrp="1"/>
          </p:cNvSpPr>
          <p:nvPr>
            <p:ph type="title"/>
          </p:nvPr>
        </p:nvSpPr>
        <p:spPr>
          <a:xfrm>
            <a:off x="7531610" y="365125"/>
            <a:ext cx="3822189" cy="1899912"/>
          </a:xfrm>
        </p:spPr>
        <p:txBody>
          <a:bodyPr>
            <a:normAutofit/>
          </a:bodyPr>
          <a:lstStyle/>
          <a:p>
            <a:r>
              <a:rPr lang="en-US" sz="4000"/>
              <a:t>Who Are We?</a:t>
            </a:r>
            <a:endParaRPr lang="en-US" sz="4000" dirty="0"/>
          </a:p>
        </p:txBody>
      </p:sp>
      <p:sp>
        <p:nvSpPr>
          <p:cNvPr id="9" name="Content Placeholder 8">
            <a:extLst>
              <a:ext uri="{FF2B5EF4-FFF2-40B4-BE49-F238E27FC236}">
                <a16:creationId xmlns:a16="http://schemas.microsoft.com/office/drawing/2014/main" id="{B73EB0ED-FC5A-A8D5-3B4C-964ED4610E76}"/>
              </a:ext>
            </a:extLst>
          </p:cNvPr>
          <p:cNvSpPr>
            <a:spLocks noGrp="1"/>
          </p:cNvSpPr>
          <p:nvPr>
            <p:ph idx="1"/>
          </p:nvPr>
        </p:nvSpPr>
        <p:spPr>
          <a:xfrm>
            <a:off x="7531610" y="2434201"/>
            <a:ext cx="3822189" cy="3742762"/>
          </a:xfrm>
        </p:spPr>
        <p:txBody>
          <a:bodyPr>
            <a:normAutofit/>
          </a:bodyPr>
          <a:lstStyle/>
          <a:p>
            <a:r>
              <a:rPr lang="en-US" sz="2000" dirty="0"/>
              <a:t>We’ve got our mission, but who are the people making the journey on the Foundation of ALA this year?</a:t>
            </a:r>
          </a:p>
          <a:p>
            <a:r>
              <a:rPr lang="en-US" sz="2000" dirty="0"/>
              <a:t>Which way do we hike?</a:t>
            </a:r>
          </a:p>
          <a:p>
            <a:r>
              <a:rPr lang="en-US" sz="2000" dirty="0"/>
              <a:t>How will we know we’re on the right track?</a:t>
            </a:r>
          </a:p>
        </p:txBody>
      </p:sp>
    </p:spTree>
    <p:extLst>
      <p:ext uri="{BB962C8B-B14F-4D97-AF65-F5344CB8AC3E}">
        <p14:creationId xmlns:p14="http://schemas.microsoft.com/office/powerpoint/2010/main" val="1389837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88C5DE2-6AD4-CB3E-4C28-ACC7A7B2FB32}"/>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2024-2025 BOARD OF TRUSTEES</a:t>
            </a:r>
          </a:p>
        </p:txBody>
      </p:sp>
      <p:sp>
        <p:nvSpPr>
          <p:cNvPr id="5" name="TextBox 4">
            <a:extLst>
              <a:ext uri="{FF2B5EF4-FFF2-40B4-BE49-F238E27FC236}">
                <a16:creationId xmlns:a16="http://schemas.microsoft.com/office/drawing/2014/main" id="{A00EB81F-74C8-0752-3E7D-A9717DD1CFF6}"/>
              </a:ext>
            </a:extLst>
          </p:cNvPr>
          <p:cNvSpPr txBox="1"/>
          <p:nvPr/>
        </p:nvSpPr>
        <p:spPr>
          <a:xfrm>
            <a:off x="912710" y="3603596"/>
            <a:ext cx="1904283" cy="646331"/>
          </a:xfrm>
          <a:prstGeom prst="rect">
            <a:avLst/>
          </a:prstGeom>
          <a:noFill/>
        </p:spPr>
        <p:txBody>
          <a:bodyPr wrap="square" rtlCol="0">
            <a:spAutoFit/>
          </a:bodyPr>
          <a:lstStyle/>
          <a:p>
            <a:pPr algn="ctr"/>
            <a:r>
              <a:rPr lang="en-US" sz="1200" b="1" dirty="0"/>
              <a:t>Kristie Lynn Manning, </a:t>
            </a:r>
            <a:br>
              <a:rPr lang="en-US" sz="1200" b="1" dirty="0"/>
            </a:br>
            <a:r>
              <a:rPr lang="en-US" sz="1200" b="1" dirty="0"/>
              <a:t>CLM, SHRM-CP</a:t>
            </a:r>
          </a:p>
          <a:p>
            <a:pPr algn="ctr"/>
            <a:r>
              <a:rPr lang="en-US" sz="1200" dirty="0"/>
              <a:t>President</a:t>
            </a:r>
          </a:p>
        </p:txBody>
      </p:sp>
      <p:pic>
        <p:nvPicPr>
          <p:cNvPr id="7" name="Picture 6">
            <a:extLst>
              <a:ext uri="{FF2B5EF4-FFF2-40B4-BE49-F238E27FC236}">
                <a16:creationId xmlns:a16="http://schemas.microsoft.com/office/drawing/2014/main" id="{428BD506-364E-4A7D-5D0D-E9B1B34E17C0}"/>
              </a:ext>
            </a:extLst>
          </p:cNvPr>
          <p:cNvPicPr>
            <a:picLocks noChangeAspect="1"/>
          </p:cNvPicPr>
          <p:nvPr/>
        </p:nvPicPr>
        <p:blipFill>
          <a:blip r:embed="rId2"/>
          <a:stretch>
            <a:fillRect/>
          </a:stretch>
        </p:blipFill>
        <p:spPr>
          <a:xfrm>
            <a:off x="1077491" y="1684540"/>
            <a:ext cx="1610925" cy="1947672"/>
          </a:xfrm>
          <a:prstGeom prst="rect">
            <a:avLst/>
          </a:prstGeom>
        </p:spPr>
      </p:pic>
      <p:pic>
        <p:nvPicPr>
          <p:cNvPr id="13" name="Picture 12">
            <a:extLst>
              <a:ext uri="{FF2B5EF4-FFF2-40B4-BE49-F238E27FC236}">
                <a16:creationId xmlns:a16="http://schemas.microsoft.com/office/drawing/2014/main" id="{113E4FB7-99F7-D4D7-C8E6-E95532B646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82436" y="1704428"/>
            <a:ext cx="1689361" cy="1911096"/>
          </a:xfrm>
          <a:prstGeom prst="rect">
            <a:avLst/>
          </a:prstGeom>
        </p:spPr>
      </p:pic>
      <p:sp>
        <p:nvSpPr>
          <p:cNvPr id="15" name="TextBox 14">
            <a:extLst>
              <a:ext uri="{FF2B5EF4-FFF2-40B4-BE49-F238E27FC236}">
                <a16:creationId xmlns:a16="http://schemas.microsoft.com/office/drawing/2014/main" id="{85FEF62B-116F-5840-599E-AF32FECA3F3B}"/>
              </a:ext>
            </a:extLst>
          </p:cNvPr>
          <p:cNvSpPr txBox="1"/>
          <p:nvPr/>
        </p:nvSpPr>
        <p:spPr>
          <a:xfrm>
            <a:off x="3664897" y="3614805"/>
            <a:ext cx="1988070" cy="461665"/>
          </a:xfrm>
          <a:prstGeom prst="rect">
            <a:avLst/>
          </a:prstGeom>
          <a:noFill/>
        </p:spPr>
        <p:txBody>
          <a:bodyPr wrap="square" rtlCol="0">
            <a:spAutoFit/>
          </a:bodyPr>
          <a:lstStyle/>
          <a:p>
            <a:pPr algn="ctr"/>
            <a:r>
              <a:rPr lang="en-US" sz="1200" b="1" dirty="0"/>
              <a:t>Kira L. Hansen, CLM</a:t>
            </a:r>
          </a:p>
          <a:p>
            <a:pPr algn="ctr"/>
            <a:r>
              <a:rPr lang="en-US" sz="1200" dirty="0"/>
              <a:t>Vice President</a:t>
            </a:r>
          </a:p>
        </p:txBody>
      </p:sp>
      <p:pic>
        <p:nvPicPr>
          <p:cNvPr id="18" name="Picture 17">
            <a:extLst>
              <a:ext uri="{FF2B5EF4-FFF2-40B4-BE49-F238E27FC236}">
                <a16:creationId xmlns:a16="http://schemas.microsoft.com/office/drawing/2014/main" id="{4B9CCD12-141F-12EB-200A-5D5F86C53B75}"/>
              </a:ext>
            </a:extLst>
          </p:cNvPr>
          <p:cNvPicPr>
            <a:picLocks noChangeAspect="1"/>
          </p:cNvPicPr>
          <p:nvPr/>
        </p:nvPicPr>
        <p:blipFill>
          <a:blip r:embed="rId4"/>
          <a:stretch>
            <a:fillRect/>
          </a:stretch>
        </p:blipFill>
        <p:spPr>
          <a:xfrm>
            <a:off x="6693069" y="1669851"/>
            <a:ext cx="1595152" cy="1947672"/>
          </a:xfrm>
          <a:prstGeom prst="rect">
            <a:avLst/>
          </a:prstGeom>
        </p:spPr>
      </p:pic>
      <p:sp>
        <p:nvSpPr>
          <p:cNvPr id="19" name="TextBox 18">
            <a:extLst>
              <a:ext uri="{FF2B5EF4-FFF2-40B4-BE49-F238E27FC236}">
                <a16:creationId xmlns:a16="http://schemas.microsoft.com/office/drawing/2014/main" id="{BC440CA6-CE42-64EA-2831-2EB738D097EA}"/>
              </a:ext>
            </a:extLst>
          </p:cNvPr>
          <p:cNvSpPr txBox="1"/>
          <p:nvPr/>
        </p:nvSpPr>
        <p:spPr>
          <a:xfrm>
            <a:off x="6239460" y="3630509"/>
            <a:ext cx="2502370" cy="276999"/>
          </a:xfrm>
          <a:prstGeom prst="rect">
            <a:avLst/>
          </a:prstGeom>
          <a:noFill/>
        </p:spPr>
        <p:txBody>
          <a:bodyPr wrap="square" rtlCol="0">
            <a:spAutoFit/>
          </a:bodyPr>
          <a:lstStyle/>
          <a:p>
            <a:pPr algn="ctr"/>
            <a:r>
              <a:rPr lang="en-US" sz="1200" b="1" dirty="0"/>
              <a:t>Karen Michelle Beasley, PA</a:t>
            </a:r>
          </a:p>
        </p:txBody>
      </p:sp>
      <p:pic>
        <p:nvPicPr>
          <p:cNvPr id="21" name="Picture 20">
            <a:extLst>
              <a:ext uri="{FF2B5EF4-FFF2-40B4-BE49-F238E27FC236}">
                <a16:creationId xmlns:a16="http://schemas.microsoft.com/office/drawing/2014/main" id="{706EA96C-CA4E-8349-67BD-C6C24F4D968E}"/>
              </a:ext>
            </a:extLst>
          </p:cNvPr>
          <p:cNvPicPr>
            <a:picLocks noChangeAspect="1"/>
          </p:cNvPicPr>
          <p:nvPr/>
        </p:nvPicPr>
        <p:blipFill>
          <a:blip r:embed="rId5"/>
          <a:stretch>
            <a:fillRect/>
          </a:stretch>
        </p:blipFill>
        <p:spPr>
          <a:xfrm>
            <a:off x="9489953" y="1655924"/>
            <a:ext cx="1624556" cy="1947672"/>
          </a:xfrm>
          <a:prstGeom prst="rect">
            <a:avLst/>
          </a:prstGeom>
        </p:spPr>
      </p:pic>
      <p:sp>
        <p:nvSpPr>
          <p:cNvPr id="22" name="TextBox 21">
            <a:extLst>
              <a:ext uri="{FF2B5EF4-FFF2-40B4-BE49-F238E27FC236}">
                <a16:creationId xmlns:a16="http://schemas.microsoft.com/office/drawing/2014/main" id="{F4FA5866-A61B-1033-D9AE-0FC0EEF2749B}"/>
              </a:ext>
            </a:extLst>
          </p:cNvPr>
          <p:cNvSpPr txBox="1"/>
          <p:nvPr/>
        </p:nvSpPr>
        <p:spPr>
          <a:xfrm>
            <a:off x="9311521" y="3604137"/>
            <a:ext cx="1971536" cy="461665"/>
          </a:xfrm>
          <a:prstGeom prst="rect">
            <a:avLst/>
          </a:prstGeom>
          <a:noFill/>
        </p:spPr>
        <p:txBody>
          <a:bodyPr wrap="square" rtlCol="0">
            <a:spAutoFit/>
          </a:bodyPr>
          <a:lstStyle/>
          <a:p>
            <a:pPr algn="ctr"/>
            <a:r>
              <a:rPr lang="en-US" sz="1200" b="1" dirty="0"/>
              <a:t>Eryn Carter, CAE</a:t>
            </a:r>
          </a:p>
          <a:p>
            <a:pPr algn="ctr"/>
            <a:r>
              <a:rPr lang="en-US" sz="1200" dirty="0"/>
              <a:t>Executive Director</a:t>
            </a:r>
          </a:p>
        </p:txBody>
      </p:sp>
      <p:sp>
        <p:nvSpPr>
          <p:cNvPr id="23" name="TextBox 22">
            <a:extLst>
              <a:ext uri="{FF2B5EF4-FFF2-40B4-BE49-F238E27FC236}">
                <a16:creationId xmlns:a16="http://schemas.microsoft.com/office/drawing/2014/main" id="{B13A72E1-3901-2884-75C0-DBA9B183126D}"/>
              </a:ext>
            </a:extLst>
          </p:cNvPr>
          <p:cNvSpPr txBox="1"/>
          <p:nvPr/>
        </p:nvSpPr>
        <p:spPr>
          <a:xfrm>
            <a:off x="823991" y="6183053"/>
            <a:ext cx="2081719" cy="461665"/>
          </a:xfrm>
          <a:prstGeom prst="rect">
            <a:avLst/>
          </a:prstGeom>
          <a:noFill/>
        </p:spPr>
        <p:txBody>
          <a:bodyPr wrap="square" rtlCol="0">
            <a:spAutoFit/>
          </a:bodyPr>
          <a:lstStyle/>
          <a:p>
            <a:pPr algn="ctr"/>
            <a:r>
              <a:rPr lang="en-US" sz="1200" b="1" dirty="0"/>
              <a:t>Emily C. Spehar</a:t>
            </a:r>
          </a:p>
          <a:p>
            <a:pPr algn="ctr"/>
            <a:endParaRPr lang="en-US" sz="1200" dirty="0"/>
          </a:p>
        </p:txBody>
      </p:sp>
      <p:pic>
        <p:nvPicPr>
          <p:cNvPr id="1032" name="Picture 8">
            <a:extLst>
              <a:ext uri="{FF2B5EF4-FFF2-40B4-BE49-F238E27FC236}">
                <a16:creationId xmlns:a16="http://schemas.microsoft.com/office/drawing/2014/main" id="{8AEAB9A2-5D32-7302-40E5-4116F4BED0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5408" y="4221311"/>
            <a:ext cx="1527048" cy="194698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DEBFE886-4349-1D53-C26D-7B6C69D512C5}"/>
              </a:ext>
            </a:extLst>
          </p:cNvPr>
          <p:cNvSpPr txBox="1"/>
          <p:nvPr/>
        </p:nvSpPr>
        <p:spPr>
          <a:xfrm>
            <a:off x="3664897" y="6188411"/>
            <a:ext cx="1908810" cy="461665"/>
          </a:xfrm>
          <a:prstGeom prst="rect">
            <a:avLst/>
          </a:prstGeom>
          <a:noFill/>
        </p:spPr>
        <p:txBody>
          <a:bodyPr wrap="square" rtlCol="0">
            <a:spAutoFit/>
          </a:bodyPr>
          <a:lstStyle/>
          <a:p>
            <a:pPr algn="ctr"/>
            <a:r>
              <a:rPr lang="en-US" sz="1200" b="1" dirty="0"/>
              <a:t>Julie S. Logan,</a:t>
            </a:r>
          </a:p>
          <a:p>
            <a:pPr algn="ctr"/>
            <a:r>
              <a:rPr lang="en-US" sz="1200" b="1" dirty="0"/>
              <a:t>SPHR, SHRM-SCP</a:t>
            </a:r>
          </a:p>
        </p:txBody>
      </p:sp>
      <p:pic>
        <p:nvPicPr>
          <p:cNvPr id="1034" name="Picture 10">
            <a:extLst>
              <a:ext uri="{FF2B5EF4-FFF2-40B4-BE49-F238E27FC236}">
                <a16:creationId xmlns:a16="http://schemas.microsoft.com/office/drawing/2014/main" id="{B3EF9487-BD35-CA73-CD55-CE6D0A0011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88133" y="4203931"/>
            <a:ext cx="1483941" cy="194767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FC760D56-71CF-5832-1554-A594D69ADF3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58835" y="4203931"/>
            <a:ext cx="1476908" cy="194767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295339F3-702C-1ECD-1758-8E63A897FB65}"/>
              </a:ext>
            </a:extLst>
          </p:cNvPr>
          <p:cNvSpPr txBox="1"/>
          <p:nvPr/>
        </p:nvSpPr>
        <p:spPr>
          <a:xfrm>
            <a:off x="6429260" y="6177862"/>
            <a:ext cx="2001685" cy="830997"/>
          </a:xfrm>
          <a:prstGeom prst="rect">
            <a:avLst/>
          </a:prstGeom>
          <a:noFill/>
        </p:spPr>
        <p:txBody>
          <a:bodyPr wrap="square" rtlCol="0">
            <a:spAutoFit/>
          </a:bodyPr>
          <a:lstStyle/>
          <a:p>
            <a:pPr algn="ctr"/>
            <a:r>
              <a:rPr lang="en-US" sz="1200" b="1" dirty="0"/>
              <a:t>Travis C. Armstrong, </a:t>
            </a:r>
          </a:p>
          <a:p>
            <a:pPr algn="ctr"/>
            <a:r>
              <a:rPr lang="en-US" sz="1200" b="1" dirty="0"/>
              <a:t>CLM, CPA</a:t>
            </a:r>
          </a:p>
          <a:p>
            <a:pPr algn="ctr"/>
            <a:r>
              <a:rPr lang="en-US" sz="1200" dirty="0"/>
              <a:t>ALA President-Elect</a:t>
            </a:r>
          </a:p>
          <a:p>
            <a:pPr algn="ctr"/>
            <a:endParaRPr lang="en-US" sz="1200" dirty="0"/>
          </a:p>
        </p:txBody>
      </p:sp>
      <p:sp>
        <p:nvSpPr>
          <p:cNvPr id="26" name="TextBox 25">
            <a:extLst>
              <a:ext uri="{FF2B5EF4-FFF2-40B4-BE49-F238E27FC236}">
                <a16:creationId xmlns:a16="http://schemas.microsoft.com/office/drawing/2014/main" id="{5B3CA10B-CE2C-CEEA-6FD8-A576A883543B}"/>
              </a:ext>
            </a:extLst>
          </p:cNvPr>
          <p:cNvSpPr txBox="1"/>
          <p:nvPr/>
        </p:nvSpPr>
        <p:spPr>
          <a:xfrm>
            <a:off x="9164529" y="6168297"/>
            <a:ext cx="2127756" cy="646331"/>
          </a:xfrm>
          <a:prstGeom prst="rect">
            <a:avLst/>
          </a:prstGeom>
          <a:noFill/>
        </p:spPr>
        <p:txBody>
          <a:bodyPr wrap="square" rtlCol="0">
            <a:spAutoFit/>
          </a:bodyPr>
          <a:lstStyle/>
          <a:p>
            <a:pPr algn="ctr"/>
            <a:r>
              <a:rPr lang="en-US" sz="1200" b="1" dirty="0"/>
              <a:t>Frederick J. Esposito, Jr.</a:t>
            </a:r>
          </a:p>
          <a:p>
            <a:pPr algn="ctr"/>
            <a:r>
              <a:rPr lang="en-US" sz="1200" b="1" dirty="0"/>
              <a:t>CLM, MBA</a:t>
            </a:r>
          </a:p>
          <a:p>
            <a:pPr algn="ctr"/>
            <a:r>
              <a:rPr lang="en-US" sz="1200" dirty="0"/>
              <a:t>Treasurer</a:t>
            </a:r>
          </a:p>
        </p:txBody>
      </p:sp>
      <p:pic>
        <p:nvPicPr>
          <p:cNvPr id="27" name="Picture 26">
            <a:extLst>
              <a:ext uri="{FF2B5EF4-FFF2-40B4-BE49-F238E27FC236}">
                <a16:creationId xmlns:a16="http://schemas.microsoft.com/office/drawing/2014/main" id="{E0401A55-5856-0D37-94F4-376E047A24D1}"/>
              </a:ext>
            </a:extLst>
          </p:cNvPr>
          <p:cNvPicPr>
            <a:picLocks noChangeAspect="1"/>
          </p:cNvPicPr>
          <p:nvPr/>
        </p:nvPicPr>
        <p:blipFill>
          <a:blip r:embed="rId9">
            <a:extLst>
              <a:ext uri="{28A0092B-C50C-407E-A947-70E740481C1C}">
                <a14:useLocalDpi xmlns:a14="http://schemas.microsoft.com/office/drawing/2010/main" val="0"/>
              </a:ext>
            </a:extLst>
          </a:blip>
          <a:srcRect l="8333" r="8333"/>
          <a:stretch/>
        </p:blipFill>
        <p:spPr bwMode="auto">
          <a:xfrm>
            <a:off x="1015242" y="4203931"/>
            <a:ext cx="1623060" cy="194767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14226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D1773-76BC-B46A-0DC2-7B3AA2E5C4ED}"/>
              </a:ext>
            </a:extLst>
          </p:cNvPr>
          <p:cNvSpPr>
            <a:spLocks noGrp="1"/>
          </p:cNvSpPr>
          <p:nvPr>
            <p:ph type="title"/>
          </p:nvPr>
        </p:nvSpPr>
        <p:spPr>
          <a:xfrm>
            <a:off x="838200" y="411238"/>
            <a:ext cx="9742714" cy="759582"/>
          </a:xfrm>
        </p:spPr>
        <p:txBody>
          <a:bodyPr>
            <a:normAutofit/>
          </a:bodyPr>
          <a:lstStyle/>
          <a:p>
            <a:r>
              <a:rPr lang="en-US" dirty="0"/>
              <a:t>Trustee Changes for 2025-2026</a:t>
            </a:r>
          </a:p>
        </p:txBody>
      </p:sp>
      <p:pic>
        <p:nvPicPr>
          <p:cNvPr id="5" name="Content Placeholder 4">
            <a:extLst>
              <a:ext uri="{FF2B5EF4-FFF2-40B4-BE49-F238E27FC236}">
                <a16:creationId xmlns:a16="http://schemas.microsoft.com/office/drawing/2014/main" id="{0EA4A0FE-98DB-7899-F9A7-464073D1F954}"/>
              </a:ext>
            </a:extLst>
          </p:cNvPr>
          <p:cNvPicPr>
            <a:picLocks noGrp="1" noChangeAspect="1"/>
          </p:cNvPicPr>
          <p:nvPr>
            <p:ph idx="1"/>
          </p:nvPr>
        </p:nvPicPr>
        <p:blipFill>
          <a:blip r:embed="rId3"/>
          <a:stretch>
            <a:fillRect/>
          </a:stretch>
        </p:blipFill>
        <p:spPr>
          <a:xfrm>
            <a:off x="6511317" y="1576582"/>
            <a:ext cx="2283426" cy="2864790"/>
          </a:xfrm>
        </p:spPr>
      </p:pic>
      <p:sp>
        <p:nvSpPr>
          <p:cNvPr id="6" name="TextBox 5">
            <a:extLst>
              <a:ext uri="{FF2B5EF4-FFF2-40B4-BE49-F238E27FC236}">
                <a16:creationId xmlns:a16="http://schemas.microsoft.com/office/drawing/2014/main" id="{37240DAD-A217-5E1F-69A9-5978C8F88D3E}"/>
              </a:ext>
            </a:extLst>
          </p:cNvPr>
          <p:cNvSpPr txBox="1"/>
          <p:nvPr/>
        </p:nvSpPr>
        <p:spPr>
          <a:xfrm>
            <a:off x="962913" y="3973486"/>
            <a:ext cx="2007772" cy="646331"/>
          </a:xfrm>
          <a:prstGeom prst="rect">
            <a:avLst/>
          </a:prstGeom>
          <a:noFill/>
        </p:spPr>
        <p:txBody>
          <a:bodyPr wrap="square" rtlCol="0">
            <a:spAutoFit/>
          </a:bodyPr>
          <a:lstStyle/>
          <a:p>
            <a:pPr algn="ctr"/>
            <a:r>
              <a:rPr lang="en-US" sz="1200" b="1" dirty="0"/>
              <a:t>Kristie Lynn Manning, </a:t>
            </a:r>
            <a:br>
              <a:rPr lang="en-US" sz="1200" b="1" dirty="0"/>
            </a:br>
            <a:r>
              <a:rPr lang="en-US" sz="1200" b="1" dirty="0"/>
              <a:t>CLM, SHRM-CP</a:t>
            </a:r>
          </a:p>
          <a:p>
            <a:pPr algn="ctr"/>
            <a:r>
              <a:rPr lang="en-US" sz="1200" dirty="0"/>
              <a:t>President</a:t>
            </a:r>
          </a:p>
        </p:txBody>
      </p:sp>
      <p:pic>
        <p:nvPicPr>
          <p:cNvPr id="7" name="Picture 6">
            <a:extLst>
              <a:ext uri="{FF2B5EF4-FFF2-40B4-BE49-F238E27FC236}">
                <a16:creationId xmlns:a16="http://schemas.microsoft.com/office/drawing/2014/main" id="{6F5D0A0D-E161-1045-65E4-18DBFDDA2A67}"/>
              </a:ext>
            </a:extLst>
          </p:cNvPr>
          <p:cNvPicPr>
            <a:picLocks noChangeAspect="1"/>
          </p:cNvPicPr>
          <p:nvPr/>
        </p:nvPicPr>
        <p:blipFill>
          <a:blip r:embed="rId4"/>
          <a:stretch>
            <a:fillRect/>
          </a:stretch>
        </p:blipFill>
        <p:spPr>
          <a:xfrm>
            <a:off x="1077491" y="1684540"/>
            <a:ext cx="1893194" cy="2288946"/>
          </a:xfrm>
          <a:prstGeom prst="rect">
            <a:avLst/>
          </a:prstGeom>
        </p:spPr>
      </p:pic>
      <p:sp>
        <p:nvSpPr>
          <p:cNvPr id="8" name="TextBox 7">
            <a:extLst>
              <a:ext uri="{FF2B5EF4-FFF2-40B4-BE49-F238E27FC236}">
                <a16:creationId xmlns:a16="http://schemas.microsoft.com/office/drawing/2014/main" id="{B9C1DB6A-6BAF-FB79-75C3-B7EC70801107}"/>
              </a:ext>
            </a:extLst>
          </p:cNvPr>
          <p:cNvSpPr txBox="1"/>
          <p:nvPr/>
        </p:nvSpPr>
        <p:spPr>
          <a:xfrm>
            <a:off x="3207776" y="1940767"/>
            <a:ext cx="2472908" cy="1477328"/>
          </a:xfrm>
          <a:prstGeom prst="rect">
            <a:avLst/>
          </a:prstGeom>
          <a:noFill/>
        </p:spPr>
        <p:txBody>
          <a:bodyPr wrap="square" rtlCol="0">
            <a:spAutoFit/>
          </a:bodyPr>
          <a:lstStyle/>
          <a:p>
            <a:r>
              <a:rPr lang="en-US" dirty="0"/>
              <a:t>Thank you for your incredible service</a:t>
            </a:r>
          </a:p>
          <a:p>
            <a:r>
              <a:rPr lang="en-US" dirty="0"/>
              <a:t>To the Foundation of ALA, from 2021 to 2025, Kristie Manning!</a:t>
            </a:r>
          </a:p>
        </p:txBody>
      </p:sp>
      <p:sp>
        <p:nvSpPr>
          <p:cNvPr id="9" name="TextBox 8">
            <a:extLst>
              <a:ext uri="{FF2B5EF4-FFF2-40B4-BE49-F238E27FC236}">
                <a16:creationId xmlns:a16="http://schemas.microsoft.com/office/drawing/2014/main" id="{90B8E570-2E19-C811-E09C-E17462024A47}"/>
              </a:ext>
            </a:extLst>
          </p:cNvPr>
          <p:cNvSpPr txBox="1"/>
          <p:nvPr/>
        </p:nvSpPr>
        <p:spPr>
          <a:xfrm>
            <a:off x="8959962" y="1940767"/>
            <a:ext cx="2283425" cy="1477328"/>
          </a:xfrm>
          <a:prstGeom prst="rect">
            <a:avLst/>
          </a:prstGeom>
          <a:noFill/>
        </p:spPr>
        <p:txBody>
          <a:bodyPr wrap="square" rtlCol="0">
            <a:spAutoFit/>
          </a:bodyPr>
          <a:lstStyle/>
          <a:p>
            <a:r>
              <a:rPr lang="en-US" dirty="0"/>
              <a:t>The Foundation of ALA welcomes </a:t>
            </a:r>
          </a:p>
          <a:p>
            <a:r>
              <a:rPr lang="en-US" dirty="0"/>
              <a:t>Bill Davis to the Board of Trustees, 2025-2029</a:t>
            </a:r>
          </a:p>
        </p:txBody>
      </p:sp>
    </p:spTree>
    <p:extLst>
      <p:ext uri="{BB962C8B-B14F-4D97-AF65-F5344CB8AC3E}">
        <p14:creationId xmlns:p14="http://schemas.microsoft.com/office/powerpoint/2010/main" val="2351451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D1773-76BC-B46A-0DC2-7B3AA2E5C4ED}"/>
              </a:ext>
            </a:extLst>
          </p:cNvPr>
          <p:cNvSpPr>
            <a:spLocks noGrp="1"/>
          </p:cNvSpPr>
          <p:nvPr>
            <p:ph type="title"/>
          </p:nvPr>
        </p:nvSpPr>
        <p:spPr>
          <a:xfrm>
            <a:off x="838200" y="411238"/>
            <a:ext cx="9742714" cy="759582"/>
          </a:xfrm>
        </p:spPr>
        <p:txBody>
          <a:bodyPr>
            <a:normAutofit/>
          </a:bodyPr>
          <a:lstStyle/>
          <a:p>
            <a:r>
              <a:rPr lang="en-US" dirty="0"/>
              <a:t>Trustee Changes for 2025-2026</a:t>
            </a:r>
          </a:p>
        </p:txBody>
      </p:sp>
      <p:pic>
        <p:nvPicPr>
          <p:cNvPr id="7" name="Picture 6">
            <a:extLst>
              <a:ext uri="{FF2B5EF4-FFF2-40B4-BE49-F238E27FC236}">
                <a16:creationId xmlns:a16="http://schemas.microsoft.com/office/drawing/2014/main" id="{6F5D0A0D-E161-1045-65E4-18DBFDDA2A67}"/>
              </a:ext>
            </a:extLst>
          </p:cNvPr>
          <p:cNvPicPr>
            <a:picLocks noChangeAspect="1"/>
          </p:cNvPicPr>
          <p:nvPr/>
        </p:nvPicPr>
        <p:blipFill>
          <a:blip r:embed="rId3"/>
          <a:stretch>
            <a:fillRect/>
          </a:stretch>
        </p:blipFill>
        <p:spPr>
          <a:xfrm>
            <a:off x="1077491" y="1684540"/>
            <a:ext cx="1893194" cy="2288946"/>
          </a:xfrm>
          <a:prstGeom prst="rect">
            <a:avLst/>
          </a:prstGeom>
        </p:spPr>
      </p:pic>
      <p:sp>
        <p:nvSpPr>
          <p:cNvPr id="8" name="TextBox 7">
            <a:extLst>
              <a:ext uri="{FF2B5EF4-FFF2-40B4-BE49-F238E27FC236}">
                <a16:creationId xmlns:a16="http://schemas.microsoft.com/office/drawing/2014/main" id="{B9C1DB6A-6BAF-FB79-75C3-B7EC70801107}"/>
              </a:ext>
            </a:extLst>
          </p:cNvPr>
          <p:cNvSpPr txBox="1"/>
          <p:nvPr/>
        </p:nvSpPr>
        <p:spPr>
          <a:xfrm>
            <a:off x="3207775" y="1940767"/>
            <a:ext cx="2592523" cy="2031325"/>
          </a:xfrm>
          <a:prstGeom prst="rect">
            <a:avLst/>
          </a:prstGeom>
          <a:noFill/>
        </p:spPr>
        <p:txBody>
          <a:bodyPr wrap="square" rtlCol="0">
            <a:spAutoFit/>
          </a:bodyPr>
          <a:lstStyle/>
          <a:p>
            <a:r>
              <a:rPr lang="en-US" dirty="0"/>
              <a:t>Thank you for your support and advocacy for the Foundation of ALA this past year.  We look forward to your leadership as the 2025-2026 ALA President!</a:t>
            </a:r>
          </a:p>
        </p:txBody>
      </p:sp>
      <p:sp>
        <p:nvSpPr>
          <p:cNvPr id="9" name="TextBox 8">
            <a:extLst>
              <a:ext uri="{FF2B5EF4-FFF2-40B4-BE49-F238E27FC236}">
                <a16:creationId xmlns:a16="http://schemas.microsoft.com/office/drawing/2014/main" id="{90B8E570-2E19-C811-E09C-E17462024A47}"/>
              </a:ext>
            </a:extLst>
          </p:cNvPr>
          <p:cNvSpPr txBox="1"/>
          <p:nvPr/>
        </p:nvSpPr>
        <p:spPr>
          <a:xfrm>
            <a:off x="8959962" y="1940767"/>
            <a:ext cx="2283425" cy="1200329"/>
          </a:xfrm>
          <a:prstGeom prst="rect">
            <a:avLst/>
          </a:prstGeom>
          <a:noFill/>
        </p:spPr>
        <p:txBody>
          <a:bodyPr wrap="square" rtlCol="0">
            <a:spAutoFit/>
          </a:bodyPr>
          <a:lstStyle/>
          <a:p>
            <a:r>
              <a:rPr lang="en-US" dirty="0"/>
              <a:t>We look forward to working together in the coming year, Elyssa Goldstein!</a:t>
            </a:r>
          </a:p>
        </p:txBody>
      </p:sp>
      <p:pic>
        <p:nvPicPr>
          <p:cNvPr id="3" name="Picture 10">
            <a:extLst>
              <a:ext uri="{FF2B5EF4-FFF2-40B4-BE49-F238E27FC236}">
                <a16:creationId xmlns:a16="http://schemas.microsoft.com/office/drawing/2014/main" id="{74B3065D-A907-1491-4BA8-562138C8EA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7491" y="1684540"/>
            <a:ext cx="1893194" cy="24848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BC5B7F4-6CBF-7AC5-74DB-BAF49A685978}"/>
              </a:ext>
            </a:extLst>
          </p:cNvPr>
          <p:cNvSpPr txBox="1"/>
          <p:nvPr/>
        </p:nvSpPr>
        <p:spPr>
          <a:xfrm>
            <a:off x="1023245" y="4169356"/>
            <a:ext cx="2001685" cy="1015663"/>
          </a:xfrm>
          <a:prstGeom prst="rect">
            <a:avLst/>
          </a:prstGeom>
          <a:noFill/>
        </p:spPr>
        <p:txBody>
          <a:bodyPr wrap="square" rtlCol="0">
            <a:spAutoFit/>
          </a:bodyPr>
          <a:lstStyle/>
          <a:p>
            <a:pPr algn="ctr"/>
            <a:r>
              <a:rPr lang="en-US" sz="1200" b="1" dirty="0"/>
              <a:t>Travis C. Armstrong, </a:t>
            </a:r>
          </a:p>
          <a:p>
            <a:pPr algn="ctr"/>
            <a:r>
              <a:rPr lang="en-US" sz="1200" b="1" dirty="0"/>
              <a:t>CLM, CPA</a:t>
            </a:r>
            <a:br>
              <a:rPr lang="en-US" sz="1200" b="1" dirty="0"/>
            </a:br>
            <a:r>
              <a:rPr lang="en-US" sz="1200" dirty="0"/>
              <a:t>2024-2025</a:t>
            </a:r>
          </a:p>
          <a:p>
            <a:pPr algn="ctr"/>
            <a:r>
              <a:rPr lang="en-US" sz="1200" dirty="0"/>
              <a:t>ALA President-Elect</a:t>
            </a:r>
          </a:p>
          <a:p>
            <a:pPr algn="ctr"/>
            <a:endParaRPr lang="en-US" sz="1200" dirty="0"/>
          </a:p>
        </p:txBody>
      </p:sp>
      <p:pic>
        <p:nvPicPr>
          <p:cNvPr id="1026" name="Picture 2">
            <a:extLst>
              <a:ext uri="{FF2B5EF4-FFF2-40B4-BE49-F238E27FC236}">
                <a16:creationId xmlns:a16="http://schemas.microsoft.com/office/drawing/2014/main" id="{D6F5AFFD-29AA-4D5D-3059-8352F550CD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1317" y="1576582"/>
            <a:ext cx="2285736" cy="274975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5B559FB-FED1-F0A1-4915-32B7628DABA3}"/>
              </a:ext>
            </a:extLst>
          </p:cNvPr>
          <p:cNvSpPr txBox="1"/>
          <p:nvPr/>
        </p:nvSpPr>
        <p:spPr>
          <a:xfrm>
            <a:off x="6653342" y="4326340"/>
            <a:ext cx="2001685" cy="1015663"/>
          </a:xfrm>
          <a:prstGeom prst="rect">
            <a:avLst/>
          </a:prstGeom>
          <a:noFill/>
        </p:spPr>
        <p:txBody>
          <a:bodyPr wrap="square" rtlCol="0">
            <a:spAutoFit/>
          </a:bodyPr>
          <a:lstStyle/>
          <a:p>
            <a:pPr algn="ctr"/>
            <a:r>
              <a:rPr lang="en-US" sz="1200" b="1" dirty="0"/>
              <a:t>Elyssa A. Goldstein, CLM, PHR, SHRM-CP</a:t>
            </a:r>
          </a:p>
          <a:p>
            <a:pPr algn="ctr"/>
            <a:r>
              <a:rPr lang="en-US" sz="1200" dirty="0"/>
              <a:t>2025-2026</a:t>
            </a:r>
            <a:br>
              <a:rPr lang="en-US" sz="1200" b="1" dirty="0"/>
            </a:br>
            <a:r>
              <a:rPr lang="en-US" sz="1200" dirty="0"/>
              <a:t>ALA President-Elect</a:t>
            </a:r>
          </a:p>
          <a:p>
            <a:pPr algn="ctr"/>
            <a:endParaRPr lang="en-US" sz="1200" dirty="0"/>
          </a:p>
        </p:txBody>
      </p:sp>
    </p:spTree>
    <p:extLst>
      <p:ext uri="{BB962C8B-B14F-4D97-AF65-F5344CB8AC3E}">
        <p14:creationId xmlns:p14="http://schemas.microsoft.com/office/powerpoint/2010/main" val="3413718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3CC49-C67E-5FE4-1393-8749A6B5FA54}"/>
              </a:ext>
            </a:extLst>
          </p:cNvPr>
          <p:cNvSpPr>
            <a:spLocks noGrp="1"/>
          </p:cNvSpPr>
          <p:nvPr>
            <p:ph type="title"/>
          </p:nvPr>
        </p:nvSpPr>
        <p:spPr>
          <a:xfrm>
            <a:off x="1290918" y="220044"/>
            <a:ext cx="8782152" cy="616120"/>
          </a:xfrm>
        </p:spPr>
        <p:txBody>
          <a:bodyPr>
            <a:normAutofit fontScale="90000"/>
          </a:bodyPr>
          <a:lstStyle/>
          <a:p>
            <a:r>
              <a:rPr lang="en-US" dirty="0"/>
              <a:t>Strategic Direction</a:t>
            </a:r>
          </a:p>
        </p:txBody>
      </p:sp>
      <p:graphicFrame>
        <p:nvGraphicFramePr>
          <p:cNvPr id="4" name="Content Placeholder 3">
            <a:extLst>
              <a:ext uri="{FF2B5EF4-FFF2-40B4-BE49-F238E27FC236}">
                <a16:creationId xmlns:a16="http://schemas.microsoft.com/office/drawing/2014/main" id="{CB33C1FD-FD91-0FDB-6B3D-681D0687E297}"/>
              </a:ext>
            </a:extLst>
          </p:cNvPr>
          <p:cNvGraphicFramePr>
            <a:graphicFrameLocks noGrp="1"/>
          </p:cNvGraphicFramePr>
          <p:nvPr>
            <p:ph idx="1"/>
            <p:extLst>
              <p:ext uri="{D42A27DB-BD31-4B8C-83A1-F6EECF244321}">
                <p14:modId xmlns:p14="http://schemas.microsoft.com/office/powerpoint/2010/main" val="273442665"/>
              </p:ext>
            </p:extLst>
          </p:nvPr>
        </p:nvGraphicFramePr>
        <p:xfrm>
          <a:off x="1290918" y="1409989"/>
          <a:ext cx="10515597" cy="2103120"/>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2062643578"/>
                    </a:ext>
                  </a:extLst>
                </a:gridCol>
                <a:gridCol w="3505199">
                  <a:extLst>
                    <a:ext uri="{9D8B030D-6E8A-4147-A177-3AD203B41FA5}">
                      <a16:colId xmlns:a16="http://schemas.microsoft.com/office/drawing/2014/main" val="406860886"/>
                    </a:ext>
                  </a:extLst>
                </a:gridCol>
                <a:gridCol w="3505199">
                  <a:extLst>
                    <a:ext uri="{9D8B030D-6E8A-4147-A177-3AD203B41FA5}">
                      <a16:colId xmlns:a16="http://schemas.microsoft.com/office/drawing/2014/main" val="1139979253"/>
                    </a:ext>
                  </a:extLst>
                </a:gridCol>
              </a:tblGrid>
              <a:tr h="370840">
                <a:tc>
                  <a:txBody>
                    <a:bodyPr/>
                    <a:lstStyle/>
                    <a:p>
                      <a:r>
                        <a:rPr lang="en-US" sz="2400" dirty="0">
                          <a:ln>
                            <a:noFill/>
                          </a:ln>
                          <a:solidFill>
                            <a:schemeClr val="lt1"/>
                          </a:solidFill>
                        </a:rPr>
                        <a:t>Engagement</a:t>
                      </a:r>
                      <a:endParaRPr lang="en-US" dirty="0">
                        <a:ln>
                          <a:noFill/>
                        </a:ln>
                        <a:solidFill>
                          <a:schemeClr val="lt1"/>
                        </a:solidFill>
                      </a:endParaRPr>
                    </a:p>
                    <a:p>
                      <a:endParaRPr lang="en-US" dirty="0">
                        <a:ln>
                          <a:noFill/>
                        </a:ln>
                        <a:solidFill>
                          <a:schemeClr val="lt1"/>
                        </a:solidFill>
                      </a:endParaRPr>
                    </a:p>
                    <a:p>
                      <a:r>
                        <a:rPr lang="en-US" b="0" dirty="0">
                          <a:ln>
                            <a:noFill/>
                          </a:ln>
                          <a:solidFill>
                            <a:schemeClr val="lt1"/>
                          </a:solidFill>
                        </a:rPr>
                        <a:t>Draw people into the</a:t>
                      </a:r>
                    </a:p>
                    <a:p>
                      <a:r>
                        <a:rPr lang="en-US" b="0" dirty="0">
                          <a:ln>
                            <a:noFill/>
                          </a:ln>
                          <a:solidFill>
                            <a:schemeClr val="lt1"/>
                          </a:solidFill>
                        </a:rPr>
                        <a:t>Foundation to enhance</a:t>
                      </a:r>
                    </a:p>
                    <a:p>
                      <a:r>
                        <a:rPr lang="en-US" b="0" dirty="0">
                          <a:ln>
                            <a:noFill/>
                          </a:ln>
                          <a:solidFill>
                            <a:schemeClr val="lt1"/>
                          </a:solidFill>
                        </a:rPr>
                        <a:t>their overall experience</a:t>
                      </a:r>
                    </a:p>
                    <a:p>
                      <a:r>
                        <a:rPr lang="en-US" b="0" dirty="0">
                          <a:ln>
                            <a:noFill/>
                          </a:ln>
                          <a:solidFill>
                            <a:schemeClr val="lt1"/>
                          </a:solidFill>
                        </a:rPr>
                        <a:t>within ALA.</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2400" dirty="0">
                          <a:ln>
                            <a:noFill/>
                          </a:ln>
                          <a:solidFill>
                            <a:schemeClr val="lt1"/>
                          </a:solidFill>
                        </a:rPr>
                        <a:t>Impact</a:t>
                      </a:r>
                      <a:endParaRPr lang="en-US" dirty="0">
                        <a:ln>
                          <a:noFill/>
                        </a:ln>
                        <a:solidFill>
                          <a:schemeClr val="lt1"/>
                        </a:solidFill>
                      </a:endParaRPr>
                    </a:p>
                    <a:p>
                      <a:endParaRPr lang="en-US" dirty="0">
                        <a:ln>
                          <a:noFill/>
                        </a:ln>
                        <a:solidFill>
                          <a:schemeClr val="lt1"/>
                        </a:solidFill>
                      </a:endParaRPr>
                    </a:p>
                    <a:p>
                      <a:r>
                        <a:rPr lang="en-US" b="0" dirty="0">
                          <a:ln>
                            <a:noFill/>
                          </a:ln>
                          <a:solidFill>
                            <a:schemeClr val="lt1"/>
                          </a:solidFill>
                        </a:rPr>
                        <a:t>Expand the value and </a:t>
                      </a:r>
                    </a:p>
                    <a:p>
                      <a:r>
                        <a:rPr lang="en-US" b="0" dirty="0">
                          <a:ln>
                            <a:noFill/>
                          </a:ln>
                          <a:solidFill>
                            <a:schemeClr val="lt1"/>
                          </a:solidFill>
                        </a:rPr>
                        <a:t>scope of all initiative so the</a:t>
                      </a:r>
                    </a:p>
                    <a:p>
                      <a:r>
                        <a:rPr lang="en-US" b="0" dirty="0">
                          <a:ln>
                            <a:noFill/>
                          </a:ln>
                          <a:solidFill>
                            <a:schemeClr val="lt1"/>
                          </a:solidFill>
                        </a:rPr>
                        <a:t>ALA community and other</a:t>
                      </a:r>
                    </a:p>
                    <a:p>
                      <a:r>
                        <a:rPr lang="en-US" b="0" dirty="0">
                          <a:ln>
                            <a:noFill/>
                          </a:ln>
                          <a:solidFill>
                            <a:schemeClr val="lt1"/>
                          </a:solidFill>
                        </a:rPr>
                        <a:t>key audiences know who</a:t>
                      </a:r>
                    </a:p>
                    <a:p>
                      <a:r>
                        <a:rPr lang="en-US" b="0" dirty="0">
                          <a:ln>
                            <a:noFill/>
                          </a:ln>
                          <a:solidFill>
                            <a:schemeClr val="lt1"/>
                          </a:solidFill>
                        </a:rPr>
                        <a:t>we are and what we do.</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2400" dirty="0">
                          <a:ln>
                            <a:noFill/>
                          </a:ln>
                          <a:solidFill>
                            <a:schemeClr val="lt1"/>
                          </a:solidFill>
                        </a:rPr>
                        <a:t>Endurance</a:t>
                      </a:r>
                      <a:endParaRPr lang="en-US" dirty="0">
                        <a:ln>
                          <a:noFill/>
                        </a:ln>
                        <a:solidFill>
                          <a:schemeClr val="lt1"/>
                        </a:solidFill>
                      </a:endParaRPr>
                    </a:p>
                    <a:p>
                      <a:endParaRPr lang="en-US" dirty="0">
                        <a:ln>
                          <a:noFill/>
                        </a:ln>
                        <a:solidFill>
                          <a:schemeClr val="lt1"/>
                        </a:solidFill>
                      </a:endParaRPr>
                    </a:p>
                    <a:p>
                      <a:r>
                        <a:rPr lang="en-US" b="0" dirty="0">
                          <a:ln>
                            <a:noFill/>
                          </a:ln>
                          <a:solidFill>
                            <a:schemeClr val="lt1"/>
                          </a:solidFill>
                        </a:rPr>
                        <a:t>Shape and define a legacy</a:t>
                      </a:r>
                    </a:p>
                    <a:p>
                      <a:r>
                        <a:rPr lang="en-US" b="0" dirty="0">
                          <a:ln>
                            <a:noFill/>
                          </a:ln>
                          <a:solidFill>
                            <a:schemeClr val="lt1"/>
                          </a:solidFill>
                        </a:rPr>
                        <a:t>that others will recognize</a:t>
                      </a:r>
                    </a:p>
                    <a:p>
                      <a:r>
                        <a:rPr lang="en-US" b="0" dirty="0">
                          <a:ln>
                            <a:noFill/>
                          </a:ln>
                          <a:solidFill>
                            <a:schemeClr val="lt1"/>
                          </a:solidFill>
                        </a:rPr>
                        <a:t>and remember by honoring</a:t>
                      </a:r>
                    </a:p>
                    <a:p>
                      <a:r>
                        <a:rPr lang="en-US" b="0" dirty="0">
                          <a:ln>
                            <a:noFill/>
                          </a:ln>
                          <a:solidFill>
                            <a:schemeClr val="lt1"/>
                          </a:solidFill>
                        </a:rPr>
                        <a:t>the past and celebrating the future.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39897322"/>
                  </a:ext>
                </a:extLst>
              </a:tr>
            </a:tbl>
          </a:graphicData>
        </a:graphic>
      </p:graphicFrame>
    </p:spTree>
    <p:extLst>
      <p:ext uri="{BB962C8B-B14F-4D97-AF65-F5344CB8AC3E}">
        <p14:creationId xmlns:p14="http://schemas.microsoft.com/office/powerpoint/2010/main" val="692878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680C7-8BCE-A48B-70A4-4D041D289E8E}"/>
              </a:ext>
            </a:extLst>
          </p:cNvPr>
          <p:cNvSpPr>
            <a:spLocks noGrp="1"/>
          </p:cNvSpPr>
          <p:nvPr>
            <p:ph type="title"/>
          </p:nvPr>
        </p:nvSpPr>
        <p:spPr>
          <a:xfrm>
            <a:off x="1907036" y="929070"/>
            <a:ext cx="9446763" cy="761618"/>
          </a:xfrm>
        </p:spPr>
        <p:txBody>
          <a:bodyPr/>
          <a:lstStyle/>
          <a:p>
            <a:r>
              <a:rPr lang="en-US" dirty="0"/>
              <a:t>Annual Report</a:t>
            </a:r>
          </a:p>
        </p:txBody>
      </p:sp>
      <p:graphicFrame>
        <p:nvGraphicFramePr>
          <p:cNvPr id="5" name="Content Placeholder 2">
            <a:extLst>
              <a:ext uri="{FF2B5EF4-FFF2-40B4-BE49-F238E27FC236}">
                <a16:creationId xmlns:a16="http://schemas.microsoft.com/office/drawing/2014/main" id="{C9EDC2F5-CF60-93A2-364E-BFBC461105E2}"/>
              </a:ext>
            </a:extLst>
          </p:cNvPr>
          <p:cNvGraphicFramePr>
            <a:graphicFrameLocks noGrp="1"/>
          </p:cNvGraphicFramePr>
          <p:nvPr>
            <p:ph idx="1"/>
            <p:extLst>
              <p:ext uri="{D42A27DB-BD31-4B8C-83A1-F6EECF244321}">
                <p14:modId xmlns:p14="http://schemas.microsoft.com/office/powerpoint/2010/main" val="2549118176"/>
              </p:ext>
            </p:extLst>
          </p:nvPr>
        </p:nvGraphicFramePr>
        <p:xfrm>
          <a:off x="1907036" y="1825625"/>
          <a:ext cx="9446764" cy="37928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36687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Person and dog at top of rugged mountain">
            <a:extLst>
              <a:ext uri="{FF2B5EF4-FFF2-40B4-BE49-F238E27FC236}">
                <a16:creationId xmlns:a16="http://schemas.microsoft.com/office/drawing/2014/main" id="{69F2E1E1-8839-2AC4-5E36-C65E1C48CA6F}"/>
              </a:ext>
            </a:extLst>
          </p:cNvPr>
          <p:cNvPicPr>
            <a:picLocks noChangeAspect="1"/>
          </p:cNvPicPr>
          <p:nvPr/>
        </p:nvPicPr>
        <p:blipFill>
          <a:blip r:embed="rId2">
            <a:extLst>
              <a:ext uri="{28A0092B-C50C-407E-A947-70E740481C1C}">
                <a14:useLocalDpi xmlns:a14="http://schemas.microsoft.com/office/drawing/2010/main" val="0"/>
              </a:ext>
            </a:extLst>
          </a:blip>
          <a:srcRect r="5882" b="-1"/>
          <a:stretch/>
        </p:blipFill>
        <p:spPr>
          <a:xfrm>
            <a:off x="2522356" y="10"/>
            <a:ext cx="9669642" cy="6857990"/>
          </a:xfrm>
          <a:prstGeom prst="rect">
            <a:avLst/>
          </a:prstGeom>
        </p:spPr>
      </p:pic>
      <p:sp>
        <p:nvSpPr>
          <p:cNvPr id="21" name="Rectangle 2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1551269-30BE-EB81-4FDB-B21B09EF6D06}"/>
              </a:ext>
            </a:extLst>
          </p:cNvPr>
          <p:cNvSpPr>
            <a:spLocks noGrp="1"/>
          </p:cNvSpPr>
          <p:nvPr>
            <p:ph type="title"/>
          </p:nvPr>
        </p:nvSpPr>
        <p:spPr>
          <a:xfrm>
            <a:off x="838200" y="365125"/>
            <a:ext cx="3822189" cy="1899912"/>
          </a:xfrm>
        </p:spPr>
        <p:txBody>
          <a:bodyPr>
            <a:normAutofit/>
          </a:bodyPr>
          <a:lstStyle/>
          <a:p>
            <a:r>
              <a:rPr lang="en-US" sz="4000"/>
              <a:t>We’ve Come a Long Way Already</a:t>
            </a:r>
          </a:p>
        </p:txBody>
      </p:sp>
      <p:sp>
        <p:nvSpPr>
          <p:cNvPr id="9" name="Content Placeholder 8">
            <a:extLst>
              <a:ext uri="{FF2B5EF4-FFF2-40B4-BE49-F238E27FC236}">
                <a16:creationId xmlns:a16="http://schemas.microsoft.com/office/drawing/2014/main" id="{67BC8822-FD43-2421-624C-77DD8B87708D}"/>
              </a:ext>
            </a:extLst>
          </p:cNvPr>
          <p:cNvSpPr>
            <a:spLocks noGrp="1"/>
          </p:cNvSpPr>
          <p:nvPr>
            <p:ph idx="1"/>
          </p:nvPr>
        </p:nvSpPr>
        <p:spPr>
          <a:xfrm>
            <a:off x="838200" y="2434201"/>
            <a:ext cx="3822189" cy="3742762"/>
          </a:xfrm>
        </p:spPr>
        <p:txBody>
          <a:bodyPr>
            <a:normAutofit/>
          </a:bodyPr>
          <a:lstStyle/>
          <a:p>
            <a:r>
              <a:rPr lang="en-US" sz="2000" dirty="0"/>
              <a:t>The last few years have seen incredible growth and maturity for the Foundation.</a:t>
            </a:r>
          </a:p>
          <a:p>
            <a:r>
              <a:rPr lang="en-US" sz="2000" dirty="0"/>
              <a:t>Let’s take a look at some of the initiatives that keep us motivated, as we move to the next base camp towards the summit. </a:t>
            </a:r>
          </a:p>
        </p:txBody>
      </p:sp>
    </p:spTree>
    <p:extLst>
      <p:ext uri="{BB962C8B-B14F-4D97-AF65-F5344CB8AC3E}">
        <p14:creationId xmlns:p14="http://schemas.microsoft.com/office/powerpoint/2010/main" val="3403336029"/>
      </p:ext>
    </p:extLst>
  </p:cSld>
  <p:clrMapOvr>
    <a:masterClrMapping/>
  </p:clrMapOvr>
</p:sld>
</file>

<file path=ppt/theme/theme1.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0d0b4d8-dac0-442f-a11d-e01bf3bc84e2"/>
    <TaxKeywordTaxHTField xmlns="b0d0b4d8-dac0-442f-a11d-e01bf3bc84e2">
      <Terms xmlns="http://schemas.microsoft.com/office/infopath/2007/PartnerControls"/>
    </TaxKeywordTaxHTField>
    <lcf76f155ced4ddcb4097134ff3c332f xmlns="be7b40e5-340a-4e74-9c0f-b738c40e60a9">
      <Terms xmlns="http://schemas.microsoft.com/office/infopath/2007/PartnerControls"/>
    </lcf76f155ced4ddcb4097134ff3c332f>
    <Retention_x0020_Date xmlns="b0d0b4d8-dac0-442f-a11d-e01bf3bc84e2">5 Years</Retention_x0020_Date>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CD7C44D390C7F94AB10D50C99F01CA71" ma:contentTypeVersion="21" ma:contentTypeDescription="Create a new document." ma:contentTypeScope="" ma:versionID="d01d84adb9c95ea6627d029bc532bd8b">
  <xsd:schema xmlns:xsd="http://www.w3.org/2001/XMLSchema" xmlns:xs="http://www.w3.org/2001/XMLSchema" xmlns:p="http://schemas.microsoft.com/office/2006/metadata/properties" xmlns:ns2="b0d0b4d8-dac0-442f-a11d-e01bf3bc84e2" xmlns:ns3="be7b40e5-340a-4e74-9c0f-b738c40e60a9" targetNamespace="http://schemas.microsoft.com/office/2006/metadata/properties" ma:root="true" ma:fieldsID="09a06d5d7455000061f0902f7786f6aa" ns2:_="" ns3:_="">
    <xsd:import namespace="b0d0b4d8-dac0-442f-a11d-e01bf3bc84e2"/>
    <xsd:import namespace="be7b40e5-340a-4e74-9c0f-b738c40e60a9"/>
    <xsd:element name="properties">
      <xsd:complexType>
        <xsd:sequence>
          <xsd:element name="documentManagement">
            <xsd:complexType>
              <xsd:all>
                <xsd:element ref="ns2:SharedWithUsers" minOccurs="0"/>
                <xsd:element ref="ns2:SharingHintHash"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2:TaxKeywordTaxHTField" minOccurs="0"/>
                <xsd:element ref="ns2:TaxCatchAll" minOccurs="0"/>
                <xsd:element ref="ns2:Retention_x0020_Date" minOccurs="0"/>
                <xsd:element ref="ns2:_dlc_DocId" minOccurs="0"/>
                <xsd:element ref="ns2:_dlc_DocIdUrl" minOccurs="0"/>
                <xsd:element ref="ns2:_dlc_DocIdPersistId" minOccurs="0"/>
                <xsd:element ref="ns3:MediaServiceAutoKeyPoints" minOccurs="0"/>
                <xsd:element ref="ns3:MediaServiceKeyPoints" minOccurs="0"/>
                <xsd:element ref="ns3:MediaServiceGenerationTime" minOccurs="0"/>
                <xsd:element ref="ns3:MediaServiceEventHashCode" minOccurs="0"/>
                <xsd:element ref="ns3:MediaServiceOCR" minOccurs="0"/>
                <xsd:element ref="ns3:lcf76f155ced4ddcb4097134ff3c332f" minOccurs="0"/>
                <xsd:element ref="ns3:MediaServiceObjectDetectorVersions" minOccurs="0"/>
                <xsd:element ref="ns3:MediaServiceSearchPropertie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d0b4d8-dac0-442f-a11d-e01bf3bc84e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element name="TaxKeywordTaxHTField" ma:index="17" nillable="true" ma:taxonomy="true" ma:internalName="TaxKeywordTaxHTField" ma:taxonomyFieldName="TaxKeyword" ma:displayName="Enterprise Keywords" ma:fieldId="{23f27201-bee3-471e-b2e7-b64fd8b7ca38}" ma:taxonomyMulti="true" ma:sspId="e99fb18b-195f-4cbe-b952-cf12f91f9893" ma:termSetId="00000000-0000-0000-0000-000000000000" ma:anchorId="00000000-0000-0000-0000-000000000000" ma:open="true" ma:isKeyword="true">
      <xsd:complexType>
        <xsd:sequence>
          <xsd:element ref="pc:Terms" minOccurs="0" maxOccurs="1"/>
        </xsd:sequence>
      </xsd:complexType>
    </xsd:element>
    <xsd:element name="TaxCatchAll" ma:index="18" nillable="true" ma:displayName="Taxonomy Catch All Column" ma:hidden="true" ma:list="{7dde1d07-175e-4208-85f5-5974fcc063e7}" ma:internalName="TaxCatchAll" ma:showField="CatchAllData" ma:web="b0d0b4d8-dac0-442f-a11d-e01bf3bc84e2">
      <xsd:complexType>
        <xsd:complexContent>
          <xsd:extension base="dms:MultiChoiceLookup">
            <xsd:sequence>
              <xsd:element name="Value" type="dms:Lookup" maxOccurs="unbounded" minOccurs="0" nillable="true"/>
            </xsd:sequence>
          </xsd:extension>
        </xsd:complexContent>
      </xsd:complexType>
    </xsd:element>
    <xsd:element name="Retention_x0020_Date" ma:index="19" nillable="true" ma:displayName="Retention Date" ma:default="5 Years" ma:format="Dropdown" ma:internalName="Retention_x0020_Date">
      <xsd:simpleType>
        <xsd:restriction base="dms:Choice">
          <xsd:enumeration value="1 Year"/>
          <xsd:enumeration value="2 Years"/>
          <xsd:enumeration value="3 Years"/>
          <xsd:enumeration value="4 Years"/>
          <xsd:enumeration value="5 Years"/>
          <xsd:enumeration value="6 Years"/>
          <xsd:enumeration value="7 Years"/>
          <xsd:enumeration value="8 Years"/>
          <xsd:enumeration value="9 Years"/>
          <xsd:enumeration value="10 Years"/>
          <xsd:enumeration value="Permanent"/>
        </xsd:restriction>
      </xsd:simpleType>
    </xsd:element>
    <xsd:element name="_dlc_DocId" ma:index="20" nillable="true" ma:displayName="Document ID Value" ma:description="The value of the document ID assigned to this item." ma:internalName="_dlc_DocId" ma:readOnly="true">
      <xsd:simpleType>
        <xsd:restriction base="dms:Text"/>
      </xsd:simpleType>
    </xsd:element>
    <xsd:element name="_dlc_DocIdUrl" ma:index="2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2"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e7b40e5-340a-4e74-9c0f-b738c40e60a9"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ServiceGenerationTime" ma:index="25" nillable="true" ma:displayName="MediaServiceGenerationTime" ma:hidden="true" ma:internalName="MediaServiceGenerationTime" ma:readOnly="true">
      <xsd:simpleType>
        <xsd:restriction base="dms:Text"/>
      </xsd:simpleType>
    </xsd:element>
    <xsd:element name="MediaServiceEventHashCode" ma:index="26" nillable="true" ma:displayName="MediaServiceEventHashCode" ma:hidden="true" ma:internalName="MediaServiceEventHashCode" ma:readOnly="true">
      <xsd:simpleType>
        <xsd:restriction base="dms:Text"/>
      </xsd:simpleType>
    </xsd:element>
    <xsd:element name="MediaServiceOCR" ma:index="27" nillable="true" ma:displayName="Extracted Text" ma:internalName="MediaServiceOCR" ma:readOnly="true">
      <xsd:simpleType>
        <xsd:restriction base="dms:Note">
          <xsd:maxLength value="255"/>
        </xsd:restriction>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e99fb18b-195f-4cbe-b952-cf12f91f989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element name="MediaLengthInSeconds" ma:index="32"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C4BD25-B290-4DA6-9D58-ABD9B3791F5E}">
  <ds:schemaRefs>
    <ds:schemaRef ds:uri="http://schemas.microsoft.com/sharepoint/v3/contenttype/forms"/>
  </ds:schemaRefs>
</ds:datastoreItem>
</file>

<file path=customXml/itemProps2.xml><?xml version="1.0" encoding="utf-8"?>
<ds:datastoreItem xmlns:ds="http://schemas.openxmlformats.org/officeDocument/2006/customXml" ds:itemID="{CD1D307B-4A17-4BAB-8059-69E8AD633229}">
  <ds:schemaRefs>
    <ds:schemaRef ds:uri="be7b40e5-340a-4e74-9c0f-b738c40e60a9"/>
    <ds:schemaRef ds:uri="http://www.w3.org/XML/1998/namespace"/>
    <ds:schemaRef ds:uri="http://purl.org/dc/elements/1.1/"/>
    <ds:schemaRef ds:uri="http://schemas.microsoft.com/office/2006/documentManagement/types"/>
    <ds:schemaRef ds:uri="http://schemas.microsoft.com/office/2006/metadata/properties"/>
    <ds:schemaRef ds:uri="http://purl.org/dc/dcmitype/"/>
    <ds:schemaRef ds:uri="b0d0b4d8-dac0-442f-a11d-e01bf3bc84e2"/>
    <ds:schemaRef ds:uri="http://schemas.microsoft.com/office/infopath/2007/PartnerControl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3FB35AA4-DC29-438E-868B-393A9219C27E}">
  <ds:schemaRefs>
    <ds:schemaRef ds:uri="http://schemas.microsoft.com/sharepoint/events"/>
  </ds:schemaRefs>
</ds:datastoreItem>
</file>

<file path=customXml/itemProps4.xml><?xml version="1.0" encoding="utf-8"?>
<ds:datastoreItem xmlns:ds="http://schemas.openxmlformats.org/officeDocument/2006/customXml" ds:itemID="{695ED5D3-4432-4584-9F24-B7607F54A9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d0b4d8-dac0-442f-a11d-e01bf3bc84e2"/>
    <ds:schemaRef ds:uri="be7b40e5-340a-4e74-9c0f-b738c40e60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1328</TotalTime>
  <Words>1143</Words>
  <Application>Microsoft Office PowerPoint</Application>
  <PresentationFormat>Widescreen</PresentationFormat>
  <Paragraphs>130</Paragraphs>
  <Slides>22</Slides>
  <Notes>0</Notes>
  <HiddenSlides>0</HiddenSlides>
  <MMClips>0</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Office Theme</vt:lpstr>
      <vt:lpstr>1_Office Theme</vt:lpstr>
      <vt:lpstr>Climb Higher: The Foundation of ALA’s Journey to the Next Summit</vt:lpstr>
      <vt:lpstr>The Foundation of the Association of Legal Administrators is the  Heart of ALA. </vt:lpstr>
      <vt:lpstr>Who Are We?</vt:lpstr>
      <vt:lpstr>2024-2025 BOARD OF TRUSTEES</vt:lpstr>
      <vt:lpstr>Trustee Changes for 2025-2026</vt:lpstr>
      <vt:lpstr>Trustee Changes for 2025-2026</vt:lpstr>
      <vt:lpstr>Strategic Direction</vt:lpstr>
      <vt:lpstr>Annual Report</vt:lpstr>
      <vt:lpstr>We’ve Come a Long Way Already</vt:lpstr>
      <vt:lpstr>Our Initiatives</vt:lpstr>
      <vt:lpstr>Our Initiatives</vt:lpstr>
      <vt:lpstr>Our Initiatives</vt:lpstr>
      <vt:lpstr>Our Initiatives</vt:lpstr>
      <vt:lpstr>Our Initiatives</vt:lpstr>
      <vt:lpstr>Entering Uncharted Territory!</vt:lpstr>
      <vt:lpstr>Our Initiatives</vt:lpstr>
      <vt:lpstr>Our Initiatives</vt:lpstr>
      <vt:lpstr>What Will Take Us to the Next Summit?</vt:lpstr>
      <vt:lpstr>Communication Will Take Us to the Summit!</vt:lpstr>
      <vt:lpstr>Three Giving Campaigns</vt:lpstr>
      <vt:lpstr>Silent Auction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Christea Parent</dc:creator>
  <cp:lastModifiedBy>Tarah Dickerson</cp:lastModifiedBy>
  <cp:revision>25</cp:revision>
  <dcterms:created xsi:type="dcterms:W3CDTF">2024-03-08T20:07:51Z</dcterms:created>
  <dcterms:modified xsi:type="dcterms:W3CDTF">2025-03-08T03:08:30Z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ContentTypeId">
    <vt:lpwstr>0x010100CD7C44D390C7F94AB10D50C99F01CA71</vt:lpwstr>
  </property>
  <property fmtid="{D5CDD505-2E9C-101B-9397-08002B2CF9AE}" pid="4" name="_dlc_DocIdItemGuid">
    <vt:lpwstr>73a4fe73-418b-4ecc-a59c-b10be456cee8</vt:lpwstr>
  </property>
  <property fmtid="{D5CDD505-2E9C-101B-9397-08002B2CF9AE}" pid="5" name="MediaServiceImageTags">
    <vt:lpwstr/>
  </property>
</Properties>
</file>