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97" r:id="rId2"/>
    <p:sldMasterId id="2147483721" r:id="rId3"/>
    <p:sldMasterId id="2147483745" r:id="rId4"/>
    <p:sldMasterId id="2147483733" r:id="rId5"/>
  </p:sldMasterIdLst>
  <p:sldIdLst>
    <p:sldId id="256" r:id="rId6"/>
    <p:sldId id="259" r:id="rId7"/>
    <p:sldId id="260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7" autoAdjust="0"/>
    <p:restoredTop sz="94700" autoAdjust="0"/>
  </p:normalViewPr>
  <p:slideViewPr>
    <p:cSldViewPr snapToGrid="0" snapToObjects="1">
      <p:cViewPr varScale="1">
        <p:scale>
          <a:sx n="46" d="100"/>
          <a:sy n="46" d="100"/>
        </p:scale>
        <p:origin x="56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062A8E9-82DA-402E-A69D-F9C657DE0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E99CE-4CC8-4439-BCAF-D9D016461513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03FA520-CD35-4001-A20B-E9646F73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86FF3C2-6349-40F8-AC99-9F4041B85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8705A-0FA5-4721-9C69-0B6C3A6A5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62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855A910-18FB-4A61-AFBA-1FB2C2F5F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5D1BD-FFE9-40F7-882E-97EE1D5347DA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DED9265-FE92-4A88-A812-B23A8F3C7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8FF496A-FC90-4D21-BEF8-1EC4BD7DD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2B1A-CDA1-4C8B-849F-C00350882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8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6E724A1-1396-475D-87F0-E22CED007E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B248-1235-44EE-9641-516AAB8EE891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6954B68-3331-4B85-A650-417507A93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09B899-19D4-4ED3-9ECA-EEEBA53F0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3E03F-A344-427F-ACA3-D6EF075255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10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91738-01BC-4F78-B71F-108A4F70D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2E3E7D-642C-4C8B-8F76-B6C33629E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09447E-161F-40A8-9979-0457CCD63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4802CE-9DB0-4778-A810-DD96A28E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88BF9E-27EB-408C-A12A-20378759C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7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90F631-022F-4E2C-8FD9-FE8B0446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70EA87-F69C-4BC9-88BC-04D4A4ABF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231370-5CE2-48AF-BC8A-6163CEB6E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325619-BDB3-4941-A4E0-F45CA6EC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BC63D1-7C6F-4F21-884D-291D0F9D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20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B45D95-2372-489C-B1DE-7707193EA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0217E3-2CCF-4A29-9173-94F3F6401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E5C325-3F2C-4247-8157-31954BAA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E1D89D-3639-46C3-8EAD-E21AF911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E7059E-A66B-42EC-A85D-10FB93DC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0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34E8B6-AAEE-4636-8772-1608B5CAA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8A181E-6CE8-4C52-AEC6-C8BC511F2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FAC804-95B5-4CFC-911D-D415CBE00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CE44C75-CED3-4E7E-B0AF-B25BBA53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4EF1249-88A5-401E-A921-247DDAA5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6DCC44-4E34-4E6D-8B11-D4D18E0E1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9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2963D8-A6F1-47D1-8C04-C8C80F24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1C0EB0-5270-46AF-A70E-FDD0E43A3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BAF014-4263-47DB-AD55-A096C97B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6ABBA4A-AE4A-475C-8155-823114A27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9F7A41-545C-4244-BC9A-2A4DB6AC0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12A4296-2660-4D33-BB79-A5197B07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A04D1BF-48A9-4B01-8170-B01F5775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27DB29B-5D28-41E1-9D7E-976F615C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4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D69302-7C68-4C3E-B25E-53BD2EF9E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EF26B91-FA47-4BE7-8621-F54AA92D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DB11EDB-8B77-448E-BE67-230C81ED6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A43493A-4790-4C26-BE29-8CDFD737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98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B66EC3D-09C7-4C84-A18B-2D3222FF2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06056E8-8E73-41F3-A8FA-2DFA8F36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E742EBD-15E1-478C-8498-0F120533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74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9329A5-544C-414A-BCB3-10A87AC6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574CF4-5EE0-486F-BAFF-083FDC16C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F4D9025-C374-4FC8-9841-989190B7D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425265-CAAB-4B18-951F-BA2D29E5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0A462E-31E1-4D41-A48A-84CDCD17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48BA0B-7FBF-498B-AB40-AE0A4685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6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8D83BA0-44EB-4B3C-A69A-A36912641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5179-CC05-4F34-A7B1-AE0AE9C9742D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9D13AE4-68FE-42A6-8090-2C1E17A28A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81076D5-66F6-4F5F-9004-EFC3F597B4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B359-622C-4805-8F30-4F658232FD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534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CB4192-D7F9-4A9D-BD2A-A86F89CF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95E1FB-9401-4458-9147-9D0EB9FB3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1CB6AF-315D-4DC8-A6B3-159A49612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2B5BB9-98E8-4E9F-8A6E-58300B80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023003-067C-48C9-AEBA-BAE496C3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52F3D9D-0D4F-4B12-AF25-63E916218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07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02694-46B8-49E7-A2A2-4BA933D0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F5E3BD7-1D34-49A2-B4A1-486619DEB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C2C39F-480D-455C-B04C-F4702F34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A750E7-9D1C-4D6F-B263-5FACE024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783706-2965-4A11-A373-DE5C1070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73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99204AA-87B9-45D8-8D88-1F6AE1E74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E015B4-F7EE-4D3C-BA5D-937A5CC7F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6EACF2-147F-4357-B3BD-830F9F4F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FDFFC5-0418-4597-A808-CD2195C0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8A07EA-4CFF-4D22-8C3D-7872375B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76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626BC0-89BD-46CE-9F04-C82DE250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09DEF6-7A66-4B60-B04F-8DEA09619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2E7ECA-BA13-4DF7-B6EA-82B760F1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C616E3-42D8-4BD3-83BF-CCE15BBC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24A811-179F-46C3-98EB-042B361E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6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E72B20-F022-4726-8A9A-C4C47E2D6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B8C202-EEB1-425B-BBC0-4044DC95B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C94AA9-896A-49FE-936A-CD3C1CD3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59C668-D421-449A-BAC1-9DA855F5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CDE7C5-6371-4A93-8942-BE39405B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95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8E3B7-DFCE-431F-BA12-B4C63949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C54E7B-03DF-4389-8B0D-0D52EBC9D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6775B7-89F1-4D48-AD89-B18C5718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AE547D-A857-4F0B-AC88-F26D7E3B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1AF331-930D-4C75-A9C3-5D85090D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77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CC07A0-D2F5-4B7E-AB26-40ADC182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3055DC-D795-49A9-9F9A-3E9CF0BD0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4090AB-E011-467D-B694-1BD3081A5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1D3CAD-F737-41B7-A215-FFEBC5580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1B58E7-1954-4238-A458-9CD1E8CC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291C90-CB29-4A61-ACCF-E9D6524A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56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848305-32E0-41EA-874B-43C8FB84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3C1D2C-1FB8-4E50-B891-AD6E9291E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A60A83A-9376-4441-AFCF-A2C656830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C2FDD5-FABB-435C-81FE-E79E44360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87139FE-84DD-4608-B6B5-6F7D9F4F5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B004E22-7F57-427F-B7C7-E0056765C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245F449-F39A-43C4-88AA-6A671F0A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C1AADA4-4BFC-4D9A-B11A-C996B292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63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0A33E8-E465-45FB-B54C-69C796CA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F1BE4C8-59B7-41AB-8489-AEA000A5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E125AA-5EA3-439E-A4D1-53AA7D31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27C98B-E25B-4F77-8638-EAEE431B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422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E738B98-CDB4-4550-915E-DFC2B862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4EE00F1-6ED4-411C-A77A-249FF3FE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F5BF2A3-012F-4459-88F9-5F783B93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2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7AA74F1-1A01-4EB3-9045-CAA8C5895C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C60C1-CE0A-4965-AD12-7B9461065DEA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D8C3794-6887-4E32-AC52-950FB3F530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EE94E0A-E957-4961-8086-92EBDDF937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40B0-303F-4041-A642-5F9EBEC3B2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2682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1386B9-605E-4B97-94D2-FB9072063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F6F601-68CB-49C7-94E7-2BFF7F504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B9828A6-2632-4A29-B5B4-827405A8F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181CF8-4B33-45F3-93D5-E2397DA4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47E3FA-78DD-4AD8-B7DB-3D0CE59C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CCA201C-038D-40DF-9A51-34193D42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130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749792-55E6-4CFD-90D2-36A5572DC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F18F79A-7B4C-4D30-89DF-D35B123C3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8BEF64-36A7-42B7-A7B1-327C9089C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7490B4-EA1E-477D-A98D-74564E48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4283C7-4496-4A41-A6CC-671FFBB9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1C0902-631B-46E3-960C-968E8936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4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8E7430-323E-444B-8830-566A7283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93E50B-C631-4213-851F-90CFA98F3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37D52D-9DBC-465A-9C85-05DEF60E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868D6A-852E-4600-AE61-3F263C63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6DD754-1941-4027-AEF5-6D1382D1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75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497B9AE-C44D-41D2-AC8C-05685DADA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3ADC716-B3AA-4B13-BD28-D96C2819A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F423AE-0CDC-4737-A652-6561DD8B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8EC153-50D3-41CE-AB25-F376C2FD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567E76-24B9-47CF-8E1D-C412C3AD1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67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B9DE77-E737-4FBA-B4FE-A53DD0B1A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D24156-536A-45DB-8624-256874455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7686DC-AD05-41D1-B3B0-B80465191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5123FB-F0DC-4E93-A538-FA2559362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A9106E-E72D-4CA7-BCC2-F2559BC8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404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4F65CB-6186-4B1D-A279-E35F771B3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2EA3DF-E76B-4BC4-9E2D-E00E05D6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A4783B-BE19-4C98-AD1D-9DA64D9D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475739-D8E2-433E-BEA8-9E18C996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F57E39-E9EE-4925-97A3-0D53F7E1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64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5487DA-10BB-448F-8377-6BA8B3375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05E7A5-8699-440E-A8C3-1AD2BBD3A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653E2F-94ED-4739-9FE7-DEF2A8D9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6CF8A4-2FD4-43FD-9249-0DC16E1F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DC5E70-EEB5-46CA-A654-242C539E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67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6F02B0-0ACF-47ED-807C-9CA03133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F76965-E775-4397-AC65-C9D1170DE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7B87A02-D101-4C27-BDF5-192AF4E96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5204C1-A8CC-4261-89EF-1E5E6411E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B332A5-02A0-4C32-88F2-E8B70E69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8347E4-B227-4C27-9B55-D6E6FB8A4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07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EFEC8C-D320-4466-92D9-5F28E1F5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375D3B-B428-4BBD-BD52-9FB28EB3D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81D32A-8ED5-40CE-8599-D638E3285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5152891-CC83-4BC6-A507-B3A18293C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DCFED7A-9708-4A8C-BA32-A9F57B5A6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CF3C291-D8B6-4EFA-B16D-084BC95F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5690B70-DE5E-4592-83A8-BBBDBFDD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6C1D237-B9F4-403C-8FE4-3A19FCFB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705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262263-9A15-494F-A247-FB7C3FED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6C7ED11-D857-4568-920E-ABCE19FD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660AC3D-F0A9-4A13-BA58-62040ED3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12FAC7D-A8D8-4B37-B259-D569C461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3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97F83C6-8D14-4049-8EDF-A0C6026A2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D4FE9-B518-4AB8-A14B-B5EC3896C4DA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DE08504-64AD-4F93-BF99-56E81F848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B38FE2B-D284-4A54-845D-EE117214F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D5AC1-6C49-4309-BDBE-2DC9051E62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7564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5079FFF-0C94-42F7-A5F2-90DA4B67F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FC4C8EB-7C34-450E-A540-34E3747F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A9B8F9A-FAB5-4AE1-A9F0-5B6EBBB7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903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4C83E4-EB0A-45CD-8647-595F7F794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5A4CA7-2DAF-4DDB-BF68-49F41F00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26E15F-7747-4054-8908-9A2F63CA9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256F07-0123-4B66-B207-9E8C20AA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AB52D5-66E1-4249-AD62-1D9C3704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1273836-9CA6-416E-B085-6430033E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345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CA840C-C331-41BB-AE18-82F183B9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D29F9F-7769-4061-AF35-1979628B0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DE92A26-8D4A-4331-8871-416A62456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9ACCE1-7FF7-4241-A7BE-7977CE83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F20BF4-7860-4476-A733-DD51386B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150A45-E19E-4BB3-BD94-D9971D50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430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0F4C94-1CBA-4516-93AC-8337B75E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648FA12-2C8E-452B-BBD9-C3200F72B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4BF3BF-5D03-4481-91E2-8D6C7AB9F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04BB9C-DC3E-4971-8600-2811BD887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D4A2B3-1FD3-415F-9452-353CCB9FA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656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41ED68-48EF-49A7-BA2B-9C18009D29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7CCEA8E-9653-423E-87DE-7BA76425A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978333-37D3-4711-838C-85B042E7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4D4702-CF34-4E32-8CBB-627EF09B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346A60-D977-4FAB-BF9D-22645001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40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99445-40ED-48D3-B2B1-C8F15558B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3A554D4-654F-4DF8-B2AD-AE1D3F3BF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C3950D-83E3-4F6C-9CC9-40C355C4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39C998-DD59-4AD4-9008-F4B063468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B7F320-2671-41F1-ABCE-572DE95F4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04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903C29-F42F-4933-9235-DB77CDDB5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753DFB-9BBF-4C1D-A9E6-8E2C9A756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931AE0-A105-4E80-B9E5-C115C8DF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1198DE-9753-41AE-A60E-3A679DD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B08550-1FF5-40D7-8F6F-D1F4454D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53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63C1B3-770E-4AFF-A0DC-EE2CE132B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90816-0AFE-4997-9BDD-F1D41B26F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45CC9E-13EC-403A-AAFF-F29896EE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C121F9-F95F-42EB-AF0F-02D07B3E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C63CC9-935C-460D-9A8F-022C2AED2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835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1647C6-52D1-49B7-A7E3-B5F2C2C79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1A66B9-CB9E-49A7-B9ED-A3D7FD23D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8499B2-5B42-4E0B-AAB1-252EE05FB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8EF423-D7F4-4664-9D6E-24E0AC66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9E8507-B60C-448C-8A38-3C15ABA0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236122-EBF1-49C2-B7A4-5540F330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586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FBC3F7-009A-43D1-A9A8-051326644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128D0FA-DF8D-40AD-9CA3-9C9516D93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A250FD-2C40-4366-A988-B456EB115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4FAD6A3-F497-43DC-98CC-40E4FD199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9F45EFA-E0E9-4AFE-8F4B-C152064C8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EC6089B-9B85-4C57-A24F-89D84914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B95854A-EA49-49A8-8C7F-F09BB732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08899AA-10FF-404B-8C64-D55277C7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7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C8FDB03-DB8D-414F-A94C-E2D7D3394E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50BF2-5533-4AF3-97F6-11D2B516587C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5E3C291-B72F-4700-AD63-DF51ADBD8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1296425-008F-475B-868E-C93F6AABAF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9907B-3852-44C5-A523-77FF73D348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2259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8C4D7E-79B7-42FA-BE59-CB8B5D52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1215517"/>
            <a:ext cx="700659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E645D21-A403-41FE-B96A-26E53F1D5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AAA426-0E69-47FB-A7C6-76BB20D9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07340253-646C-4A2D-94F3-9149D4CD8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17970" y="241512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611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6BDF3EC-0037-478D-A6F8-EFAF7183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845E135-6F74-439C-BF34-0070D11D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37DE04-C85F-400F-A1E2-BF2F6EC9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49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58DE80-FF0B-4B53-9509-238638C88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746FCC-0DF0-4BAC-8261-5D901CE0B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8435F0D-BA65-47C4-BF21-1498BEA82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919EC6-9A10-4D82-9126-9B9021033A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64E9F13-D5CE-4AA8-95FC-F95333BA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7B508E-E5CD-493D-9CBC-90F079F3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0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7EFC57-EEAA-4676-B792-FBAFFEBF9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046D39D-B42A-4FED-944C-B076E8254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69F90E-811E-4A63-A9A5-446949BBB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668C31-9984-40B6-B3F9-BA3908F1CF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8AB66D-FB9E-46F2-840A-F69BB2C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2961C2-E943-4EA5-BE72-65AF18979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227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1E645F-FD8E-4561-A269-F465C4E86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D8C826-8CEE-4123-9C49-D2B72E9FD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F6BB8A-9074-4209-99F6-858F3488E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42861C-CFEB-4808-8570-34FAE899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2E9FA7-D009-4AB1-B98D-8420430B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73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18987E0-4651-4C16-90E0-6A0624499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D6E435E-F54E-49DD-B979-EAD1841A1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C2137F-79B9-49BD-94E1-29F5BC597B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BACEA76-A330-430D-AE1C-8FFDDA904E3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8C3DF4-4668-4424-A12A-33699F18C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0CA878-313A-42B4-9F7B-FD43BA5B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F3BF2D-DC21-4191-BA6B-7611E43DF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2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6670A1C-5853-4F65-B87B-13E828835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F35B-640D-4AFB-8C82-5D0AF18D5302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7637273-E3B4-46B8-9BB7-E419C019F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F13D4C35-48EE-46F0-853B-E7ABAA965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FF4D6-23E8-427D-8B66-72CDE863FF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61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CEC63A98-B111-4BEB-B3AE-71A69EA4C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2EE-3477-4A24-9020-326B5AFAFE63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F4E23A61-CC65-4FB1-86E5-46278C4BD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DE21B1ED-E1FB-4F62-9258-20F3823E3A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C453F-C43B-4F70-BD03-33249A0C7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9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C9AC367-EA3D-4F6C-BB5A-3B91613F3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3441E-98ED-466F-8718-487627034F92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BF846EA-DEB3-4C5E-A7F2-AB5FFBEF3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BB01657-7D38-421C-A919-E6808A596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0B649-6321-4782-9410-82712E0CD6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78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C1A58E-9A3B-4FA2-8AC8-AD31FA134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DA60C-F0EE-4F85-80BA-D9FB8F3C6858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357BD56-374F-4C5D-9381-C38557981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961B144-0D87-42F5-B752-C1ED407AA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76F5-ADD1-4551-86B7-88C2F55A8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47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8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0.sv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xmlns="" id="{2BA63E8D-3877-45E1-8AF7-9E5803B5E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9292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xmlns="" id="{BA56E85E-EB47-4E0A-94CE-F02A094E6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43784"/>
            <a:ext cx="8229600" cy="328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xmlns="" id="{4DC304F2-37AC-4D20-ACE5-BA2FD7326C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fld id="{12A4C1DC-3A76-4F8B-ADDA-11074870AF6E}" type="datetime1">
              <a:rPr lang="en-US" altLang="en-US"/>
              <a:pPr>
                <a:defRPr/>
              </a:pPr>
              <a:t>3/8/2024</a:t>
            </a:fld>
            <a:endParaRPr lang="en-US" alt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xmlns="" id="{7A47F915-B179-4D5D-B548-F0B70747ED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xmlns="" id="{39ABE0F3-C5D4-428D-ACBB-0BC9B09556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F41422D8-0A76-45CC-B963-B02C1E9D7C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5A5ACDA9-529A-42C2-A376-193C6E463E6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5532179" y="0"/>
            <a:ext cx="3611821" cy="68580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xmlns="" id="{62A32E60-440D-46A0-B22C-EA3256AEEB5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400050" y="237333"/>
            <a:ext cx="2032254" cy="7863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0B57D2A-55C0-459F-879B-570CC835C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8866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C7D5D0-E19C-4600-8230-2FEC7DB43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807209"/>
            <a:ext cx="7886700" cy="2580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BDC2E4-79D5-4B8C-87D9-103BE795A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BA3B-EF6C-4B02-93CE-C36F4DF924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83AFDD-096C-4D2B-939B-65FF4CE1C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49D3E8-F8B9-4E80-BBBD-27C972F72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07F0EF11-300D-4554-889E-E1CA40E3303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0" y="5523759"/>
            <a:ext cx="9144000" cy="1334241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18765D9D-02BE-4FF4-A6D3-1872B950A07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400050" y="237333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3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5224C8F-1184-43CA-8290-BE9FFBC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9B00E3-78F0-44D5-BCAA-B76E8FFFB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E7A386-F818-4C95-B206-AD7A7BE9B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634BA-E5E1-410F-AB0A-AF4EB339D7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080B6B-232C-4FC7-BC3D-B22212808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82025C-E55D-4EE6-B0B8-F8D3881AC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ADB0B3FA-9DF4-45A9-9B01-4DED10B6690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0" y="0"/>
            <a:ext cx="9144000" cy="102291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EF7503AC-488C-4298-8C7F-B635EDDB79C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6483096" y="5569956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543550-A2BC-4DD2-B988-21731902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32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6509F8F-25BF-4F3F-A3FB-DEEAC528E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706625"/>
            <a:ext cx="7886700" cy="347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CF952B-2534-4B71-8EE6-785AED2AE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F0992-0081-4351-B178-6B42BD1BFD71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363A1F-FCA1-4D17-8070-57BC85080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117D70-57C6-4879-AFDE-E7739BD58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841B96ED-8FA0-42C9-9384-2F79D4C8682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7800499" y="0"/>
            <a:ext cx="1343501" cy="6863969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167D6454-034C-41C6-AE15-5A49EC2EC84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400050" y="237333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4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EAD9306-C856-4869-A3C4-BD55EBA83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629" y="1266569"/>
            <a:ext cx="69974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8EBD93-C31D-4392-908F-5255EFA40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9344" y="2779775"/>
            <a:ext cx="6997446" cy="3740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1A50EC06-5548-434E-9AC4-C4FE10C897E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0" y="0"/>
            <a:ext cx="1685516" cy="6858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BE41807D-7512-4EE0-AB2B-0B560EF19FD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6620256" y="230188"/>
            <a:ext cx="2032254" cy="78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5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xmlns="" id="{FB249ECF-75B3-44FA-B4AE-0BD9335FEF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12825" y="2130425"/>
            <a:ext cx="6249989" cy="111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400" b="1" dirty="0"/>
              <a:t>It’s Fun To Have Fun But You Have </a:t>
            </a:r>
            <a:br>
              <a:rPr lang="en-US" sz="4400" b="1" dirty="0"/>
            </a:br>
            <a:r>
              <a:rPr lang="en-US" sz="4400" b="1" dirty="0"/>
              <a:t>To Know How:</a:t>
            </a:r>
            <a:endParaRPr lang="en-US" altLang="en-US" sz="4400" dirty="0"/>
          </a:p>
        </p:txBody>
      </p:sp>
      <p:sp>
        <p:nvSpPr>
          <p:cNvPr id="3075" name="Rectangle 8">
            <a:extLst>
              <a:ext uri="{FF2B5EF4-FFF2-40B4-BE49-F238E27FC236}">
                <a16:creationId xmlns:a16="http://schemas.microsoft.com/office/drawing/2014/main" xmlns="" id="{F4BB207A-9EE1-41F4-BCFC-A021F60C376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72498" y="3834246"/>
            <a:ext cx="6884265" cy="769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3200" b="1" dirty="0"/>
              <a:t>Making the volunteer experience a fun and rewarding one!</a:t>
            </a:r>
            <a:endParaRPr lang="en-US" sz="3200" dirty="0"/>
          </a:p>
          <a:p>
            <a:pPr algn="l" eaLnBrk="1" hangingPunct="1"/>
            <a:endParaRPr lang="en-US" altLang="en-US" sz="32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3221"/>
            <a:ext cx="7886700" cy="830661"/>
          </a:xfrm>
        </p:spPr>
        <p:txBody>
          <a:bodyPr/>
          <a:lstStyle/>
          <a:p>
            <a:r>
              <a:rPr lang="en-US" dirty="0"/>
              <a:t>Quiz 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36618"/>
            <a:ext cx="7886700" cy="414034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Which character proclaimed, "Why fit in when you were born to stand out"?</a:t>
            </a:r>
          </a:p>
          <a:p>
            <a:pPr marL="342900" lvl="1" indent="0">
              <a:buNone/>
            </a:pPr>
            <a:r>
              <a:rPr lang="en-US" dirty="0"/>
              <a:t>A) Cindy Lou Who</a:t>
            </a:r>
          </a:p>
          <a:p>
            <a:pPr marL="342900" lvl="1" indent="0">
              <a:buNone/>
            </a:pPr>
            <a:r>
              <a:rPr lang="en-US" dirty="0"/>
              <a:t>B) The Grinch</a:t>
            </a:r>
          </a:p>
          <a:p>
            <a:pPr marL="342900" lvl="1" indent="0">
              <a:buNone/>
            </a:pPr>
            <a:r>
              <a:rPr lang="en-US" dirty="0"/>
              <a:t>C) Sam-I-Am</a:t>
            </a:r>
          </a:p>
          <a:p>
            <a:pPr marL="342900" lvl="1" indent="0">
              <a:buNone/>
            </a:pPr>
            <a:r>
              <a:rPr lang="en-US" dirty="0"/>
              <a:t>D) The Cat in the Hat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86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836" y="1266569"/>
            <a:ext cx="7728239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Incorporating Fun &amp; Engaging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Horton’s Quest for Fun</a:t>
            </a:r>
          </a:p>
          <a:p>
            <a:r>
              <a:rPr lang="en-US" dirty="0"/>
              <a:t>Icebreakers</a:t>
            </a:r>
          </a:p>
          <a:p>
            <a:r>
              <a:rPr lang="en-US" dirty="0"/>
              <a:t>Gamification</a:t>
            </a:r>
          </a:p>
          <a:p>
            <a:r>
              <a:rPr lang="en-US" dirty="0"/>
              <a:t>Theme</a:t>
            </a:r>
          </a:p>
          <a:p>
            <a:r>
              <a:rPr lang="en-US" dirty="0"/>
              <a:t>Change it up</a:t>
            </a:r>
          </a:p>
          <a:p>
            <a:r>
              <a:rPr lang="en-US" dirty="0"/>
              <a:t>Use of technology to engage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34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296" y="2483427"/>
            <a:ext cx="3905354" cy="218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06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Empowering Volunteers to make a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Oh, the Places You’ll Lead</a:t>
            </a:r>
          </a:p>
          <a:p>
            <a:r>
              <a:rPr lang="en-US" dirty="0"/>
              <a:t>Highlight impact</a:t>
            </a:r>
          </a:p>
          <a:p>
            <a:r>
              <a:rPr lang="en-US" dirty="0"/>
              <a:t>Encourage Ownerships and initiative</a:t>
            </a:r>
          </a:p>
          <a:p>
            <a:r>
              <a:rPr lang="en-US" dirty="0"/>
              <a:t>Empowering volunteers to shine</a:t>
            </a:r>
          </a:p>
        </p:txBody>
      </p:sp>
    </p:spTree>
    <p:extLst>
      <p:ext uri="{BB962C8B-B14F-4D97-AF65-F5344CB8AC3E}">
        <p14:creationId xmlns:p14="http://schemas.microsoft.com/office/powerpoint/2010/main" val="4033443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3221"/>
            <a:ext cx="7886700" cy="830661"/>
          </a:xfrm>
        </p:spPr>
        <p:txBody>
          <a:bodyPr/>
          <a:lstStyle/>
          <a:p>
            <a:r>
              <a:rPr lang="en-US" dirty="0"/>
              <a:t>Quiz Question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8964"/>
            <a:ext cx="7886700" cy="4077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which book do we find the phrase, "A person's a person, no matter how small"?</a:t>
            </a:r>
          </a:p>
          <a:p>
            <a:pPr marL="342900" lvl="1" indent="0">
              <a:buNone/>
            </a:pPr>
            <a:r>
              <a:rPr lang="en-US" dirty="0"/>
              <a:t>A) "Oh, the Places You'll Go!"</a:t>
            </a:r>
          </a:p>
          <a:p>
            <a:pPr marL="342900" lvl="1" indent="0">
              <a:buNone/>
            </a:pPr>
            <a:r>
              <a:rPr lang="en-US" dirty="0"/>
              <a:t>B) "Horton Hears a Who!"</a:t>
            </a:r>
          </a:p>
          <a:p>
            <a:pPr marL="342900" lvl="1" indent="0">
              <a:buNone/>
            </a:pPr>
            <a:r>
              <a:rPr lang="en-US" dirty="0"/>
              <a:t>C) "The Sneetches and Other Stories"</a:t>
            </a:r>
          </a:p>
          <a:p>
            <a:pPr marL="342900" lvl="1" indent="0">
              <a:buNone/>
            </a:pPr>
            <a:r>
              <a:rPr lang="en-US" dirty="0"/>
              <a:t>D) "The Lorax"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50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1266569"/>
            <a:ext cx="7800975" cy="1325563"/>
          </a:xfrm>
        </p:spPr>
        <p:txBody>
          <a:bodyPr/>
          <a:lstStyle/>
          <a:p>
            <a:r>
              <a:rPr lang="en-US" dirty="0"/>
              <a:t>Overcoming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173" y="2452255"/>
            <a:ext cx="7432617" cy="40683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Oh, the Places You’ll Bounce Back From!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Addressing volunteer challenges:</a:t>
            </a:r>
          </a:p>
          <a:p>
            <a:pPr marL="457200" lvl="1" indent="0">
              <a:buNone/>
            </a:pPr>
            <a:r>
              <a:rPr lang="en-US" dirty="0"/>
              <a:t>Communication | Role Clarity | Appreciation | Support &amp; Guidance | Flexibility | Conflict Resolution | Feedback | Self-Care | Continuous Improvement | </a:t>
            </a:r>
          </a:p>
          <a:p>
            <a:pPr marL="457200" lvl="1" indent="0">
              <a:buNone/>
            </a:pPr>
            <a:r>
              <a:rPr lang="en-US" dirty="0"/>
              <a:t>Monitor workloads | Empowerment | </a:t>
            </a:r>
          </a:p>
        </p:txBody>
      </p:sp>
    </p:spTree>
    <p:extLst>
      <p:ext uri="{BB962C8B-B14F-4D97-AF65-F5344CB8AC3E}">
        <p14:creationId xmlns:p14="http://schemas.microsoft.com/office/powerpoint/2010/main" val="3082513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3221"/>
            <a:ext cx="7886700" cy="882615"/>
          </a:xfrm>
        </p:spPr>
        <p:txBody>
          <a:bodyPr/>
          <a:lstStyle/>
          <a:p>
            <a:r>
              <a:rPr lang="en-US" dirty="0"/>
              <a:t>Quiz Question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61309"/>
            <a:ext cx="7886700" cy="40156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Who said, "Don't cry because it's over, smile because it happened"?</a:t>
            </a:r>
          </a:p>
          <a:p>
            <a:pPr marL="342900" lvl="1" indent="0">
              <a:buNone/>
            </a:pPr>
            <a:r>
              <a:rPr lang="en-US" dirty="0"/>
              <a:t>A) Horton the Elephant</a:t>
            </a:r>
          </a:p>
          <a:p>
            <a:pPr marL="342900" lvl="1" indent="0">
              <a:buNone/>
            </a:pPr>
            <a:r>
              <a:rPr lang="en-US" dirty="0"/>
              <a:t>B) The Grinch</a:t>
            </a:r>
          </a:p>
          <a:p>
            <a:pPr marL="342900" lvl="1" indent="0">
              <a:buNone/>
            </a:pPr>
            <a:r>
              <a:rPr lang="en-US" dirty="0"/>
              <a:t>C) Thing One</a:t>
            </a:r>
          </a:p>
          <a:p>
            <a:pPr marL="342900" lvl="1" indent="0">
              <a:buNone/>
            </a:pPr>
            <a:r>
              <a:rPr lang="en-US" dirty="0"/>
              <a:t>D) Dr. Seuss</a:t>
            </a:r>
          </a:p>
        </p:txBody>
      </p:sp>
    </p:spTree>
    <p:extLst>
      <p:ext uri="{BB962C8B-B14F-4D97-AF65-F5344CB8AC3E}">
        <p14:creationId xmlns:p14="http://schemas.microsoft.com/office/powerpoint/2010/main" val="3418667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4379" y="1049659"/>
            <a:ext cx="6997446" cy="1325563"/>
          </a:xfrm>
        </p:spPr>
        <p:txBody>
          <a:bodyPr/>
          <a:lstStyle/>
          <a:p>
            <a:r>
              <a:rPr lang="en-US" dirty="0"/>
              <a:t>Oh, the Seeds we’ve Planted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5" y="3266906"/>
            <a:ext cx="2190750" cy="208597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4A379D5-CD72-CF6E-02B6-704F5EADF948}"/>
              </a:ext>
            </a:extLst>
          </p:cNvPr>
          <p:cNvSpPr txBox="1">
            <a:spLocks/>
          </p:cNvSpPr>
          <p:nvPr/>
        </p:nvSpPr>
        <p:spPr>
          <a:xfrm>
            <a:off x="1752412" y="2183320"/>
            <a:ext cx="6997446" cy="649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Recap of our Whimsical Journey</a:t>
            </a:r>
          </a:p>
        </p:txBody>
      </p:sp>
    </p:spTree>
    <p:extLst>
      <p:ext uri="{BB962C8B-B14F-4D97-AF65-F5344CB8AC3E}">
        <p14:creationId xmlns:p14="http://schemas.microsoft.com/office/powerpoint/2010/main" val="2828618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0080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Oh, the Answers We’ll Share!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640" y="3352070"/>
            <a:ext cx="1950720" cy="1298448"/>
          </a:xfrm>
        </p:spPr>
      </p:pic>
    </p:spTree>
    <p:extLst>
      <p:ext uri="{BB962C8B-B14F-4D97-AF65-F5344CB8AC3E}">
        <p14:creationId xmlns:p14="http://schemas.microsoft.com/office/powerpoint/2010/main" val="1709456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to our Quiz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3063" y="2310102"/>
            <a:ext cx="3077873" cy="307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16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8FF76812-EA3E-4C8C-9368-EDE4C6CD3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927" y="1262743"/>
            <a:ext cx="7741661" cy="638793"/>
          </a:xfrm>
        </p:spPr>
        <p:txBody>
          <a:bodyPr>
            <a:noAutofit/>
          </a:bodyPr>
          <a:lstStyle/>
          <a:p>
            <a:r>
              <a:rPr lang="en-US" sz="2800" b="1" dirty="0"/>
              <a:t>What we’ll cover today, you simply can’t say nay.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11902AE3-931D-4B79-879E-2FBD6D677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9166" y="2015837"/>
            <a:ext cx="7021422" cy="407381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Volunteer motivation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Volunteer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Recognition and Appreciation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Skills development and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Fun and engaging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Empowering volunteers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Overcoming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Success stories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60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418" y="2639291"/>
            <a:ext cx="2857500" cy="1600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92939" y="1315180"/>
            <a:ext cx="3916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Ice Breaker</a:t>
            </a:r>
          </a:p>
        </p:txBody>
      </p:sp>
    </p:spTree>
    <p:extLst>
      <p:ext uri="{BB962C8B-B14F-4D97-AF65-F5344CB8AC3E}">
        <p14:creationId xmlns:p14="http://schemas.microsoft.com/office/powerpoint/2010/main" val="374983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2920"/>
            <a:ext cx="6096000" cy="841125"/>
          </a:xfrm>
        </p:spPr>
        <p:txBody>
          <a:bodyPr/>
          <a:lstStyle/>
          <a:p>
            <a:r>
              <a:rPr lang="en-US" dirty="0"/>
              <a:t>Why do we volunteer?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9910"/>
            <a:ext cx="8229600" cy="373625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Oh, the reasons why…</a:t>
            </a:r>
          </a:p>
          <a:p>
            <a:pPr lvl="1"/>
            <a:r>
              <a:rPr lang="en-US" sz="1800" dirty="0"/>
              <a:t>Gain professional experience</a:t>
            </a:r>
          </a:p>
          <a:p>
            <a:pPr lvl="1"/>
            <a:r>
              <a:rPr lang="en-US" sz="1800" dirty="0"/>
              <a:t>Develop new skills</a:t>
            </a:r>
          </a:p>
          <a:p>
            <a:pPr lvl="1"/>
            <a:r>
              <a:rPr lang="en-US" sz="1800" dirty="0"/>
              <a:t>Grow leadership skills</a:t>
            </a:r>
          </a:p>
          <a:p>
            <a:pPr lvl="1"/>
            <a:r>
              <a:rPr lang="en-US" sz="1800" dirty="0"/>
              <a:t>To help people</a:t>
            </a:r>
          </a:p>
          <a:p>
            <a:pPr lvl="1"/>
            <a:r>
              <a:rPr lang="en-US" sz="1800" dirty="0"/>
              <a:t>Make connections and build a professional network</a:t>
            </a:r>
          </a:p>
          <a:p>
            <a:pPr lvl="1"/>
            <a:r>
              <a:rPr lang="en-US" sz="1800" dirty="0"/>
              <a:t>Give back to the organization</a:t>
            </a:r>
          </a:p>
          <a:p>
            <a:pPr lvl="1"/>
            <a:r>
              <a:rPr lang="en-US" sz="1800" dirty="0"/>
              <a:t>Advocate for change</a:t>
            </a:r>
          </a:p>
          <a:p>
            <a:pPr lvl="1"/>
            <a:r>
              <a:rPr lang="en-US" sz="1800" dirty="0"/>
              <a:t>Be a part of something bigger</a:t>
            </a:r>
          </a:p>
          <a:p>
            <a:pPr lvl="1"/>
            <a:r>
              <a:rPr lang="en-US" sz="1800" dirty="0"/>
              <a:t>It’s FUN!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8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88670"/>
            <a:ext cx="7886700" cy="914204"/>
          </a:xfrm>
        </p:spPr>
        <p:txBody>
          <a:bodyPr/>
          <a:lstStyle/>
          <a:p>
            <a:r>
              <a:rPr lang="en-US" dirty="0"/>
              <a:t>Quiz 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21082"/>
            <a:ext cx="7886700" cy="3314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Which Dr. Seuss character famously said, "Unless someone like you cares a whole awful lot, nothing is going to get better. It's not?”</a:t>
            </a:r>
          </a:p>
          <a:p>
            <a:pPr marL="342900" lvl="1" indent="0">
              <a:buNone/>
            </a:pPr>
            <a:r>
              <a:rPr lang="en-US" sz="2600" dirty="0"/>
              <a:t>A) The Lorax</a:t>
            </a:r>
          </a:p>
          <a:p>
            <a:pPr marL="342900" lvl="1" indent="0">
              <a:buNone/>
            </a:pPr>
            <a:r>
              <a:rPr lang="en-US" sz="2600" dirty="0"/>
              <a:t>B) Horton the Elephant</a:t>
            </a:r>
          </a:p>
          <a:p>
            <a:pPr marL="342900" lvl="1" indent="0">
              <a:buNone/>
            </a:pPr>
            <a:r>
              <a:rPr lang="en-US" sz="2600" dirty="0"/>
              <a:t>C) The Cat in the Hat</a:t>
            </a:r>
          </a:p>
          <a:p>
            <a:pPr marL="342900" lvl="1" indent="0">
              <a:buNone/>
            </a:pPr>
            <a:r>
              <a:rPr lang="en-US" sz="2600" dirty="0"/>
              <a:t>D) Sam-I-Am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7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Creating Positive Volunteer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86000"/>
            <a:ext cx="7886700" cy="3890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Horton Hears a “WE”</a:t>
            </a:r>
          </a:p>
          <a:p>
            <a:pPr lvl="1"/>
            <a:r>
              <a:rPr lang="en-US" dirty="0"/>
              <a:t>Establish clear expectations</a:t>
            </a:r>
          </a:p>
          <a:p>
            <a:pPr lvl="1"/>
            <a:r>
              <a:rPr lang="en-US" dirty="0"/>
              <a:t>Encourage regular communication</a:t>
            </a:r>
          </a:p>
          <a:p>
            <a:pPr lvl="1"/>
            <a:r>
              <a:rPr lang="en-US" dirty="0"/>
              <a:t>Provide training &amp; support</a:t>
            </a:r>
          </a:p>
          <a:p>
            <a:pPr lvl="1"/>
            <a:r>
              <a:rPr lang="en-US" dirty="0"/>
              <a:t>Culture of belonging and respect</a:t>
            </a:r>
          </a:p>
          <a:p>
            <a:pPr lvl="1"/>
            <a:r>
              <a:rPr lang="en-US" dirty="0"/>
              <a:t>Fostering social connections</a:t>
            </a:r>
          </a:p>
          <a:p>
            <a:pPr lvl="1"/>
            <a:r>
              <a:rPr lang="en-US" dirty="0"/>
              <a:t>Recognize and reward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35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629" y="1266570"/>
            <a:ext cx="6997446" cy="988258"/>
          </a:xfrm>
        </p:spPr>
        <p:txBody>
          <a:bodyPr/>
          <a:lstStyle/>
          <a:p>
            <a:r>
              <a:rPr lang="en-US" dirty="0"/>
              <a:t>Quiz 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344" y="2171701"/>
            <a:ext cx="6997446" cy="43489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"The more that you read, the more things you will know. The more that you learn, the more places you’ll go.”</a:t>
            </a:r>
          </a:p>
          <a:p>
            <a:pPr marL="342900" lvl="1" indent="0">
              <a:buNone/>
            </a:pPr>
            <a:r>
              <a:rPr lang="en-US" dirty="0"/>
              <a:t>A) Mr. Brown</a:t>
            </a:r>
          </a:p>
          <a:p>
            <a:pPr marL="342900" lvl="1" indent="0">
              <a:buNone/>
            </a:pPr>
            <a:r>
              <a:rPr lang="en-US" dirty="0"/>
              <a:t>B) Horton the Elephant</a:t>
            </a:r>
          </a:p>
          <a:p>
            <a:pPr marL="342900" lvl="1" indent="0">
              <a:buNone/>
            </a:pPr>
            <a:r>
              <a:rPr lang="en-US" dirty="0"/>
              <a:t>C) The Cat in the Hat</a:t>
            </a:r>
          </a:p>
          <a:p>
            <a:pPr marL="342900" lvl="1" indent="0">
              <a:buNone/>
            </a:pPr>
            <a:r>
              <a:rPr lang="en-US" dirty="0"/>
              <a:t>D) Fox in Socks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74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Recognition &amp; Appreciation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Oh, the Thanks You’ll Get!</a:t>
            </a:r>
          </a:p>
          <a:p>
            <a:r>
              <a:rPr lang="en-US" dirty="0"/>
              <a:t>Recognizing volunteer contributions</a:t>
            </a:r>
          </a:p>
          <a:p>
            <a:r>
              <a:rPr lang="en-US" dirty="0"/>
              <a:t>Celebrating new and innovative ideas</a:t>
            </a:r>
          </a:p>
          <a:p>
            <a:r>
              <a:rPr lang="en-US" dirty="0"/>
              <a:t>Appreciate all contributions</a:t>
            </a:r>
          </a:p>
          <a:p>
            <a:r>
              <a:rPr lang="en-US" dirty="0"/>
              <a:t>Creative ways to say Thank you</a:t>
            </a:r>
          </a:p>
        </p:txBody>
      </p:sp>
    </p:spTree>
    <p:extLst>
      <p:ext uri="{BB962C8B-B14F-4D97-AF65-F5344CB8AC3E}">
        <p14:creationId xmlns:p14="http://schemas.microsoft.com/office/powerpoint/2010/main" val="4238621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66569"/>
            <a:ext cx="7855527" cy="1325563"/>
          </a:xfrm>
        </p:spPr>
        <p:txBody>
          <a:bodyPr>
            <a:normAutofit/>
          </a:bodyPr>
          <a:lstStyle/>
          <a:p>
            <a:r>
              <a:rPr lang="en-US" dirty="0"/>
              <a:t>Skills Development &amp; Growth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Oh, the Places You’ll Grow</a:t>
            </a:r>
          </a:p>
          <a:p>
            <a:r>
              <a:rPr lang="en-US" dirty="0"/>
              <a:t>Leadership development and training</a:t>
            </a:r>
          </a:p>
          <a:p>
            <a:r>
              <a:rPr lang="en-US" dirty="0"/>
              <a:t>Public speaking development</a:t>
            </a:r>
          </a:p>
          <a:p>
            <a:r>
              <a:rPr lang="en-US" dirty="0"/>
              <a:t>Flex your creative brain</a:t>
            </a:r>
          </a:p>
          <a:p>
            <a:r>
              <a:rPr lang="en-US" dirty="0"/>
              <a:t>Personal growth</a:t>
            </a:r>
          </a:p>
          <a:p>
            <a:r>
              <a:rPr lang="en-US" dirty="0"/>
              <a:t>Practice and develop social skills</a:t>
            </a:r>
          </a:p>
        </p:txBody>
      </p:sp>
    </p:spTree>
    <p:extLst>
      <p:ext uri="{BB962C8B-B14F-4D97-AF65-F5344CB8AC3E}">
        <p14:creationId xmlns:p14="http://schemas.microsoft.com/office/powerpoint/2010/main" val="178576103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530</Words>
  <PresentationFormat>On-screen Show (4:3)</PresentationFormat>
  <Paragraphs>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Custom Design</vt:lpstr>
      <vt:lpstr>1_Custom Design</vt:lpstr>
      <vt:lpstr>3_Custom Design</vt:lpstr>
      <vt:lpstr>5_Custom Design</vt:lpstr>
      <vt:lpstr>4_Custom Design</vt:lpstr>
      <vt:lpstr>It’s Fun To Have Fun But You Have  To Know How:</vt:lpstr>
      <vt:lpstr>What we’ll cover today, you simply can’t say nay.</vt:lpstr>
      <vt:lpstr>PowerPoint Presentation</vt:lpstr>
      <vt:lpstr>Why do we volunteer?</vt:lpstr>
      <vt:lpstr>Quiz Question #1</vt:lpstr>
      <vt:lpstr>Creating Positive Volunteer Environment</vt:lpstr>
      <vt:lpstr>Quiz Question #2</vt:lpstr>
      <vt:lpstr>Recognition &amp; Appreciation</vt:lpstr>
      <vt:lpstr>Skills Development &amp; Growth Opportunities</vt:lpstr>
      <vt:lpstr>Quiz Question #3</vt:lpstr>
      <vt:lpstr>Incorporating Fun &amp; Engaging Activities</vt:lpstr>
      <vt:lpstr>PowerPoint Presentation</vt:lpstr>
      <vt:lpstr>Empowering Volunteers to make a Difference</vt:lpstr>
      <vt:lpstr>Quiz Question #4</vt:lpstr>
      <vt:lpstr>Overcoming Challenges</vt:lpstr>
      <vt:lpstr>Quiz Question #5</vt:lpstr>
      <vt:lpstr>Oh, the Seeds we’ve Planted</vt:lpstr>
      <vt:lpstr>Oh, the Answers We’ll Share!</vt:lpstr>
      <vt:lpstr>Answers to our Quiz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Fun To Have Fun But You Have  To Know How:</dc:title>
  <cp:revision>1</cp:revision>
</cp:coreProperties>
</file>