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258" r:id="rId7"/>
    <p:sldId id="272" r:id="rId8"/>
    <p:sldId id="263" r:id="rId9"/>
    <p:sldId id="266" r:id="rId10"/>
    <p:sldId id="273" r:id="rId11"/>
    <p:sldId id="265" r:id="rId12"/>
    <p:sldId id="264" r:id="rId13"/>
    <p:sldId id="267" r:id="rId14"/>
    <p:sldId id="268" r:id="rId15"/>
    <p:sldId id="269" r:id="rId16"/>
    <p:sldId id="27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A3DD73F-41CC-4A18-85B9-527F70D86305}">
          <p14:sldIdLst>
            <p14:sldId id="258"/>
          </p14:sldIdLst>
        </p14:section>
        <p14:section name="Untitled Section" id="{860E6C4C-C2B3-4F46-8CDA-0B8D5A0E9599}">
          <p14:sldIdLst>
            <p14:sldId id="272"/>
            <p14:sldId id="263"/>
            <p14:sldId id="266"/>
            <p14:sldId id="273"/>
            <p14:sldId id="265"/>
            <p14:sldId id="264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4614" autoAdjust="0"/>
  </p:normalViewPr>
  <p:slideViewPr>
    <p:cSldViewPr snapToGrid="0">
      <p:cViewPr varScale="1">
        <p:scale>
          <a:sx n="102" d="100"/>
          <a:sy n="102" d="100"/>
        </p:scale>
        <p:origin x="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48BF1-CCCB-4152-B1F7-23B39FB25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A17A78-F21C-4BDB-864A-52051687B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B1854-6995-49F5-A92D-F5CD25D47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1CBA5-AAFB-458D-8BB3-57EA77C5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FEB4C-EFBF-40DC-B081-7879D236D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9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1D38-F969-42ED-88B1-06EBD816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A0F6C-2645-4EA1-A5FF-805578AA4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B8F1C-76D0-42A1-ADDC-B384EADA2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01729-4ECC-42E7-ACE9-B3A83CD9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E7F3A-A139-4D16-9E4D-C1BF4DDD0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1DBA42-DA16-4317-B6E4-5163F0EBC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768C4-437C-414B-B982-AF1E9107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BB761-5229-4DC3-859B-CEB3F16ED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37634-FB95-48E5-8CD1-F6A4FBB3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F272E-3E5B-4EBB-B5D4-FDC75683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37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A243C-64A1-45D5-988D-AD2409E8B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A2EF2-F308-49B6-9E03-4D08D89E9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2EE6C-70EB-41CB-9408-08B305FA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DEF84-577D-47EF-BACF-C9A75990E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9E094-2ACF-4695-903D-85366C389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23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1D58-AB38-4A91-A88F-2C50517F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5EDA-A100-4987-AA67-C54119A47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13892-BA81-4724-A794-462840881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06E07-14AA-4BA3-9CF8-43AFECA8D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C9518-A33A-45EF-9DE1-1951B6E4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5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795B0-2485-4DB7-9712-93A095985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F7A0C-D44D-481F-BEBF-D7742705D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BF711-642D-4755-B4D9-70A8A6FB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64D5F-AA85-4753-83F1-63BA11A14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94E05-0F8B-4AC2-9948-DAE5E8395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638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BFEAF-109F-42E1-B7FF-5B6D728A4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811D8-2745-4A96-B1C2-F992F5A63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09818-8C64-4A54-A4C7-D7F30A820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C3ACF-55D8-4CBD-9A7C-140AC579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BCCA9-89AA-4B31-8AA0-88CB9A0E6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2253E-1BFB-44EE-AE5C-F8AE8DA2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1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3552F-BB07-4901-84EF-0143E65A1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43595-7076-40CB-AA64-49AE96A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68829-6322-4F90-97F4-471ACBB9E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97565-7C8C-4AD4-BA23-9D23772B5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05D7C-5D9F-4958-9E4B-1D7AA7B0E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EDD4FE-3A91-422A-9A65-86E99F144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13AF8-7B13-4257-83EB-4C9AE569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6A174-CDD4-4B88-A04E-3A6AF45E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58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B151F-8BB2-4E97-8108-C88C92F3D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370D9-FC2F-40A8-9664-09AEE848F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486721-6F9D-4D0B-A4A3-D761C590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B22EE-75C3-44E9-8F6A-5E63D2B8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72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54A19-DD73-4810-B5A1-78F4433C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9C26C-7E5D-4FAB-B1E7-1434F6B7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7AE67-D1E5-45E4-B309-E59DC1F8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87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F332-21BB-4E62-A5EF-6F1F2BDFF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4BEEA-01CC-4199-A015-A08BEF06A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9B40D-D0E2-4AB8-98BC-A91813497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C9B0B-8A03-4E5A-B10E-F0613288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D0CC4-4020-4F72-8579-DD836BDA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269D6-6A7E-41D2-B1D6-5B0506DE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B7ED2-A992-47F8-BF39-140DA491A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5460C-72BE-4B77-86EF-7743359DB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842B8-6E34-4768-994B-DD8616280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A0156-7B2F-4115-B676-1B152C91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24CF-551E-43C0-970F-E60B7C07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16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2FF9-EF30-432E-B4A1-337FB318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9C1EFF-9E16-4F09-B835-734465A8A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4DE4B-C49A-4D76-95CE-7A9B38AFC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E6E78-8BD1-4F0C-9F7A-4ED1348B6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7477B-3225-42AF-85C6-28928685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79062-353D-4EB4-BE12-53A376E1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39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052B-F514-4FCE-A644-542E5165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47F61-E91E-4D1A-9920-CF09BDED4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88103-4E84-46A7-9D05-E084BEE0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DB3D2-0B6F-4A8D-95F3-2B01593D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8F94A-DCDD-446C-A061-952E6615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602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11A7D-2164-45F2-8DC1-C409211FD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43B5C-BE77-4760-8B90-46CE807D5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06E2A-D6D4-42A1-ACFB-9A564815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90659-DB36-4D7A-8397-69B46D8E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CEFD-EE61-4B7E-B1F0-04937932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84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FC63-4748-41DA-85DB-53F326FE2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6B658-6D42-433B-9A11-8DFBB2A1A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CAB5E-74B7-46AB-B046-6227A9F8E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DE8F3-23B8-4EFD-B6FC-1CD162D5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8353-72D0-4235-AF07-539059A61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769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0607-99E6-4C8C-851F-DCCFB2E3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EBB9-BF39-4DF3-87D2-75636FA82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4FDD9-2406-4CA0-A353-12E2C0CC4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3AB32-A2FB-4E43-BBB7-3EBBD183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01571-32B4-4E04-A8C9-0008B3AF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25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52C11-7CB9-4244-805E-70FFA8D6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8A7FA-99D3-458B-B3B8-676E5A15A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53F7A-10A6-4B41-9E29-6B4CBDA0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01E3A-1C5B-4676-8452-E4570D042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63F6C-15EE-46F3-A431-DE3233AC3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159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2C0EF-4D07-4EFD-AAEC-9F3D1AEAE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1556D-B4D8-4EB2-A434-0A456D47F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0B818-D396-4768-8163-62F5E9629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BF1B5-B332-414D-9CEB-44CFDC5C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17601-D516-47C0-A09A-99BF2650E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F25AD-A965-46F0-B8AA-2F6A8A701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14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65717-7CD1-4FF6-8048-98C4A25A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B96EF-4E73-40C2-8839-8F5C71875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0F667-F320-4C5D-9F25-CA16336CB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D50D60-1779-4A02-A7D9-3FF4B5A03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D507E-678C-4CA1-A6AB-7DB9ACD8A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3FE3EC-4791-464B-81CF-0A1AC1B4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8848B4-498F-46BA-A3E3-3A09C88C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F9F2FD-674C-4602-BD1F-2EF5D4CDE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7423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9E1A-7D46-40A7-9EEA-FD9E5D70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453C9-D597-4D31-8D6C-AA273390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E20D3D-BB0B-4AC1-8313-A23EEAEA6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448672-8918-4095-B249-4C18FAA3C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457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4216E-0F59-44C2-A359-7987317E8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660D0-96AD-415D-A107-738BB4177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6806D-ACD9-4ECE-B4C4-4B85E6B7A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4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65A8E-8392-4AFC-8DBA-91C4FF21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CA277-8928-401C-A80F-1B11CB223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DE90D-7030-47AB-8755-9A2283038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171DA-A6C0-45E8-9BF7-0B7DDBE5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63D47-1E52-4678-910B-3401E43D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182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9C673-785B-451E-A366-011909A7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21A27-F6EE-4F65-A06B-A86BD6A23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B6275-1EF5-466B-943F-405352407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998A9-E49D-49C8-9C11-98880DACF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D7E73-75CD-4A22-9E86-0498F59F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D8360-5875-45A0-826E-8A267C51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963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2FF0F-EAB9-4CBF-9D02-1B9D18C6E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B0BC32-39AB-4FB2-AE31-BE66299DB9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CCAB36-38A6-42A9-8C58-BB2DFCA18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037C2-EB83-485F-9A42-1530CC4D6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09C9C-CCD7-40AE-84D1-DE6D77345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9D19F-7306-4696-B17F-3FC63E24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9557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74639-CDBB-4F75-80A5-5E5748CAD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7892A-D2DD-41CD-91A8-3913CDAAA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60E57-D4CD-4C77-8A1B-590B44C9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80AFE-2EA6-4974-9641-041B1CCC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419B5-1F7E-49A4-AB6C-CCB43924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46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85054-31B8-4324-BEC6-B79308248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553D9-F5EF-422A-AD7C-838961C3D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59BC2-1A56-497F-A8A9-A1B9D4431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891E-A38F-4A73-BF09-D97C7EE6D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A6CD4-152F-4694-B785-C8B6CB6A9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699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DD68-637A-487F-969B-F65978EE6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03EF3-63A8-4E5C-8C9A-A81BDBCBE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86FD7-2126-4914-9C7F-A3111752B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28B18-1B70-4CD1-9F0B-4735956C8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07C4D-7222-4017-82EA-B90BF33E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928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43B34-D557-404B-B95E-A8B778DC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8B620-F77A-4AB9-8E97-1AF07970E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32148-71D1-4EB2-9040-8FAAB20F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F0BB5-7FEA-433E-8F74-18FA66DB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87822-189D-4A07-8ECF-FAC3F17C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007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BF07A-2B8D-4B17-97DA-5E708066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F261C-63E8-4E5E-8D09-7D3B24EED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D4B58-87CE-49A9-9DC3-6D73CABEE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4163-AE4B-40D4-96B8-81CEDA751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F4AEA-8F63-4A02-A617-09F2BFC8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6603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58B-8543-4168-8B8F-A557137E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E932E-B05A-47A4-AC81-E7703B448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A839E-5565-4B81-9E55-83C09F8D9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FB95B-590D-4DB6-A37F-D308BB152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563D6-B3F4-496A-9B3F-63C33EB9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B57DA-67BE-4EAB-9B67-243DE673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65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16295-11DB-4799-9E05-CD7683C09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08CB6-7280-41C6-84BC-1DCD6FE6C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F8792-01BE-4BD1-BB2C-BE74444C4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070718-190F-48DE-A179-591754F76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43971-EAC8-4B25-9EA9-E83B7C13B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07BF3-937D-4331-90E9-6E07C531B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DA52F8-42BD-4C51-8CD7-3CF945BC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820D9-6984-4483-8CC9-9475E2124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721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6E70-6B20-42A1-9343-16D7DF06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50E2D5-4D02-4A1F-A9BF-06F982E5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6AD16-AF0F-43C4-9944-2ED353E2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6BE74-68DE-4089-8A86-1AFABF27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8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8D66-742F-4F23-A561-E954E7F33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7D146-93B5-4F8E-84E4-ECE37D99D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48B4C-29BB-4DF8-9B18-B4742A4C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EED5F-EA9C-4C9B-A99C-F8D8B5B2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D043A-9A9E-4724-A222-A9FCABC0A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FB436-F3EE-4805-BC43-106C31C7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549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828769-EE5E-4A88-9DDA-975AE0807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F565D-B901-4A65-AD6F-78DEABE67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E1B90-8FAD-4A01-ADA5-7ACFD1F5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839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168B-43E1-4383-987A-FED00FD6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EB8EA-C276-4308-9288-9A606527E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75775-3269-4EAD-A103-3B1A7AF94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84AA3-7365-429B-875C-31F132D3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7EA2A-8562-4729-AC6B-2F4C04C1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FD092-CA69-41EB-B1C2-DB808494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923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9DE76-6CC2-41CE-960B-113A6FAD6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C5AB2-91B6-4491-908F-BB2D2EBDD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99CF1-C200-4B68-A484-7848CE161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797DF-877E-4018-9E13-EC6CC06C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2FEF5-1B03-4F97-A0EA-CB07DB84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C7C82-9A74-41F4-9097-0FB2FC82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745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08FF-11FC-4067-BE36-F204D27A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D82F0-D007-4B3D-A432-EC670A5E8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F9C4C-D540-480E-89CE-A7C0BD2AE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8A60F-8CF9-4B43-A52D-05CB1CAFF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EB26C-13F7-41B8-9ACC-88B1C6CE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5871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CB5655-AE00-4B40-8070-6CCB2FFE6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39AA2-81F1-4106-BA7F-A4E20937C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BA4F6-64E6-4E26-82E5-44FBE12ED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5F1A8-7F15-4ACF-849D-95C5FAD7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B85B3-3F43-4015-BEC5-54954583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3877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218C-6A89-4927-8A42-33E80DD8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02A76-6738-40DD-A196-EB3735D50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6F08-3B01-4ADC-8716-C77F8CE4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0715B-E684-4AE0-BF8A-E36705A9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E04E8-E26F-425A-93A6-82457D86B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307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A6A8-E4F6-4F08-AD38-0B7A5DAF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80238-45DA-4FC4-9061-C8F123215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B9826-BD13-42CC-B6BA-5553E3208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DE6BE-A802-4DA3-BB08-9A5FB6FA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4173D-4CC7-4AAF-AC4A-75C3591C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1801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203A-E05B-400D-A4F4-2F3EC2E8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9F794-9BBA-45DD-A330-A1F2DA918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332DD-071F-45F0-BC6D-FDA5A85C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006F1-C08C-4893-9E45-7BD02F918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38C57-7F2D-4A17-8CCB-F9CBAA59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6909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FD47-1052-48B8-9C8F-5F0BFAE2E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61B33-415A-4360-A827-B2CC0A081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B9C9C-308B-481C-B4D9-AB82F479F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1DAF8-5193-41D3-9BFB-3DD21505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8E899-51CC-463F-BD52-07FF551D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58FC5-1989-4B77-9581-87594E6A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765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DF444-EBDF-40AD-9025-7F2AB216F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6B0F7-F41C-4C37-9893-6E6FD57F6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0352F-3BC3-41A8-9297-0CD47A150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32ED5-D21E-47E1-8052-A44993146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F3E2F6-FB22-4C73-8D7B-26598DE3E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D38D32-52DB-43DA-8ADD-CAA1ACFA4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3E086-C23A-426B-A2CD-B5E3BA4E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82788-71A3-4FD5-B4E7-215459F8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6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5A250-9B49-438C-822C-188BC575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D3C8B-448F-4825-86EF-0FBC121D6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B2EFA-A0FF-41B0-BD30-03D216C18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D182E1-2760-4C44-A6CE-2FF4BB02D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C65D2A-94F6-44FE-A048-89FC7C0CA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F9730-F003-4906-8763-413263B1B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FEE55-A41F-479F-A2FF-775631B0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2464F7-8C52-4B9E-8033-C96BBC68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1378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B559-C470-44E6-B89F-315B8BAE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078C1-06C1-4265-BFD8-A255492B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7DD69-B421-4C54-9141-70069D31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960CE-40E0-4AA7-9703-F5692057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251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63FE7A-6186-4093-B6ED-446510C0A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BED49-A530-4D8A-AB36-D653176A5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DF48B-78B5-4F18-95BA-AE0EF6A74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474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750DC-6906-4EF8-A95D-965E9257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B079-7419-47DD-A51C-80DF754EA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B5291A-9984-47CA-AE61-0291C2856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49B75-9DAE-42E3-85CA-201471EA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E0F93-9BAA-4FC9-9E1B-18C66FEB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C0595-A025-4E65-8F52-2469E063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396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47130-DA7F-4ACD-A9B9-53B3992C3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1C9A52-A6FB-4DBA-A1F4-7E21D7087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66226-F392-44E9-84ED-1B1DC7B67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3D84E-D25B-431F-AE0C-45DBCB30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EE515-1239-4D21-AC34-8BD861736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12301-F3B2-4B21-A413-AAE04F983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303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3A58D-7974-4D1D-9031-A00DB4E1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74D6-B834-49B8-B674-64115825E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10369-2A81-4C03-8657-D89A806FF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1C259-07FF-40B7-8F9A-342D1F23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B052E-7B3B-46D9-BE19-F7125304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88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66768-D4D2-456E-853C-3E91E93AE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1F5E7-4990-4AD9-9109-9BD11999A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7E95F-93C3-4594-AA8D-EA8EB44D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81311-4617-4183-8F6A-A7362ACD3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2D7F4-C8B3-499A-9099-E31E905E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680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D99E4-E65B-4566-81E6-F1C81E1EB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E9286-009A-43D1-8FDF-61295B68A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74686-B53C-45AB-8605-62112971C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26BA4-C044-4BAE-9FBB-2773D908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450D3-9B9A-4218-B21D-CE36E929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652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1343C-3D6F-493A-BF1B-36946718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D5619-F382-4167-BBEF-4984ECEDB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8C611-AB6A-4968-955E-CA5648BF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E424E-25EC-468D-9E66-FE4E58065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6DF7-396B-4701-8935-FA372FA6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294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B79B-A627-4B5C-869F-6889A9D05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1C7F6-DE70-4C72-9E0C-E072D244C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DCB8A-ACB3-41E7-B731-091FA92D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94E96-04E0-44C5-B906-AE691841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5B68A-BAD3-45B0-9FC2-53D4939CA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0855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2CD95-5F33-4BA5-9829-A84B0808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FB50C-1CB6-4BEC-A25B-385407DF7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67AC0-DA98-4989-9655-58EF3B54F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4AC29-E26B-49CA-AE67-3092C3C3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40323-882A-47F1-BA42-E605E1B54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18B59-5887-43D7-80D0-911672CB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9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4B312-B8EF-4523-99F8-071A6656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9EFCD9-6780-47D9-BD81-FB43EA953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0ACD0-5359-4365-85D3-8FF4FE9D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AC0F2-3787-428F-8979-FEC6B7A2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41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A86A2-9867-47EB-8E8E-638E930D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9DC10-79DF-4DE2-9C5B-3458AE748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718FF-E810-4865-9CEF-2CC80837D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FF94B0-086F-4426-9195-BF965BE1E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7F8A5-8D3C-4552-8553-82DD2AD34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C28BD-9433-4DD9-96C2-5C92F27A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65EDE1-6975-4697-9805-C738BCB42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74BB40-2719-4B61-AF0F-C33511C5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9620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207A7-9EC7-4076-895C-87D3415EF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6E09F0-07D0-406D-8030-9F851CA9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39291B-DD37-4C2B-BE66-7186947C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082B5-FB6E-41E1-B357-D4C3AE8D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1754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EF4CD-4C00-4BB4-AC16-9961D884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26A203-6EAE-422E-95A5-10C5884C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B161B-3E89-4D30-A49E-3EFAD979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6053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7ACB1-147B-4537-AD80-0CD86755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9F236-67C4-4F7C-B43C-2019AADB3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DA445-461C-45C8-BEB8-168ACEF20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CE1FD-8BA3-4483-A46E-2EAE65DD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82D07-9D16-443A-AEDB-6BAE50CA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AF85C-E6D9-4ADD-A5DB-F3DDE7FDF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1196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2914D-AEB0-4B77-A678-FB272676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47581-D48C-4BD9-8BD4-E63A4A5DC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98EBD-3AAA-4E3B-91E4-C4D1C15C9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02CCD-041B-4F91-A97F-A70A57E73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B8B7D-B046-4CBB-9F4E-A2CB82DE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5BB59-27D3-4C90-B2AB-3B3EB619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611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F4B9-678A-4FDE-8BA3-F62328D8D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8C2EA-39D6-4A88-9ACA-320AADB9D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D5802-7D82-485B-8B74-5BE8748D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2150C-6177-4157-9771-F8FE7280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4BE85-4F5F-46F1-AA0C-EC6FFEA55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97458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3939E2-7A5F-4CF2-9284-1423736FB4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8FCDD-847A-4C74-92A6-36E4CFD96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B12DB-6772-47B1-806A-19E43D430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E8B0E-A39F-49CE-8A38-8F51FEF46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E885E-7BC5-4BDF-AE7B-8EE52591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7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950E8-E1DF-4907-BD7C-45EDCC4F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4662FD-EF82-460C-AE7C-1EC666722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83536-5B43-4E64-9CB2-CF4A257B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0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C545-16A1-4D57-8854-BC28CE15C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63640-B5F3-4209-8F87-E84FC28CA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62144-E164-423C-9FBC-72A1AD9BB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738BC-E9AC-4A14-8C3B-78FC5F38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57C9C-5AC3-4A0B-83CC-C22BE4DEE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5EC26-6FA1-42E0-8706-14F16C0DA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F5E5F-95D5-4F87-A600-C384CE7D5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0DCB76-359E-469B-A1C2-CB8C52A20E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97B84-F2CF-42AF-956D-6B2C43669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80CC4-0247-4A84-A873-467A59992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CD5B3-2C9C-42A6-BAD2-FD21069B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D6D9E-ECCB-4CDC-8808-EDAFEE33E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17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8.sv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9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0.sv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FC7572-F309-4379-836D-188A3A699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10B12-793D-4E9A-BD8C-4DA20D1BB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C3270-4530-4B29-BF3D-7F49D3075B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62699-6FE9-48A7-8132-08B30434A02B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6E19E-68E7-40CC-B4EA-82C5D0361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80BA8-930E-4DFD-9528-2AE45D130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CC632-B30E-406A-8928-690F08E7A58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BCAF9C-947D-4A26-866B-FE2D31A91CF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93568" y="657991"/>
            <a:ext cx="2375005" cy="928745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FC5F8F1C-CF91-4E43-8711-A58DDF90951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077200" y="-725944"/>
            <a:ext cx="4868251" cy="771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58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D1992-C544-4055-BE78-E310ED5DF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7208F-7682-4C24-9AED-252FD7164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EF6B9-AB43-46C0-992F-D73D380FA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2EA9C-FD12-46CA-98AC-A56FE66E424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0E257-4950-4137-848C-72BE6AD61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5865B-98C1-4A29-B31E-87001F856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81EE3-57F1-4CBF-A453-4BA2A6F292D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B2332B-0BC3-4C60-AC18-DA21FA6DBA1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274088" y="-118872"/>
            <a:ext cx="4874184" cy="771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16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FE750-5AE2-4078-8B1A-014DD56AF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7FE14-6362-4787-803A-40A078B5F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66B9E-525D-465F-ACAD-4F4AB7222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7FFE-EB34-4C8C-9EC2-CF0CA187B72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72669-C84E-4DFE-BDC1-B79229999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7C994-89DB-4C40-96A7-5D4852C55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36150-EC5E-4F32-9969-B8B1211936A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DEE2AA2-6A76-4B36-A805-D9AB828B79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1302946" y="-68476"/>
            <a:ext cx="13509014" cy="759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2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97FD1-D632-473A-A95F-AEF8094AA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90396-E1BA-4F16-A0A2-7AA4B16B3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51935-16A9-4BD5-A5E7-76D3313BD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203B0-61A3-4CA5-9903-7E226D8A2338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065B7-61D5-49F7-B9B6-E0F426DBB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2E7EE-6E8F-4C8C-984B-BCC3F5225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BB291-1A6C-44F2-8238-FF164B63D35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61B0004-677C-49BE-91DB-08BDE3EB414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1256867" y="5937812"/>
            <a:ext cx="12984631" cy="72998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8226D5-D7D6-42B4-A1F8-7AE5FEABB11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978795" y="365039"/>
            <a:ext cx="2375005" cy="92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6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17580F-8629-4B56-80D3-2F21D35D6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2EE28-64F6-4208-ADBE-9B14B62BC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07570-ADE8-49C7-BEAE-CA56B1467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B93C-5590-4D50-A5CA-7FA5B1087124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7ABAA-3E28-43F1-9A06-574541B7E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658B3-4570-4985-A578-625F9AD55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26F6B-9D62-46DE-A475-F9849FDC6A1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C45A09-8071-4B27-9481-9E19DF518B5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446006" y="-1911633"/>
            <a:ext cx="6608748" cy="88575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64F215-AEAE-4E3B-B93C-50CCD8EE234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38200" y="387264"/>
            <a:ext cx="2375005" cy="92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6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16111-4111-4F3B-940B-53D2B0554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91399-D498-4030-9F9D-024A5AC46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779B9-29C3-4B74-BD1A-0F464C5B3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FE40E-979D-437D-8C90-8605A7DCD485}" type="datetimeFigureOut">
              <a:rPr lang="en-US" smtClean="0"/>
              <a:t>3/8/2024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DEF-7C2D-4727-A208-88DA35525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D84FD-C12E-4A22-A44E-629BE6CFD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A4E2-1A97-4C45-8090-9CBAE913FF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3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C727BD36-93E2-4A8A-85B3-4DA82F7E6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550" y="2244662"/>
            <a:ext cx="7063821" cy="927458"/>
          </a:xfrm>
        </p:spPr>
        <p:txBody>
          <a:bodyPr>
            <a:noAutofit/>
          </a:bodyPr>
          <a:lstStyle/>
          <a:p>
            <a:r>
              <a:rPr lang="en-US" sz="3800" b="1" dirty="0"/>
              <a:t>Identifying Future Leaders and</a:t>
            </a:r>
            <a:br>
              <a:rPr lang="en-US" sz="3800" b="1" dirty="0"/>
            </a:br>
            <a:r>
              <a:rPr lang="en-US" sz="3800" b="1" dirty="0"/>
              <a:t>Promoting Volunteer Opportunities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06C5EB2A-5EC8-4930-856D-D9D348C7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3685880"/>
            <a:ext cx="6297637" cy="261292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Presented by:  Clara E. Onderdonk, CLM</a:t>
            </a:r>
          </a:p>
          <a:p>
            <a:endParaRPr lang="en-US" b="1" dirty="0"/>
          </a:p>
          <a:p>
            <a:r>
              <a:rPr lang="en-US" b="1" dirty="0"/>
              <a:t>Association Leadership Institute</a:t>
            </a:r>
          </a:p>
          <a:p>
            <a:r>
              <a:rPr lang="en-US" b="1" dirty="0"/>
              <a:t>Friday, March 15, 2024</a:t>
            </a:r>
          </a:p>
        </p:txBody>
      </p:sp>
    </p:spTree>
    <p:extLst>
      <p:ext uri="{BB962C8B-B14F-4D97-AF65-F5344CB8AC3E}">
        <p14:creationId xmlns:p14="http://schemas.microsoft.com/office/powerpoint/2010/main" val="503059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3671"/>
            <a:ext cx="10515600" cy="337017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Eras Medium ITC" panose="020B0602030504020804" pitchFamily="34" charset="0"/>
              </a:rPr>
              <a:t>Other Volunteer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494" y="1945341"/>
            <a:ext cx="9955306" cy="4231622"/>
          </a:xfrm>
        </p:spPr>
        <p:txBody>
          <a:bodyPr>
            <a:normAutofit/>
          </a:bodyPr>
          <a:lstStyle/>
          <a:p>
            <a:pPr lvl="0"/>
            <a:endParaRPr lang="en-US" sz="1000" dirty="0"/>
          </a:p>
          <a:p>
            <a:pPr lvl="0"/>
            <a:r>
              <a:rPr lang="en-US" dirty="0"/>
              <a:t>Association Nominating Committee</a:t>
            </a:r>
          </a:p>
          <a:p>
            <a:pPr lvl="0"/>
            <a:r>
              <a:rPr lang="en-US" dirty="0"/>
              <a:t>Hangout Moderator</a:t>
            </a:r>
            <a:endParaRPr lang="en-US" sz="1000" dirty="0"/>
          </a:p>
          <a:p>
            <a:pPr lvl="0"/>
            <a:r>
              <a:rPr lang="en-US" dirty="0"/>
              <a:t>Membership Ambassador</a:t>
            </a:r>
          </a:p>
          <a:p>
            <a:pPr lvl="0"/>
            <a:r>
              <a:rPr lang="en-US" dirty="0"/>
              <a:t>Online Community Moderator</a:t>
            </a:r>
          </a:p>
          <a:p>
            <a:pPr lvl="0"/>
            <a:r>
              <a:rPr lang="en-US" dirty="0"/>
              <a:t>Roundtable Facilitator</a:t>
            </a:r>
          </a:p>
          <a:p>
            <a:pPr lvl="0"/>
            <a:r>
              <a:rPr lang="en-US" dirty="0"/>
              <a:t>New Member Welcome Notecard Writer</a:t>
            </a:r>
          </a:p>
          <a:p>
            <a:pPr lvl="0"/>
            <a:r>
              <a:rPr lang="en-US" dirty="0"/>
              <a:t>Session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1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6824" y="1857652"/>
            <a:ext cx="8455844" cy="3525052"/>
          </a:xfrm>
        </p:spPr>
        <p:txBody>
          <a:bodyPr tIns="91440">
            <a:noAutofit/>
          </a:bodyPr>
          <a:lstStyle/>
          <a:p>
            <a:r>
              <a:rPr lang="en-US" sz="4000" b="1" dirty="0"/>
              <a:t>I am challenging you to nominate 2 - 3 people from each ALA event you attend this year.</a:t>
            </a: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/>
              <a:t>Now do you have a plan formulated </a:t>
            </a:r>
            <a:br>
              <a:rPr lang="en-US" sz="4000" b="1" dirty="0"/>
            </a:br>
            <a:r>
              <a:rPr lang="en-US" sz="4000" b="1" dirty="0"/>
              <a:t>to easily invite people to consider volunteering?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571128"/>
            <a:ext cx="9144000" cy="89647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1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241AFF-8F09-733E-4E2D-DE28C81B5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09AF-1D5D-A3E3-3B88-FBF407533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1069"/>
            <a:ext cx="9144000" cy="509954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Eras Medium ITC" panose="020B0602030504020804" pitchFamily="34" charset="0"/>
              </a:rPr>
              <a:t>Prepare your recruiting plan: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F77C4-2D96-1312-1AE8-D934B1675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669" y="2101361"/>
            <a:ext cx="10356704" cy="4536831"/>
          </a:xfrm>
        </p:spPr>
        <p:txBody>
          <a:bodyPr>
            <a:normAutofit fontScale="25000" lnSpcReduction="20000"/>
          </a:bodyPr>
          <a:lstStyle/>
          <a:p>
            <a:pPr marL="571500" lvl="0" indent="-571500" algn="l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7600" dirty="0"/>
              <a:t>Why do you volunteer?</a:t>
            </a:r>
          </a:p>
          <a:p>
            <a:pPr lvl="0" algn="l"/>
            <a:endParaRPr lang="en-US" sz="76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7600" dirty="0"/>
              <a:t>How have you grown - both personally and professionally?</a:t>
            </a:r>
          </a:p>
          <a:p>
            <a:pPr lvl="0" algn="l"/>
            <a:endParaRPr lang="en-US" sz="76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7600" dirty="0"/>
              <a:t>What are the intangible benefits?</a:t>
            </a:r>
          </a:p>
          <a:p>
            <a:pPr lvl="0" algn="l"/>
            <a:endParaRPr lang="en-US" sz="76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7600" dirty="0"/>
              <a:t>Put these thoughts together with stories.</a:t>
            </a:r>
          </a:p>
          <a:p>
            <a:pPr lvl="0" algn="l"/>
            <a:endParaRPr lang="en-US" sz="76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7600" dirty="0"/>
              <a:t>Ask them if they enjoy speaking, writing, researching, planning, promoting or something else.  </a:t>
            </a:r>
          </a:p>
          <a:p>
            <a:pPr lvl="0" algn="l"/>
            <a:r>
              <a:rPr lang="en-US" sz="7600" dirty="0"/>
              <a:t>           Are they an introvert or an extrovert?</a:t>
            </a:r>
          </a:p>
          <a:p>
            <a:pPr lvl="0" algn="l"/>
            <a:endParaRPr lang="en-US" sz="76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7600" dirty="0"/>
              <a:t>Suggest something from the new volunteer structure for them to consider.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en-US" sz="7200" dirty="0"/>
          </a:p>
          <a:p>
            <a:pPr lvl="0" algn="l"/>
            <a:endParaRPr lang="en-US" sz="39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4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EA639-FB65-3AAF-73A2-5F4935948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1069"/>
            <a:ext cx="9144000" cy="509954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Eras Medium ITC" panose="020B0602030504020804" pitchFamily="34" charset="0"/>
              </a:rPr>
              <a:t>Why do you volunteer?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CD0AB6-3005-730D-A9DC-945197C1E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669" y="2101361"/>
            <a:ext cx="8493369" cy="4536831"/>
          </a:xfrm>
        </p:spPr>
        <p:txBody>
          <a:bodyPr>
            <a:normAutofit lnSpcReduction="10000"/>
          </a:bodyPr>
          <a:lstStyle/>
          <a:p>
            <a:pPr lvl="0"/>
            <a:endParaRPr lang="en-US" sz="36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300" dirty="0"/>
              <a:t>What excites you when you volunteer?</a:t>
            </a:r>
          </a:p>
          <a:p>
            <a:pPr lvl="0" algn="l"/>
            <a:endParaRPr lang="en-US" sz="33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300" dirty="0"/>
              <a:t>What makes you want to continue to volunteer?</a:t>
            </a:r>
          </a:p>
          <a:p>
            <a:pPr lvl="0" algn="l"/>
            <a:endParaRPr lang="en-US" sz="33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300" dirty="0"/>
              <a:t>What was the path that brought you to this room?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07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0" y="1093695"/>
            <a:ext cx="9144000" cy="68131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Eras Medium ITC" panose="020B0602030504020804" pitchFamily="34" charset="0"/>
              </a:rPr>
              <a:t>How have you grown?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02024" y="1775012"/>
            <a:ext cx="10165977" cy="5082988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/>
              <a:t>When you knew your wanted to volunteer, how did you assess the best fit for you?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What motivated you?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Was it that you were focused on building skills for your next position?</a:t>
            </a:r>
          </a:p>
          <a:p>
            <a:pPr lvl="1" algn="l"/>
            <a:endParaRPr lang="en-US" dirty="0"/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Was it building your network of professionals?</a:t>
            </a:r>
          </a:p>
          <a:p>
            <a:pPr lvl="1" algn="l"/>
            <a:r>
              <a:rPr lang="en-US" dirty="0"/>
              <a:t> 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Was it the feeling of a job well done?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endParaRPr lang="en-US" dirty="0"/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Was it as simple as camaraderie? 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endParaRPr lang="en-US" dirty="0"/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Was it something else? </a:t>
            </a:r>
          </a:p>
          <a:p>
            <a:pPr algn="l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594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19C4C-C7DD-DA54-767E-E3D814626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79E8-B257-6F76-2CF7-667851BEE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986" y="1521068"/>
            <a:ext cx="10114960" cy="1061875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Eras Medium ITC" panose="020B0602030504020804" pitchFamily="34" charset="0"/>
              </a:rPr>
              <a:t>What are the intangible benefits, and </a:t>
            </a:r>
            <a:br>
              <a:rPr lang="en-US" sz="4000" b="1" dirty="0">
                <a:latin typeface="Eras Medium ITC" panose="020B0602030504020804" pitchFamily="34" charset="0"/>
              </a:rPr>
            </a:br>
            <a:r>
              <a:rPr lang="en-US" sz="4000" b="1" dirty="0">
                <a:latin typeface="Eras Medium ITC" panose="020B0602030504020804" pitchFamily="34" charset="0"/>
              </a:rPr>
              <a:t>what stories do you have to share?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0C46C-16FC-B6D8-3817-1493A75DB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669" y="2101361"/>
            <a:ext cx="10114960" cy="4536831"/>
          </a:xfrm>
        </p:spPr>
        <p:txBody>
          <a:bodyPr>
            <a:normAutofit fontScale="85000" lnSpcReduction="20000"/>
          </a:bodyPr>
          <a:lstStyle/>
          <a:p>
            <a:pPr lvl="0"/>
            <a:endParaRPr lang="en-US" sz="3600" dirty="0"/>
          </a:p>
          <a:p>
            <a:pPr lvl="0" algn="l"/>
            <a:endParaRPr lang="en-US" sz="39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900" dirty="0"/>
              <a:t>Think of things that you learned or opportunities that presented themselves that you never considered.</a:t>
            </a:r>
          </a:p>
          <a:p>
            <a:pPr lvl="0" algn="l"/>
            <a:endParaRPr lang="en-US" sz="14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900" dirty="0"/>
              <a:t>What makes you want to continue to volunteer?</a:t>
            </a:r>
          </a:p>
          <a:p>
            <a:pPr lvl="0" algn="l"/>
            <a:endParaRPr lang="en-US" sz="14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900" dirty="0"/>
              <a:t>What gives you excitement when volunteering?</a:t>
            </a:r>
          </a:p>
          <a:p>
            <a:pPr lvl="0" algn="l"/>
            <a:r>
              <a:rPr lang="en-US" sz="3900" dirty="0"/>
              <a:t>      That feeling of excitement is what makes other </a:t>
            </a:r>
          </a:p>
          <a:p>
            <a:pPr lvl="0" algn="l"/>
            <a:r>
              <a:rPr lang="en-US" sz="3900" dirty="0"/>
              <a:t>      people want to volunteer as well.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4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3386" y="860612"/>
            <a:ext cx="8914614" cy="112844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Eras Medium ITC" panose="020B0602030504020804" pitchFamily="34" charset="0"/>
              </a:rPr>
              <a:t>What drives the person you are recruiting?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565" y="2438399"/>
            <a:ext cx="10049436" cy="4312025"/>
          </a:xfrm>
        </p:spPr>
        <p:txBody>
          <a:bodyPr>
            <a:normAutofit/>
          </a:bodyPr>
          <a:lstStyle/>
          <a:p>
            <a:pPr lvl="0" algn="l"/>
            <a:endParaRPr lang="en-US" sz="12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dirty="0"/>
              <a:t>Ask them if they enjoy speaking, writing, researching, planning, promoting or something else. </a:t>
            </a:r>
          </a:p>
          <a:p>
            <a:pPr lvl="0" algn="l"/>
            <a:r>
              <a:rPr lang="en-US" dirty="0"/>
              <a:t>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dirty="0"/>
              <a:t>   Are they an introvert or an extrovert?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What skill set would they like to build for their next career advancement?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/>
              <a:t>What volunteer opportunities will get them there?</a:t>
            </a:r>
          </a:p>
          <a:p>
            <a:pPr lvl="0" algn="l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233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3976" y="1013012"/>
            <a:ext cx="8884024" cy="914399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Eras Medium ITC" panose="020B0602030504020804" pitchFamily="34" charset="0"/>
              </a:rPr>
              <a:t>Suggest the Volunteer Opportunities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998" y="1998483"/>
            <a:ext cx="9895001" cy="447403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>
                <a:latin typeface="Eras Medium ITC" panose="020B0602030504020804" pitchFamily="34" charset="0"/>
              </a:rPr>
              <a:t>Leadership:  </a:t>
            </a:r>
          </a:p>
          <a:p>
            <a:pPr algn="l"/>
            <a:r>
              <a:rPr lang="en-US" sz="2000" dirty="0">
                <a:latin typeface="Eras Medium ITC" panose="020B0602030504020804" pitchFamily="34" charset="0"/>
              </a:rPr>
              <a:t>Board of Directors and Foundation Board of Trustees</a:t>
            </a:r>
          </a:p>
          <a:p>
            <a:pPr algn="l"/>
            <a:endParaRPr lang="en-US" sz="2800" b="1" dirty="0">
              <a:latin typeface="Eras Medium ITC" panose="020B0602030504020804" pitchFamily="34" charset="0"/>
            </a:endParaRPr>
          </a:p>
          <a:p>
            <a:pPr algn="l"/>
            <a:r>
              <a:rPr lang="en-US" sz="2800" b="1" dirty="0">
                <a:latin typeface="Eras Medium ITC" panose="020B0602030504020804" pitchFamily="34" charset="0"/>
              </a:rPr>
              <a:t>Knowledge:</a:t>
            </a:r>
            <a:endParaRPr lang="en-US" sz="28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Eras Medium ITC" panose="020B0602030504020804" pitchFamily="34" charset="0"/>
              </a:rPr>
              <a:t>CLM Certification Question Writing Committee</a:t>
            </a:r>
          </a:p>
          <a:p>
            <a:pPr lvl="0" algn="l"/>
            <a:endParaRPr lang="en-US" sz="20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Eras Medium ITC" panose="020B0602030504020804" pitchFamily="34" charset="0"/>
              </a:rPr>
              <a:t>CLM Certification Promotion Project Team</a:t>
            </a:r>
          </a:p>
          <a:p>
            <a:pPr lvl="0" algn="l"/>
            <a:endParaRPr lang="en-US" sz="20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Eras Medium ITC" panose="020B0602030504020804" pitchFamily="34" charset="0"/>
              </a:rPr>
              <a:t>Future Readiness Advisory Council</a:t>
            </a:r>
          </a:p>
          <a:p>
            <a:pPr lvl="0" algn="l"/>
            <a:endParaRPr lang="en-US" sz="20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Eras Medium ITC" panose="020B0602030504020804" pitchFamily="34" charset="0"/>
              </a:rPr>
              <a:t>Event Project Team(s)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12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12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Eras Medium ITC" panose="020B0602030504020804" pitchFamily="34" charset="0"/>
            </a:endParaRPr>
          </a:p>
          <a:p>
            <a:pPr lvl="0" algn="l"/>
            <a:endParaRPr lang="en-US" sz="1200" dirty="0">
              <a:latin typeface="Eras Medium ITC" panose="020B0602030504020804" pitchFamily="34" charset="0"/>
            </a:endParaRPr>
          </a:p>
          <a:p>
            <a:pPr algn="l"/>
            <a:endParaRPr lang="en-US" sz="4000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51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8847"/>
            <a:ext cx="9144000" cy="60063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Eras Medium ITC" panose="020B0602030504020804" pitchFamily="34" charset="0"/>
              </a:rPr>
              <a:t>Volunteer Opportunities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765" y="1819835"/>
            <a:ext cx="10354235" cy="4921624"/>
          </a:xfrm>
        </p:spPr>
        <p:txBody>
          <a:bodyPr>
            <a:noAutofit/>
          </a:bodyPr>
          <a:lstStyle/>
          <a:p>
            <a:pPr algn="l"/>
            <a:endParaRPr lang="en-US" sz="3200" b="1" dirty="0">
              <a:latin typeface="Eras Medium ITC" panose="020B0602030504020804" pitchFamily="34" charset="0"/>
            </a:endParaRPr>
          </a:p>
          <a:p>
            <a:pPr algn="l"/>
            <a:r>
              <a:rPr lang="en-US" sz="3200" b="1" dirty="0">
                <a:latin typeface="Eras Medium ITC" panose="020B0602030504020804" pitchFamily="34" charset="0"/>
              </a:rPr>
              <a:t>Networking: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Member Experience Committee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Member Ambassador Committee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Independent Member Advisory Council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Shared Interest Groups </a:t>
            </a:r>
          </a:p>
          <a:p>
            <a:pPr lvl="0" algn="l"/>
            <a:r>
              <a:rPr lang="en-US" sz="3000" dirty="0">
                <a:latin typeface="Eras Medium ITC" panose="020B0602030504020804" pitchFamily="34" charset="0"/>
              </a:rPr>
              <a:t>	(Large Firm Administrators, Small Firm Administrators, 	Intellectual Property Administrators, Plaintiff/Personal 	Injury, Corporate/Government, First Five)</a:t>
            </a:r>
          </a:p>
          <a:p>
            <a:pPr algn="l"/>
            <a:endParaRPr lang="en-US" sz="3200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81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7434" y="1122363"/>
            <a:ext cx="9000565" cy="948484"/>
          </a:xfrm>
        </p:spPr>
        <p:txBody>
          <a:bodyPr>
            <a:normAutofit/>
          </a:bodyPr>
          <a:lstStyle/>
          <a:p>
            <a:r>
              <a:rPr lang="en-US" b="1" dirty="0">
                <a:latin typeface="Eras Medium ITC" panose="020B0602030504020804" pitchFamily="34" charset="0"/>
              </a:rPr>
              <a:t>Volunteer Opportunities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871" y="2366681"/>
            <a:ext cx="10381129" cy="422237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000" b="1" dirty="0">
                <a:latin typeface="Eras Medium ITC" panose="020B0602030504020804" pitchFamily="34" charset="0"/>
              </a:rPr>
              <a:t>Resources: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Chapter Connection Committee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3000" dirty="0">
              <a:latin typeface="Eras Medium ITC" panose="020B0602030504020804" pitchFamily="34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DEIA Advisory Council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sz="3000" dirty="0">
              <a:latin typeface="Eras Medium ITC" panose="020B06020305040208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Legal Management Operations Standards Project Team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sz="3000" dirty="0">
              <a:latin typeface="Eras Medium ITC" panose="020B06020305040208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Eras Medium ITC" panose="020B0602030504020804" pitchFamily="34" charset="0"/>
              </a:rPr>
              <a:t>Business Partner Focus Groups</a:t>
            </a:r>
          </a:p>
          <a:p>
            <a:r>
              <a:rPr lang="en-US" dirty="0"/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latin typeface="Eras Medium ITC" panose="020B06020305040208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9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488</Words>
  <Application>Microsoft Office PowerPoint</Application>
  <PresentationFormat>Widescreen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Eras Medium ITC</vt:lpstr>
      <vt:lpstr>Wingdings</vt:lpstr>
      <vt:lpstr>Office Theme</vt:lpstr>
      <vt:lpstr>Custom Design</vt:lpstr>
      <vt:lpstr>1_Custom Design</vt:lpstr>
      <vt:lpstr>2_Custom Design</vt:lpstr>
      <vt:lpstr>3_Custom Design</vt:lpstr>
      <vt:lpstr>4_Custom Design</vt:lpstr>
      <vt:lpstr>Identifying Future Leaders and Promoting Volunteer Opportunities</vt:lpstr>
      <vt:lpstr>Prepare your recruiting plan:</vt:lpstr>
      <vt:lpstr>Why do you volunteer?</vt:lpstr>
      <vt:lpstr>How have you grown?</vt:lpstr>
      <vt:lpstr>What are the intangible benefits, and  what stories do you have to share?</vt:lpstr>
      <vt:lpstr>What drives the person you are recruiting?</vt:lpstr>
      <vt:lpstr>Suggest the Volunteer Opportunities</vt:lpstr>
      <vt:lpstr>Volunteer Opportunities</vt:lpstr>
      <vt:lpstr>Volunteer Opportunities</vt:lpstr>
      <vt:lpstr>Other Volunteer Opportunities</vt:lpstr>
      <vt:lpstr>I am challenging you to nominate 2 - 3 people from each ALA event you attend this year.  Now do you have a plan formulated  to easily invite people to consider volunteering?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Fitzpatrick</dc:creator>
  <cp:lastModifiedBy>Clara Onderdonk</cp:lastModifiedBy>
  <cp:revision>65</cp:revision>
  <cp:lastPrinted>2024-03-08T18:57:29Z</cp:lastPrinted>
  <dcterms:created xsi:type="dcterms:W3CDTF">2017-12-04T19:55:35Z</dcterms:created>
  <dcterms:modified xsi:type="dcterms:W3CDTF">2024-03-08T19:00:43Z</dcterms:modified>
</cp:coreProperties>
</file>