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74" r:id="rId4"/>
    <p:sldMasterId id="2147483697" r:id="rId5"/>
    <p:sldMasterId id="2147483721" r:id="rId6"/>
    <p:sldMasterId id="2147483745" r:id="rId7"/>
    <p:sldMasterId id="2147483709" r:id="rId8"/>
    <p:sldMasterId id="2147483757" r:id="rId9"/>
  </p:sldMasterIdLst>
  <p:sldIdLst>
    <p:sldId id="256" r:id="rId10"/>
    <p:sldId id="263" r:id="rId11"/>
    <p:sldId id="264" r:id="rId12"/>
    <p:sldId id="266" r:id="rId13"/>
    <p:sldId id="267" r:id="rId14"/>
    <p:sldId id="268" r:id="rId15"/>
    <p:sldId id="271" r:id="rId16"/>
    <p:sldId id="292" r:id="rId17"/>
    <p:sldId id="293" r:id="rId18"/>
    <p:sldId id="272" r:id="rId19"/>
    <p:sldId id="265" r:id="rId20"/>
    <p:sldId id="273" r:id="rId21"/>
    <p:sldId id="274" r:id="rId22"/>
    <p:sldId id="275" r:id="rId23"/>
    <p:sldId id="277" r:id="rId24"/>
    <p:sldId id="276" r:id="rId25"/>
    <p:sldId id="278" r:id="rId26"/>
    <p:sldId id="279" r:id="rId27"/>
    <p:sldId id="280" r:id="rId28"/>
    <p:sldId id="281" r:id="rId29"/>
    <p:sldId id="282" r:id="rId30"/>
    <p:sldId id="283" r:id="rId31"/>
    <p:sldId id="284" r:id="rId32"/>
    <p:sldId id="291" r:id="rId33"/>
    <p:sldId id="285" r:id="rId34"/>
    <p:sldId id="288" r:id="rId35"/>
    <p:sldId id="287" r:id="rId36"/>
    <p:sldId id="290" r:id="rId37"/>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0C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63B59F-8345-4037-A117-E22733307884}" v="7" dt="2024-03-04T18:39:59.9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7" autoAdjust="0"/>
    <p:restoredTop sz="96622" autoAdjust="0"/>
  </p:normalViewPr>
  <p:slideViewPr>
    <p:cSldViewPr snapToGrid="0" snapToObjects="1">
      <p:cViewPr varScale="1">
        <p:scale>
          <a:sx n="121" d="100"/>
          <a:sy n="121" d="100"/>
        </p:scale>
        <p:origin x="1666"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ry McPeake" userId="2745de36-fa2c-4348-9f7d-b9194d04d0e4" providerId="ADAL" clId="{0963B59F-8345-4037-A117-E22733307884}"/>
    <pc:docChg chg="undo custSel addSld delSld modSld sldOrd">
      <pc:chgData name="Jerry McPeake" userId="2745de36-fa2c-4348-9f7d-b9194d04d0e4" providerId="ADAL" clId="{0963B59F-8345-4037-A117-E22733307884}" dt="2024-03-04T18:43:10.086" v="2182" actId="20577"/>
      <pc:docMkLst>
        <pc:docMk/>
      </pc:docMkLst>
      <pc:sldChg chg="ord">
        <pc:chgData name="Jerry McPeake" userId="2745de36-fa2c-4348-9f7d-b9194d04d0e4" providerId="ADAL" clId="{0963B59F-8345-4037-A117-E22733307884}" dt="2024-03-04T15:50:10.377" v="3" actId="20578"/>
        <pc:sldMkLst>
          <pc:docMk/>
          <pc:sldMk cId="2523999999" sldId="275"/>
        </pc:sldMkLst>
      </pc:sldChg>
      <pc:sldChg chg="add del">
        <pc:chgData name="Jerry McPeake" userId="2745de36-fa2c-4348-9f7d-b9194d04d0e4" providerId="ADAL" clId="{0963B59F-8345-4037-A117-E22733307884}" dt="2024-03-04T15:49:54.591" v="1" actId="2890"/>
        <pc:sldMkLst>
          <pc:docMk/>
          <pc:sldMk cId="1928762485" sldId="276"/>
        </pc:sldMkLst>
      </pc:sldChg>
      <pc:sldChg chg="modSp add mod ord">
        <pc:chgData name="Jerry McPeake" userId="2745de36-fa2c-4348-9f7d-b9194d04d0e4" providerId="ADAL" clId="{0963B59F-8345-4037-A117-E22733307884}" dt="2024-03-04T15:53:22.482" v="148" actId="20577"/>
        <pc:sldMkLst>
          <pc:docMk/>
          <pc:sldMk cId="2222076296" sldId="276"/>
        </pc:sldMkLst>
        <pc:spChg chg="mod">
          <ac:chgData name="Jerry McPeake" userId="2745de36-fa2c-4348-9f7d-b9194d04d0e4" providerId="ADAL" clId="{0963B59F-8345-4037-A117-E22733307884}" dt="2024-03-04T15:53:22.482" v="148" actId="20577"/>
          <ac:spMkLst>
            <pc:docMk/>
            <pc:sldMk cId="2222076296" sldId="276"/>
            <ac:spMk id="3" creationId="{666DEC59-B687-8795-E27C-189880AC744B}"/>
          </ac:spMkLst>
        </pc:spChg>
      </pc:sldChg>
      <pc:sldChg chg="modSp add mod ord">
        <pc:chgData name="Jerry McPeake" userId="2745de36-fa2c-4348-9f7d-b9194d04d0e4" providerId="ADAL" clId="{0963B59F-8345-4037-A117-E22733307884}" dt="2024-03-04T15:52:03.516" v="55" actId="20577"/>
        <pc:sldMkLst>
          <pc:docMk/>
          <pc:sldMk cId="3103323599" sldId="277"/>
        </pc:sldMkLst>
        <pc:spChg chg="mod">
          <ac:chgData name="Jerry McPeake" userId="2745de36-fa2c-4348-9f7d-b9194d04d0e4" providerId="ADAL" clId="{0963B59F-8345-4037-A117-E22733307884}" dt="2024-03-04T15:52:03.516" v="55" actId="20577"/>
          <ac:spMkLst>
            <pc:docMk/>
            <pc:sldMk cId="3103323599" sldId="277"/>
            <ac:spMk id="3075" creationId="{50B99733-1134-B00B-B3DC-0C1B769FE3B5}"/>
          </ac:spMkLst>
        </pc:spChg>
      </pc:sldChg>
      <pc:sldChg chg="modSp add mod ord">
        <pc:chgData name="Jerry McPeake" userId="2745de36-fa2c-4348-9f7d-b9194d04d0e4" providerId="ADAL" clId="{0963B59F-8345-4037-A117-E22733307884}" dt="2024-03-04T16:03:15.804" v="804" actId="1076"/>
        <pc:sldMkLst>
          <pc:docMk/>
          <pc:sldMk cId="646405677" sldId="278"/>
        </pc:sldMkLst>
        <pc:spChg chg="mod">
          <ac:chgData name="Jerry McPeake" userId="2745de36-fa2c-4348-9f7d-b9194d04d0e4" providerId="ADAL" clId="{0963B59F-8345-4037-A117-E22733307884}" dt="2024-03-04T16:03:15.804" v="804" actId="1076"/>
          <ac:spMkLst>
            <pc:docMk/>
            <pc:sldMk cId="646405677" sldId="278"/>
            <ac:spMk id="5" creationId="{414BC443-8C20-CCBA-DFD9-354A83BA2230}"/>
          </ac:spMkLst>
        </pc:spChg>
      </pc:sldChg>
      <pc:sldChg chg="modSp add mod">
        <pc:chgData name="Jerry McPeake" userId="2745de36-fa2c-4348-9f7d-b9194d04d0e4" providerId="ADAL" clId="{0963B59F-8345-4037-A117-E22733307884}" dt="2024-03-04T16:08:24.884" v="1005" actId="1076"/>
        <pc:sldMkLst>
          <pc:docMk/>
          <pc:sldMk cId="408177384" sldId="279"/>
        </pc:sldMkLst>
        <pc:spChg chg="mod">
          <ac:chgData name="Jerry McPeake" userId="2745de36-fa2c-4348-9f7d-b9194d04d0e4" providerId="ADAL" clId="{0963B59F-8345-4037-A117-E22733307884}" dt="2024-03-04T16:08:24.884" v="1005" actId="1076"/>
          <ac:spMkLst>
            <pc:docMk/>
            <pc:sldMk cId="408177384" sldId="279"/>
            <ac:spMk id="5" creationId="{138C61FA-2C91-B80D-6E73-018ED1C80510}"/>
          </ac:spMkLst>
        </pc:spChg>
      </pc:sldChg>
      <pc:sldChg chg="modSp add mod">
        <pc:chgData name="Jerry McPeake" userId="2745de36-fa2c-4348-9f7d-b9194d04d0e4" providerId="ADAL" clId="{0963B59F-8345-4037-A117-E22733307884}" dt="2024-03-04T16:11:23.280" v="1094" actId="1076"/>
        <pc:sldMkLst>
          <pc:docMk/>
          <pc:sldMk cId="3607847213" sldId="280"/>
        </pc:sldMkLst>
        <pc:spChg chg="mod">
          <ac:chgData name="Jerry McPeake" userId="2745de36-fa2c-4348-9f7d-b9194d04d0e4" providerId="ADAL" clId="{0963B59F-8345-4037-A117-E22733307884}" dt="2024-03-04T16:11:23.280" v="1094" actId="1076"/>
          <ac:spMkLst>
            <pc:docMk/>
            <pc:sldMk cId="3607847213" sldId="280"/>
            <ac:spMk id="5" creationId="{8067F091-AD7D-7DA4-F83B-3FE7A184150A}"/>
          </ac:spMkLst>
        </pc:spChg>
      </pc:sldChg>
      <pc:sldChg chg="modSp add mod ord">
        <pc:chgData name="Jerry McPeake" userId="2745de36-fa2c-4348-9f7d-b9194d04d0e4" providerId="ADAL" clId="{0963B59F-8345-4037-A117-E22733307884}" dt="2024-03-04T18:35:06.380" v="2113" actId="20577"/>
        <pc:sldMkLst>
          <pc:docMk/>
          <pc:sldMk cId="2113224328" sldId="281"/>
        </pc:sldMkLst>
        <pc:spChg chg="mod">
          <ac:chgData name="Jerry McPeake" userId="2745de36-fa2c-4348-9f7d-b9194d04d0e4" providerId="ADAL" clId="{0963B59F-8345-4037-A117-E22733307884}" dt="2024-03-04T18:35:06.380" v="2113" actId="20577"/>
          <ac:spMkLst>
            <pc:docMk/>
            <pc:sldMk cId="2113224328" sldId="281"/>
            <ac:spMk id="5" creationId="{2AD4AB6E-8A55-26A1-6EC4-AD78D2B39F4B}"/>
          </ac:spMkLst>
        </pc:spChg>
      </pc:sldChg>
      <pc:sldChg chg="modSp add mod ord">
        <pc:chgData name="Jerry McPeake" userId="2745de36-fa2c-4348-9f7d-b9194d04d0e4" providerId="ADAL" clId="{0963B59F-8345-4037-A117-E22733307884}" dt="2024-03-04T16:35:52.482" v="1368" actId="20577"/>
        <pc:sldMkLst>
          <pc:docMk/>
          <pc:sldMk cId="3453064111" sldId="282"/>
        </pc:sldMkLst>
        <pc:spChg chg="mod">
          <ac:chgData name="Jerry McPeake" userId="2745de36-fa2c-4348-9f7d-b9194d04d0e4" providerId="ADAL" clId="{0963B59F-8345-4037-A117-E22733307884}" dt="2024-03-04T16:35:52.482" v="1368" actId="20577"/>
          <ac:spMkLst>
            <pc:docMk/>
            <pc:sldMk cId="3453064111" sldId="282"/>
            <ac:spMk id="5" creationId="{58FEA917-2782-273C-CCFD-0744D8A46E31}"/>
          </ac:spMkLst>
        </pc:spChg>
      </pc:sldChg>
      <pc:sldChg chg="modSp add mod">
        <pc:chgData name="Jerry McPeake" userId="2745de36-fa2c-4348-9f7d-b9194d04d0e4" providerId="ADAL" clId="{0963B59F-8345-4037-A117-E22733307884}" dt="2024-03-04T16:39:52.233" v="1396" actId="1076"/>
        <pc:sldMkLst>
          <pc:docMk/>
          <pc:sldMk cId="1460491243" sldId="283"/>
        </pc:sldMkLst>
        <pc:spChg chg="mod">
          <ac:chgData name="Jerry McPeake" userId="2745de36-fa2c-4348-9f7d-b9194d04d0e4" providerId="ADAL" clId="{0963B59F-8345-4037-A117-E22733307884}" dt="2024-03-04T16:39:52.233" v="1396" actId="1076"/>
          <ac:spMkLst>
            <pc:docMk/>
            <pc:sldMk cId="1460491243" sldId="283"/>
            <ac:spMk id="5" creationId="{26BEF1C9-C234-2085-69D8-7F1E68B4C9CE}"/>
          </ac:spMkLst>
        </pc:spChg>
      </pc:sldChg>
      <pc:sldChg chg="addSp delSp modSp add mod ord">
        <pc:chgData name="Jerry McPeake" userId="2745de36-fa2c-4348-9f7d-b9194d04d0e4" providerId="ADAL" clId="{0963B59F-8345-4037-A117-E22733307884}" dt="2024-03-04T18:43:10.086" v="2182" actId="20577"/>
        <pc:sldMkLst>
          <pc:docMk/>
          <pc:sldMk cId="1860848314" sldId="284"/>
        </pc:sldMkLst>
        <pc:spChg chg="mod">
          <ac:chgData name="Jerry McPeake" userId="2745de36-fa2c-4348-9f7d-b9194d04d0e4" providerId="ADAL" clId="{0963B59F-8345-4037-A117-E22733307884}" dt="2024-03-04T18:43:10.086" v="2182" actId="20577"/>
          <ac:spMkLst>
            <pc:docMk/>
            <pc:sldMk cId="1860848314" sldId="284"/>
            <ac:spMk id="5" creationId="{1EA7C390-CE68-018D-6146-91B3A0F09107}"/>
          </ac:spMkLst>
        </pc:spChg>
        <pc:picChg chg="add del mod">
          <ac:chgData name="Jerry McPeake" userId="2745de36-fa2c-4348-9f7d-b9194d04d0e4" providerId="ADAL" clId="{0963B59F-8345-4037-A117-E22733307884}" dt="2024-03-04T18:39:59.996" v="2118" actId="478"/>
          <ac:picMkLst>
            <pc:docMk/>
            <pc:sldMk cId="1860848314" sldId="284"/>
            <ac:picMk id="1026" creationId="{580BE820-658F-C2F8-9CF3-821760103F79}"/>
          </ac:picMkLst>
        </pc:picChg>
      </pc:sldChg>
      <pc:sldChg chg="addSp delSp modSp new mod">
        <pc:chgData name="Jerry McPeake" userId="2745de36-fa2c-4348-9f7d-b9194d04d0e4" providerId="ADAL" clId="{0963B59F-8345-4037-A117-E22733307884}" dt="2024-03-04T18:13:45.761" v="1542" actId="1076"/>
        <pc:sldMkLst>
          <pc:docMk/>
          <pc:sldMk cId="1006093042" sldId="285"/>
        </pc:sldMkLst>
        <pc:picChg chg="add del mod">
          <ac:chgData name="Jerry McPeake" userId="2745de36-fa2c-4348-9f7d-b9194d04d0e4" providerId="ADAL" clId="{0963B59F-8345-4037-A117-E22733307884}" dt="2024-03-04T18:13:29.909" v="1540" actId="478"/>
          <ac:picMkLst>
            <pc:docMk/>
            <pc:sldMk cId="1006093042" sldId="285"/>
            <ac:picMk id="3" creationId="{BBE652DA-EBAC-CF31-772F-E57C9BE6E182}"/>
          </ac:picMkLst>
        </pc:picChg>
        <pc:picChg chg="add mod">
          <ac:chgData name="Jerry McPeake" userId="2745de36-fa2c-4348-9f7d-b9194d04d0e4" providerId="ADAL" clId="{0963B59F-8345-4037-A117-E22733307884}" dt="2024-03-04T18:13:45.761" v="1542" actId="1076"/>
          <ac:picMkLst>
            <pc:docMk/>
            <pc:sldMk cId="1006093042" sldId="285"/>
            <ac:picMk id="5" creationId="{E8287280-7DBE-286D-6BA5-E2AB9A201AE1}"/>
          </ac:picMkLst>
        </pc:picChg>
      </pc:sldChg>
      <pc:sldChg chg="delSp add del mod">
        <pc:chgData name="Jerry McPeake" userId="2745de36-fa2c-4348-9f7d-b9194d04d0e4" providerId="ADAL" clId="{0963B59F-8345-4037-A117-E22733307884}" dt="2024-03-04T18:18:49.247" v="1646" actId="2696"/>
        <pc:sldMkLst>
          <pc:docMk/>
          <pc:sldMk cId="2804202744" sldId="286"/>
        </pc:sldMkLst>
        <pc:picChg chg="del">
          <ac:chgData name="Jerry McPeake" userId="2745de36-fa2c-4348-9f7d-b9194d04d0e4" providerId="ADAL" clId="{0963B59F-8345-4037-A117-E22733307884}" dt="2024-03-04T18:14:27.661" v="1543" actId="478"/>
          <ac:picMkLst>
            <pc:docMk/>
            <pc:sldMk cId="2804202744" sldId="286"/>
            <ac:picMk id="3" creationId="{18558BA9-5F37-1690-B025-81D62279856A}"/>
          </ac:picMkLst>
        </pc:picChg>
      </pc:sldChg>
      <pc:sldChg chg="add">
        <pc:chgData name="Jerry McPeake" userId="2745de36-fa2c-4348-9f7d-b9194d04d0e4" providerId="ADAL" clId="{0963B59F-8345-4037-A117-E22733307884}" dt="2024-03-04T18:12:32.956" v="1539" actId="2890"/>
        <pc:sldMkLst>
          <pc:docMk/>
          <pc:sldMk cId="917461147" sldId="287"/>
        </pc:sldMkLst>
      </pc:sldChg>
      <pc:sldChg chg="delSp modSp add mod ord">
        <pc:chgData name="Jerry McPeake" userId="2745de36-fa2c-4348-9f7d-b9194d04d0e4" providerId="ADAL" clId="{0963B59F-8345-4037-A117-E22733307884}" dt="2024-03-04T18:36:39.586" v="2114" actId="113"/>
        <pc:sldMkLst>
          <pc:docMk/>
          <pc:sldMk cId="2331621904" sldId="288"/>
        </pc:sldMkLst>
        <pc:spChg chg="mod">
          <ac:chgData name="Jerry McPeake" userId="2745de36-fa2c-4348-9f7d-b9194d04d0e4" providerId="ADAL" clId="{0963B59F-8345-4037-A117-E22733307884}" dt="2024-03-04T18:36:39.586" v="2114" actId="113"/>
          <ac:spMkLst>
            <pc:docMk/>
            <pc:sldMk cId="2331621904" sldId="288"/>
            <ac:spMk id="5" creationId="{FA97A0EE-33A4-D5CB-E4F1-A6AE4EB6A505}"/>
          </ac:spMkLst>
        </pc:spChg>
        <pc:picChg chg="del mod">
          <ac:chgData name="Jerry McPeake" userId="2745de36-fa2c-4348-9f7d-b9194d04d0e4" providerId="ADAL" clId="{0963B59F-8345-4037-A117-E22733307884}" dt="2024-03-04T18:15:42.460" v="1548" actId="478"/>
          <ac:picMkLst>
            <pc:docMk/>
            <pc:sldMk cId="2331621904" sldId="288"/>
            <ac:picMk id="1026" creationId="{9AA3346A-CBD5-9648-256A-1A39D992746F}"/>
          </ac:picMkLst>
        </pc:picChg>
      </pc:sldChg>
      <pc:sldChg chg="modSp add del mod ord">
        <pc:chgData name="Jerry McPeake" userId="2745de36-fa2c-4348-9f7d-b9194d04d0e4" providerId="ADAL" clId="{0963B59F-8345-4037-A117-E22733307884}" dt="2024-03-04T18:32:26.220" v="2103" actId="2696"/>
        <pc:sldMkLst>
          <pc:docMk/>
          <pc:sldMk cId="2844604127" sldId="289"/>
        </pc:sldMkLst>
        <pc:spChg chg="mod">
          <ac:chgData name="Jerry McPeake" userId="2745de36-fa2c-4348-9f7d-b9194d04d0e4" providerId="ADAL" clId="{0963B59F-8345-4037-A117-E22733307884}" dt="2024-03-04T18:23:29.448" v="1975" actId="20577"/>
          <ac:spMkLst>
            <pc:docMk/>
            <pc:sldMk cId="2844604127" sldId="289"/>
            <ac:spMk id="5" creationId="{0AE1CD00-7EC9-4F00-41B4-5710FA94DDB6}"/>
          </ac:spMkLst>
        </pc:spChg>
      </pc:sldChg>
      <pc:sldChg chg="modSp add mod ord">
        <pc:chgData name="Jerry McPeake" userId="2745de36-fa2c-4348-9f7d-b9194d04d0e4" providerId="ADAL" clId="{0963B59F-8345-4037-A117-E22733307884}" dt="2024-03-04T18:31:54.529" v="2102" actId="1076"/>
        <pc:sldMkLst>
          <pc:docMk/>
          <pc:sldMk cId="3744861756" sldId="290"/>
        </pc:sldMkLst>
        <pc:spChg chg="mod">
          <ac:chgData name="Jerry McPeake" userId="2745de36-fa2c-4348-9f7d-b9194d04d0e4" providerId="ADAL" clId="{0963B59F-8345-4037-A117-E22733307884}" dt="2024-03-04T18:31:54.529" v="2102" actId="1076"/>
          <ac:spMkLst>
            <pc:docMk/>
            <pc:sldMk cId="3744861756" sldId="290"/>
            <ac:spMk id="5" creationId="{2D57CBF9-5AC2-05A0-602C-543A9A10A226}"/>
          </ac:spMkLst>
        </pc:spChg>
      </pc:sldChg>
      <pc:sldChg chg="add del">
        <pc:chgData name="Jerry McPeake" userId="2745de36-fa2c-4348-9f7d-b9194d04d0e4" providerId="ADAL" clId="{0963B59F-8345-4037-A117-E22733307884}" dt="2024-03-04T18:39:45.374" v="2116" actId="2890"/>
        <pc:sldMkLst>
          <pc:docMk/>
          <pc:sldMk cId="261328757" sldId="291"/>
        </pc:sldMkLst>
      </pc:sldChg>
      <pc:sldChg chg="add">
        <pc:chgData name="Jerry McPeake" userId="2745de36-fa2c-4348-9f7d-b9194d04d0e4" providerId="ADAL" clId="{0963B59F-8345-4037-A117-E22733307884}" dt="2024-03-04T18:39:53.412" v="2117" actId="2890"/>
        <pc:sldMkLst>
          <pc:docMk/>
          <pc:sldMk cId="1526189074" sldId="291"/>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1T20:57:57.48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1,'3235'0,"-3216"0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1T20:58:03.8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1,'137'9,"-19"0,628-7,-382-4,-342 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1T20:58:27.679"/>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1,'3420'0,"-3402"0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1T20:58:36.546"/>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1,'1391'0,"-1365"0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1T20:58:39.388"/>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1T20:59:41.958"/>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1,'2594'0,"-2575"0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A062A8E9-82DA-402E-A69D-F9C657DE0F4F}"/>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51BE99CE-4CC8-4439-BCAF-D9D016461513}" type="datetime1">
              <a:rPr lang="en-US" altLang="en-US"/>
              <a:pPr>
                <a:defRPr/>
              </a:pPr>
              <a:t>3/4/2024</a:t>
            </a:fld>
            <a:endParaRPr lang="en-US" altLang="en-US"/>
          </a:p>
        </p:txBody>
      </p:sp>
      <p:sp>
        <p:nvSpPr>
          <p:cNvPr id="5" name="Rectangle 5">
            <a:extLst>
              <a:ext uri="{FF2B5EF4-FFF2-40B4-BE49-F238E27FC236}">
                <a16:creationId xmlns:a16="http://schemas.microsoft.com/office/drawing/2014/main" id="{503FA520-CD35-4001-A20B-E9646F732A40}"/>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86FF3C2-6349-40F8-AC99-9F4041B85289}"/>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618705A-0FA5-4721-9C69-0B6C3A6A58D5}" type="slidenum">
              <a:rPr lang="en-US" altLang="en-US"/>
              <a:pPr>
                <a:defRPr/>
              </a:pPr>
              <a:t>‹#›</a:t>
            </a:fld>
            <a:endParaRPr lang="en-US" altLang="en-US"/>
          </a:p>
        </p:txBody>
      </p:sp>
    </p:spTree>
    <p:extLst>
      <p:ext uri="{BB962C8B-B14F-4D97-AF65-F5344CB8AC3E}">
        <p14:creationId xmlns:p14="http://schemas.microsoft.com/office/powerpoint/2010/main" val="1997621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392920"/>
            <a:ext cx="60960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2843784"/>
            <a:ext cx="8229600" cy="328237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855A910-18FB-4A61-AFBA-1FB2C2F5F300}"/>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C675D1BD-FFE9-40F7-882E-97EE1D5347DA}" type="datetime1">
              <a:rPr lang="en-US" altLang="en-US"/>
              <a:pPr>
                <a:defRPr/>
              </a:pPr>
              <a:t>3/4/2024</a:t>
            </a:fld>
            <a:endParaRPr lang="en-US" altLang="en-US"/>
          </a:p>
        </p:txBody>
      </p:sp>
      <p:sp>
        <p:nvSpPr>
          <p:cNvPr id="5" name="Rectangle 5">
            <a:extLst>
              <a:ext uri="{FF2B5EF4-FFF2-40B4-BE49-F238E27FC236}">
                <a16:creationId xmlns:a16="http://schemas.microsoft.com/office/drawing/2014/main" id="{CDED9265-FE92-4A88-A812-B23A8F3C7596}"/>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8FF496A-FC90-4D21-BEF8-1EC4BD7DD2BF}"/>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BC02B1A-CDA1-4C8B-849F-C0035088216A}" type="slidenum">
              <a:rPr lang="en-US" altLang="en-US"/>
              <a:pPr>
                <a:defRPr/>
              </a:pPr>
              <a:t>‹#›</a:t>
            </a:fld>
            <a:endParaRPr lang="en-US" altLang="en-US"/>
          </a:p>
        </p:txBody>
      </p:sp>
    </p:spTree>
    <p:extLst>
      <p:ext uri="{BB962C8B-B14F-4D97-AF65-F5344CB8AC3E}">
        <p14:creationId xmlns:p14="http://schemas.microsoft.com/office/powerpoint/2010/main" val="2831822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6E724A1-1396-475D-87F0-E22CED007EA9}"/>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9EE8B248-1235-44EE-9641-516AAB8EE891}" type="datetime1">
              <a:rPr lang="en-US" altLang="en-US"/>
              <a:pPr>
                <a:defRPr/>
              </a:pPr>
              <a:t>3/4/2024</a:t>
            </a:fld>
            <a:endParaRPr lang="en-US" altLang="en-US"/>
          </a:p>
        </p:txBody>
      </p:sp>
      <p:sp>
        <p:nvSpPr>
          <p:cNvPr id="5" name="Rectangle 5">
            <a:extLst>
              <a:ext uri="{FF2B5EF4-FFF2-40B4-BE49-F238E27FC236}">
                <a16:creationId xmlns:a16="http://schemas.microsoft.com/office/drawing/2014/main" id="{A6954B68-3331-4B85-A650-417507A9307A}"/>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B09B899-19D4-4ED3-9ECA-EEEBA53F03DE}"/>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C13E03F-A344-427F-ACA3-D6EF075255A7}" type="slidenum">
              <a:rPr lang="en-US" altLang="en-US"/>
              <a:pPr>
                <a:defRPr/>
              </a:pPr>
              <a:t>‹#›</a:t>
            </a:fld>
            <a:endParaRPr lang="en-US" altLang="en-US"/>
          </a:p>
        </p:txBody>
      </p:sp>
    </p:spTree>
    <p:extLst>
      <p:ext uri="{BB962C8B-B14F-4D97-AF65-F5344CB8AC3E}">
        <p14:creationId xmlns:p14="http://schemas.microsoft.com/office/powerpoint/2010/main" val="3202102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91738-01BC-4F78-B71F-108A4F70DA4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2E3E7D-642C-4C8B-8F76-B6C33629EE1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09447E-161F-40A8-9979-0457CCD63148}"/>
              </a:ext>
            </a:extLst>
          </p:cNvPr>
          <p:cNvSpPr>
            <a:spLocks noGrp="1"/>
          </p:cNvSpPr>
          <p:nvPr>
            <p:ph type="dt" sz="half" idx="10"/>
          </p:nvPr>
        </p:nvSpPr>
        <p:spPr/>
        <p:txBody>
          <a:bodyPr/>
          <a:lstStyle/>
          <a:p>
            <a:fld id="{7F56BA3B-EF6C-4B02-93CE-C36F4DF92496}" type="datetimeFigureOut">
              <a:rPr lang="en-US" smtClean="0"/>
              <a:t>3/4/2024</a:t>
            </a:fld>
            <a:endParaRPr lang="en-US"/>
          </a:p>
        </p:txBody>
      </p:sp>
      <p:sp>
        <p:nvSpPr>
          <p:cNvPr id="5" name="Footer Placeholder 4">
            <a:extLst>
              <a:ext uri="{FF2B5EF4-FFF2-40B4-BE49-F238E27FC236}">
                <a16:creationId xmlns:a16="http://schemas.microsoft.com/office/drawing/2014/main" id="{A84802CE-9DB0-4778-A810-DD96A28E53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88BF9E-27EB-408C-A12A-20378759CAF3}"/>
              </a:ext>
            </a:extLst>
          </p:cNvPr>
          <p:cNvSpPr>
            <a:spLocks noGrp="1"/>
          </p:cNvSpPr>
          <p:nvPr>
            <p:ph type="sldNum" sz="quarter" idx="12"/>
          </p:nvPr>
        </p:nvSpPr>
        <p:spPr/>
        <p:txBody>
          <a:bodyPr/>
          <a:lstStyle/>
          <a:p>
            <a:fld id="{1700FC08-1686-4295-9710-A23BE79DFD35}" type="slidenum">
              <a:rPr lang="en-US" smtClean="0"/>
              <a:t>‹#›</a:t>
            </a:fld>
            <a:endParaRPr lang="en-US"/>
          </a:p>
        </p:txBody>
      </p:sp>
    </p:spTree>
    <p:extLst>
      <p:ext uri="{BB962C8B-B14F-4D97-AF65-F5344CB8AC3E}">
        <p14:creationId xmlns:p14="http://schemas.microsoft.com/office/powerpoint/2010/main" val="728574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0F631-022F-4E2C-8FD9-FE8B044664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70EA87-F69C-4BC9-88BC-04D4A4ABF0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231370-5CE2-48AF-BC8A-6163CEB6E370}"/>
              </a:ext>
            </a:extLst>
          </p:cNvPr>
          <p:cNvSpPr>
            <a:spLocks noGrp="1"/>
          </p:cNvSpPr>
          <p:nvPr>
            <p:ph type="dt" sz="half" idx="10"/>
          </p:nvPr>
        </p:nvSpPr>
        <p:spPr/>
        <p:txBody>
          <a:bodyPr/>
          <a:lstStyle/>
          <a:p>
            <a:fld id="{7F56BA3B-EF6C-4B02-93CE-C36F4DF92496}" type="datetimeFigureOut">
              <a:rPr lang="en-US" smtClean="0"/>
              <a:t>3/4/2024</a:t>
            </a:fld>
            <a:endParaRPr lang="en-US"/>
          </a:p>
        </p:txBody>
      </p:sp>
      <p:sp>
        <p:nvSpPr>
          <p:cNvPr id="5" name="Footer Placeholder 4">
            <a:extLst>
              <a:ext uri="{FF2B5EF4-FFF2-40B4-BE49-F238E27FC236}">
                <a16:creationId xmlns:a16="http://schemas.microsoft.com/office/drawing/2014/main" id="{C4325619-BDB3-4941-A4E0-F45CA6EC5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63D1-7C6F-4F21-884D-291D0F9DBE6D}"/>
              </a:ext>
            </a:extLst>
          </p:cNvPr>
          <p:cNvSpPr>
            <a:spLocks noGrp="1"/>
          </p:cNvSpPr>
          <p:nvPr>
            <p:ph type="sldNum" sz="quarter" idx="12"/>
          </p:nvPr>
        </p:nvSpPr>
        <p:spPr/>
        <p:txBody>
          <a:bodyPr/>
          <a:lstStyle/>
          <a:p>
            <a:fld id="{1700FC08-1686-4295-9710-A23BE79DFD35}" type="slidenum">
              <a:rPr lang="en-US" smtClean="0"/>
              <a:t>‹#›</a:t>
            </a:fld>
            <a:endParaRPr lang="en-US"/>
          </a:p>
        </p:txBody>
      </p:sp>
    </p:spTree>
    <p:extLst>
      <p:ext uri="{BB962C8B-B14F-4D97-AF65-F5344CB8AC3E}">
        <p14:creationId xmlns:p14="http://schemas.microsoft.com/office/powerpoint/2010/main" val="766120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45D95-2372-489C-B1DE-7707193EAF7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0217E3-2CCF-4A29-9173-94F3F6401C7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FE5C325-3F2C-4247-8157-31954BAA2FF7}"/>
              </a:ext>
            </a:extLst>
          </p:cNvPr>
          <p:cNvSpPr>
            <a:spLocks noGrp="1"/>
          </p:cNvSpPr>
          <p:nvPr>
            <p:ph type="dt" sz="half" idx="10"/>
          </p:nvPr>
        </p:nvSpPr>
        <p:spPr/>
        <p:txBody>
          <a:bodyPr/>
          <a:lstStyle/>
          <a:p>
            <a:fld id="{7F56BA3B-EF6C-4B02-93CE-C36F4DF92496}" type="datetimeFigureOut">
              <a:rPr lang="en-US" smtClean="0"/>
              <a:t>3/4/2024</a:t>
            </a:fld>
            <a:endParaRPr lang="en-US"/>
          </a:p>
        </p:txBody>
      </p:sp>
      <p:sp>
        <p:nvSpPr>
          <p:cNvPr id="5" name="Footer Placeholder 4">
            <a:extLst>
              <a:ext uri="{FF2B5EF4-FFF2-40B4-BE49-F238E27FC236}">
                <a16:creationId xmlns:a16="http://schemas.microsoft.com/office/drawing/2014/main" id="{08E1D89D-3639-46C3-8EAD-E21AF911CF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E7059E-A66B-42EC-A85D-10FB93DC221A}"/>
              </a:ext>
            </a:extLst>
          </p:cNvPr>
          <p:cNvSpPr>
            <a:spLocks noGrp="1"/>
          </p:cNvSpPr>
          <p:nvPr>
            <p:ph type="sldNum" sz="quarter" idx="12"/>
          </p:nvPr>
        </p:nvSpPr>
        <p:spPr/>
        <p:txBody>
          <a:bodyPr/>
          <a:lstStyle/>
          <a:p>
            <a:fld id="{1700FC08-1686-4295-9710-A23BE79DFD35}" type="slidenum">
              <a:rPr lang="en-US" smtClean="0"/>
              <a:t>‹#›</a:t>
            </a:fld>
            <a:endParaRPr lang="en-US"/>
          </a:p>
        </p:txBody>
      </p:sp>
    </p:spTree>
    <p:extLst>
      <p:ext uri="{BB962C8B-B14F-4D97-AF65-F5344CB8AC3E}">
        <p14:creationId xmlns:p14="http://schemas.microsoft.com/office/powerpoint/2010/main" val="2916809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4E8B6-AAEE-4636-8772-1608B5CAAA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8A181E-6CE8-4C52-AEC6-C8BC511F218F}"/>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FAC804-95B5-4CFC-911D-D415CBE0083F}"/>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E44C75-CED3-4E7E-B0AF-B25BBA536403}"/>
              </a:ext>
            </a:extLst>
          </p:cNvPr>
          <p:cNvSpPr>
            <a:spLocks noGrp="1"/>
          </p:cNvSpPr>
          <p:nvPr>
            <p:ph type="dt" sz="half" idx="10"/>
          </p:nvPr>
        </p:nvSpPr>
        <p:spPr/>
        <p:txBody>
          <a:bodyPr/>
          <a:lstStyle/>
          <a:p>
            <a:fld id="{7F56BA3B-EF6C-4B02-93CE-C36F4DF92496}" type="datetimeFigureOut">
              <a:rPr lang="en-US" smtClean="0"/>
              <a:t>3/4/2024</a:t>
            </a:fld>
            <a:endParaRPr lang="en-US"/>
          </a:p>
        </p:txBody>
      </p:sp>
      <p:sp>
        <p:nvSpPr>
          <p:cNvPr id="6" name="Footer Placeholder 5">
            <a:extLst>
              <a:ext uri="{FF2B5EF4-FFF2-40B4-BE49-F238E27FC236}">
                <a16:creationId xmlns:a16="http://schemas.microsoft.com/office/drawing/2014/main" id="{B4EF1249-88A5-401E-A921-247DDAA534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6DCC44-4E34-4E6D-8B11-D4D18E0E1197}"/>
              </a:ext>
            </a:extLst>
          </p:cNvPr>
          <p:cNvSpPr>
            <a:spLocks noGrp="1"/>
          </p:cNvSpPr>
          <p:nvPr>
            <p:ph type="sldNum" sz="quarter" idx="12"/>
          </p:nvPr>
        </p:nvSpPr>
        <p:spPr/>
        <p:txBody>
          <a:bodyPr/>
          <a:lstStyle/>
          <a:p>
            <a:fld id="{1700FC08-1686-4295-9710-A23BE79DFD35}" type="slidenum">
              <a:rPr lang="en-US" smtClean="0"/>
              <a:t>‹#›</a:t>
            </a:fld>
            <a:endParaRPr lang="en-US"/>
          </a:p>
        </p:txBody>
      </p:sp>
    </p:spTree>
    <p:extLst>
      <p:ext uri="{BB962C8B-B14F-4D97-AF65-F5344CB8AC3E}">
        <p14:creationId xmlns:p14="http://schemas.microsoft.com/office/powerpoint/2010/main" val="3551596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963D8-A6F1-47D1-8C04-C8C80F24FE6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1C0EB0-5270-46AF-A70E-FDD0E43A319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FBAF014-4263-47DB-AD55-A096C97B8B06}"/>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ABBA4A-AE4A-475C-8155-823114A27FD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69F7A41-545C-4244-BC9A-2A4DB6AC05E5}"/>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2A4296-2660-4D33-BB79-A5197B07F569}"/>
              </a:ext>
            </a:extLst>
          </p:cNvPr>
          <p:cNvSpPr>
            <a:spLocks noGrp="1"/>
          </p:cNvSpPr>
          <p:nvPr>
            <p:ph type="dt" sz="half" idx="10"/>
          </p:nvPr>
        </p:nvSpPr>
        <p:spPr/>
        <p:txBody>
          <a:bodyPr/>
          <a:lstStyle/>
          <a:p>
            <a:fld id="{7F56BA3B-EF6C-4B02-93CE-C36F4DF92496}" type="datetimeFigureOut">
              <a:rPr lang="en-US" smtClean="0"/>
              <a:t>3/4/2024</a:t>
            </a:fld>
            <a:endParaRPr lang="en-US"/>
          </a:p>
        </p:txBody>
      </p:sp>
      <p:sp>
        <p:nvSpPr>
          <p:cNvPr id="8" name="Footer Placeholder 7">
            <a:extLst>
              <a:ext uri="{FF2B5EF4-FFF2-40B4-BE49-F238E27FC236}">
                <a16:creationId xmlns:a16="http://schemas.microsoft.com/office/drawing/2014/main" id="{CA04D1BF-48A9-4B01-8170-B01F5775C7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7DB29B-5D28-41E1-9D7E-976F615CF42A}"/>
              </a:ext>
            </a:extLst>
          </p:cNvPr>
          <p:cNvSpPr>
            <a:spLocks noGrp="1"/>
          </p:cNvSpPr>
          <p:nvPr>
            <p:ph type="sldNum" sz="quarter" idx="12"/>
          </p:nvPr>
        </p:nvSpPr>
        <p:spPr/>
        <p:txBody>
          <a:bodyPr/>
          <a:lstStyle/>
          <a:p>
            <a:fld id="{1700FC08-1686-4295-9710-A23BE79DFD35}" type="slidenum">
              <a:rPr lang="en-US" smtClean="0"/>
              <a:t>‹#›</a:t>
            </a:fld>
            <a:endParaRPr lang="en-US"/>
          </a:p>
        </p:txBody>
      </p:sp>
    </p:spTree>
    <p:extLst>
      <p:ext uri="{BB962C8B-B14F-4D97-AF65-F5344CB8AC3E}">
        <p14:creationId xmlns:p14="http://schemas.microsoft.com/office/powerpoint/2010/main" val="2059204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9302-7C68-4C3E-B25E-53BD2EF9E9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F26B91-FA47-4BE7-8621-F54AA92D59E2}"/>
              </a:ext>
            </a:extLst>
          </p:cNvPr>
          <p:cNvSpPr>
            <a:spLocks noGrp="1"/>
          </p:cNvSpPr>
          <p:nvPr>
            <p:ph type="dt" sz="half" idx="10"/>
          </p:nvPr>
        </p:nvSpPr>
        <p:spPr/>
        <p:txBody>
          <a:bodyPr/>
          <a:lstStyle/>
          <a:p>
            <a:fld id="{7F56BA3B-EF6C-4B02-93CE-C36F4DF92496}" type="datetimeFigureOut">
              <a:rPr lang="en-US" smtClean="0"/>
              <a:t>3/4/2024</a:t>
            </a:fld>
            <a:endParaRPr lang="en-US"/>
          </a:p>
        </p:txBody>
      </p:sp>
      <p:sp>
        <p:nvSpPr>
          <p:cNvPr id="4" name="Footer Placeholder 3">
            <a:extLst>
              <a:ext uri="{FF2B5EF4-FFF2-40B4-BE49-F238E27FC236}">
                <a16:creationId xmlns:a16="http://schemas.microsoft.com/office/drawing/2014/main" id="{EDB11EDB-8B77-448E-BE67-230C81ED60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43493A-4790-4C26-BE29-8CDFD737DE94}"/>
              </a:ext>
            </a:extLst>
          </p:cNvPr>
          <p:cNvSpPr>
            <a:spLocks noGrp="1"/>
          </p:cNvSpPr>
          <p:nvPr>
            <p:ph type="sldNum" sz="quarter" idx="12"/>
          </p:nvPr>
        </p:nvSpPr>
        <p:spPr/>
        <p:txBody>
          <a:bodyPr/>
          <a:lstStyle/>
          <a:p>
            <a:fld id="{1700FC08-1686-4295-9710-A23BE79DFD35}" type="slidenum">
              <a:rPr lang="en-US" smtClean="0"/>
              <a:t>‹#›</a:t>
            </a:fld>
            <a:endParaRPr lang="en-US"/>
          </a:p>
        </p:txBody>
      </p:sp>
    </p:spTree>
    <p:extLst>
      <p:ext uri="{BB962C8B-B14F-4D97-AF65-F5344CB8AC3E}">
        <p14:creationId xmlns:p14="http://schemas.microsoft.com/office/powerpoint/2010/main" val="587798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66EC3D-09C7-4C84-A18B-2D3222FF2E0F}"/>
              </a:ext>
            </a:extLst>
          </p:cNvPr>
          <p:cNvSpPr>
            <a:spLocks noGrp="1"/>
          </p:cNvSpPr>
          <p:nvPr>
            <p:ph type="dt" sz="half" idx="10"/>
          </p:nvPr>
        </p:nvSpPr>
        <p:spPr/>
        <p:txBody>
          <a:bodyPr/>
          <a:lstStyle/>
          <a:p>
            <a:fld id="{7F56BA3B-EF6C-4B02-93CE-C36F4DF92496}" type="datetimeFigureOut">
              <a:rPr lang="en-US" smtClean="0"/>
              <a:t>3/4/2024</a:t>
            </a:fld>
            <a:endParaRPr lang="en-US"/>
          </a:p>
        </p:txBody>
      </p:sp>
      <p:sp>
        <p:nvSpPr>
          <p:cNvPr id="3" name="Footer Placeholder 2">
            <a:extLst>
              <a:ext uri="{FF2B5EF4-FFF2-40B4-BE49-F238E27FC236}">
                <a16:creationId xmlns:a16="http://schemas.microsoft.com/office/drawing/2014/main" id="{506056E8-8E73-41F3-A8FA-2DFA8F36D5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742EBD-15E1-478C-8498-0F120533802D}"/>
              </a:ext>
            </a:extLst>
          </p:cNvPr>
          <p:cNvSpPr>
            <a:spLocks noGrp="1"/>
          </p:cNvSpPr>
          <p:nvPr>
            <p:ph type="sldNum" sz="quarter" idx="12"/>
          </p:nvPr>
        </p:nvSpPr>
        <p:spPr/>
        <p:txBody>
          <a:bodyPr/>
          <a:lstStyle/>
          <a:p>
            <a:fld id="{1700FC08-1686-4295-9710-A23BE79DFD35}" type="slidenum">
              <a:rPr lang="en-US" smtClean="0"/>
              <a:t>‹#›</a:t>
            </a:fld>
            <a:endParaRPr lang="en-US"/>
          </a:p>
        </p:txBody>
      </p:sp>
    </p:spTree>
    <p:extLst>
      <p:ext uri="{BB962C8B-B14F-4D97-AF65-F5344CB8AC3E}">
        <p14:creationId xmlns:p14="http://schemas.microsoft.com/office/powerpoint/2010/main" val="3949474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329A5-544C-414A-BCB3-10A87AC6F01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574CF4-5EE0-486F-BAFF-083FDC16CA4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D9025-C374-4FC8-9841-989190B7DFE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425265-CAAB-4B18-951F-BA2D29E52B0D}"/>
              </a:ext>
            </a:extLst>
          </p:cNvPr>
          <p:cNvSpPr>
            <a:spLocks noGrp="1"/>
          </p:cNvSpPr>
          <p:nvPr>
            <p:ph type="dt" sz="half" idx="10"/>
          </p:nvPr>
        </p:nvSpPr>
        <p:spPr/>
        <p:txBody>
          <a:bodyPr/>
          <a:lstStyle/>
          <a:p>
            <a:fld id="{7F56BA3B-EF6C-4B02-93CE-C36F4DF92496}" type="datetimeFigureOut">
              <a:rPr lang="en-US" smtClean="0"/>
              <a:t>3/4/2024</a:t>
            </a:fld>
            <a:endParaRPr lang="en-US"/>
          </a:p>
        </p:txBody>
      </p:sp>
      <p:sp>
        <p:nvSpPr>
          <p:cNvPr id="6" name="Footer Placeholder 5">
            <a:extLst>
              <a:ext uri="{FF2B5EF4-FFF2-40B4-BE49-F238E27FC236}">
                <a16:creationId xmlns:a16="http://schemas.microsoft.com/office/drawing/2014/main" id="{BD0A462E-31E1-4D41-A48A-84CDCD178C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48BA0B-7FBF-498B-AB40-AE0A46858FD5}"/>
              </a:ext>
            </a:extLst>
          </p:cNvPr>
          <p:cNvSpPr>
            <a:spLocks noGrp="1"/>
          </p:cNvSpPr>
          <p:nvPr>
            <p:ph type="sldNum" sz="quarter" idx="12"/>
          </p:nvPr>
        </p:nvSpPr>
        <p:spPr/>
        <p:txBody>
          <a:bodyPr/>
          <a:lstStyle/>
          <a:p>
            <a:fld id="{1700FC08-1686-4295-9710-A23BE79DFD35}" type="slidenum">
              <a:rPr lang="en-US" smtClean="0"/>
              <a:t>‹#›</a:t>
            </a:fld>
            <a:endParaRPr lang="en-US"/>
          </a:p>
        </p:txBody>
      </p:sp>
    </p:spTree>
    <p:extLst>
      <p:ext uri="{BB962C8B-B14F-4D97-AF65-F5344CB8AC3E}">
        <p14:creationId xmlns:p14="http://schemas.microsoft.com/office/powerpoint/2010/main" val="4012868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92920"/>
            <a:ext cx="60960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2843784"/>
            <a:ext cx="8229600" cy="328237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8D83BA0-44EB-4B3C-A69A-A36912641D85}"/>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1F595179-CC05-4F34-A7B1-AE0AE9C9742D}" type="datetime1">
              <a:rPr lang="en-US" altLang="en-US"/>
              <a:pPr>
                <a:defRPr/>
              </a:pPr>
              <a:t>3/4/2024</a:t>
            </a:fld>
            <a:endParaRPr lang="en-US" altLang="en-US"/>
          </a:p>
        </p:txBody>
      </p:sp>
      <p:sp>
        <p:nvSpPr>
          <p:cNvPr id="5" name="Rectangle 5">
            <a:extLst>
              <a:ext uri="{FF2B5EF4-FFF2-40B4-BE49-F238E27FC236}">
                <a16:creationId xmlns:a16="http://schemas.microsoft.com/office/drawing/2014/main" id="{19D13AE4-68FE-42A6-8090-2C1E17A28A70}"/>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81076D5-66F6-4F5F-9004-EFC3F597B442}"/>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51EB359-622C-4805-8F30-4F658232FDEA}" type="slidenum">
              <a:rPr lang="en-US" altLang="en-US"/>
              <a:pPr>
                <a:defRPr/>
              </a:pPr>
              <a:t>‹#›</a:t>
            </a:fld>
            <a:endParaRPr lang="en-US" altLang="en-US"/>
          </a:p>
        </p:txBody>
      </p:sp>
    </p:spTree>
    <p:extLst>
      <p:ext uri="{BB962C8B-B14F-4D97-AF65-F5344CB8AC3E}">
        <p14:creationId xmlns:p14="http://schemas.microsoft.com/office/powerpoint/2010/main" val="3577534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B4192-D7F9-4A9D-BD2A-A86F89CFAF3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95E1FB-9401-4458-9147-9D0EB9FB33C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1CB6AF-315D-4DC8-A6B3-159A49612D7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2B5BB9-98E8-4E9F-8A6E-58300B808F04}"/>
              </a:ext>
            </a:extLst>
          </p:cNvPr>
          <p:cNvSpPr>
            <a:spLocks noGrp="1"/>
          </p:cNvSpPr>
          <p:nvPr>
            <p:ph type="dt" sz="half" idx="10"/>
          </p:nvPr>
        </p:nvSpPr>
        <p:spPr/>
        <p:txBody>
          <a:bodyPr/>
          <a:lstStyle/>
          <a:p>
            <a:fld id="{7F56BA3B-EF6C-4B02-93CE-C36F4DF92496}" type="datetimeFigureOut">
              <a:rPr lang="en-US" smtClean="0"/>
              <a:t>3/4/2024</a:t>
            </a:fld>
            <a:endParaRPr lang="en-US"/>
          </a:p>
        </p:txBody>
      </p:sp>
      <p:sp>
        <p:nvSpPr>
          <p:cNvPr id="6" name="Footer Placeholder 5">
            <a:extLst>
              <a:ext uri="{FF2B5EF4-FFF2-40B4-BE49-F238E27FC236}">
                <a16:creationId xmlns:a16="http://schemas.microsoft.com/office/drawing/2014/main" id="{19023003-067C-48C9-AEBA-BAE496C3BF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2F3D9D-0D4F-4B12-AF25-63E91621870C}"/>
              </a:ext>
            </a:extLst>
          </p:cNvPr>
          <p:cNvSpPr>
            <a:spLocks noGrp="1"/>
          </p:cNvSpPr>
          <p:nvPr>
            <p:ph type="sldNum" sz="quarter" idx="12"/>
          </p:nvPr>
        </p:nvSpPr>
        <p:spPr/>
        <p:txBody>
          <a:bodyPr/>
          <a:lstStyle/>
          <a:p>
            <a:fld id="{1700FC08-1686-4295-9710-A23BE79DFD35}" type="slidenum">
              <a:rPr lang="en-US" smtClean="0"/>
              <a:t>‹#›</a:t>
            </a:fld>
            <a:endParaRPr lang="en-US"/>
          </a:p>
        </p:txBody>
      </p:sp>
    </p:spTree>
    <p:extLst>
      <p:ext uri="{BB962C8B-B14F-4D97-AF65-F5344CB8AC3E}">
        <p14:creationId xmlns:p14="http://schemas.microsoft.com/office/powerpoint/2010/main" val="2070907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02694-46B8-49E7-A2A2-4BA933D042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5E3BD7-1D34-49A2-B4A1-486619DEBA7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C2C39F-480D-455C-B04C-F4702F341CAA}"/>
              </a:ext>
            </a:extLst>
          </p:cNvPr>
          <p:cNvSpPr>
            <a:spLocks noGrp="1"/>
          </p:cNvSpPr>
          <p:nvPr>
            <p:ph type="dt" sz="half" idx="10"/>
          </p:nvPr>
        </p:nvSpPr>
        <p:spPr/>
        <p:txBody>
          <a:bodyPr/>
          <a:lstStyle/>
          <a:p>
            <a:fld id="{7F56BA3B-EF6C-4B02-93CE-C36F4DF92496}" type="datetimeFigureOut">
              <a:rPr lang="en-US" smtClean="0"/>
              <a:t>3/4/2024</a:t>
            </a:fld>
            <a:endParaRPr lang="en-US"/>
          </a:p>
        </p:txBody>
      </p:sp>
      <p:sp>
        <p:nvSpPr>
          <p:cNvPr id="5" name="Footer Placeholder 4">
            <a:extLst>
              <a:ext uri="{FF2B5EF4-FFF2-40B4-BE49-F238E27FC236}">
                <a16:creationId xmlns:a16="http://schemas.microsoft.com/office/drawing/2014/main" id="{AAA750E7-9D1C-4D6F-B263-5FACE0243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783706-2965-4A11-A373-DE5C107076C8}"/>
              </a:ext>
            </a:extLst>
          </p:cNvPr>
          <p:cNvSpPr>
            <a:spLocks noGrp="1"/>
          </p:cNvSpPr>
          <p:nvPr>
            <p:ph type="sldNum" sz="quarter" idx="12"/>
          </p:nvPr>
        </p:nvSpPr>
        <p:spPr/>
        <p:txBody>
          <a:bodyPr/>
          <a:lstStyle/>
          <a:p>
            <a:fld id="{1700FC08-1686-4295-9710-A23BE79DFD35}" type="slidenum">
              <a:rPr lang="en-US" smtClean="0"/>
              <a:t>‹#›</a:t>
            </a:fld>
            <a:endParaRPr lang="en-US"/>
          </a:p>
        </p:txBody>
      </p:sp>
    </p:spTree>
    <p:extLst>
      <p:ext uri="{BB962C8B-B14F-4D97-AF65-F5344CB8AC3E}">
        <p14:creationId xmlns:p14="http://schemas.microsoft.com/office/powerpoint/2010/main" val="2885273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9204AA-87B9-45D8-8D88-1F6AE1E7490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E015B4-F7EE-4D3C-BA5D-937A5CC7F56B}"/>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EACF2-147F-4357-B3BD-830F9F4F35C4}"/>
              </a:ext>
            </a:extLst>
          </p:cNvPr>
          <p:cNvSpPr>
            <a:spLocks noGrp="1"/>
          </p:cNvSpPr>
          <p:nvPr>
            <p:ph type="dt" sz="half" idx="10"/>
          </p:nvPr>
        </p:nvSpPr>
        <p:spPr/>
        <p:txBody>
          <a:bodyPr/>
          <a:lstStyle/>
          <a:p>
            <a:fld id="{7F56BA3B-EF6C-4B02-93CE-C36F4DF92496}" type="datetimeFigureOut">
              <a:rPr lang="en-US" smtClean="0"/>
              <a:t>3/4/2024</a:t>
            </a:fld>
            <a:endParaRPr lang="en-US"/>
          </a:p>
        </p:txBody>
      </p:sp>
      <p:sp>
        <p:nvSpPr>
          <p:cNvPr id="5" name="Footer Placeholder 4">
            <a:extLst>
              <a:ext uri="{FF2B5EF4-FFF2-40B4-BE49-F238E27FC236}">
                <a16:creationId xmlns:a16="http://schemas.microsoft.com/office/drawing/2014/main" id="{EBFDFFC5-0418-4597-A808-CD2195C076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8A07EA-4CFF-4D22-8C3D-7872375B6315}"/>
              </a:ext>
            </a:extLst>
          </p:cNvPr>
          <p:cNvSpPr>
            <a:spLocks noGrp="1"/>
          </p:cNvSpPr>
          <p:nvPr>
            <p:ph type="sldNum" sz="quarter" idx="12"/>
          </p:nvPr>
        </p:nvSpPr>
        <p:spPr/>
        <p:txBody>
          <a:bodyPr/>
          <a:lstStyle/>
          <a:p>
            <a:fld id="{1700FC08-1686-4295-9710-A23BE79DFD35}" type="slidenum">
              <a:rPr lang="en-US" smtClean="0"/>
              <a:t>‹#›</a:t>
            </a:fld>
            <a:endParaRPr lang="en-US"/>
          </a:p>
        </p:txBody>
      </p:sp>
    </p:spTree>
    <p:extLst>
      <p:ext uri="{BB962C8B-B14F-4D97-AF65-F5344CB8AC3E}">
        <p14:creationId xmlns:p14="http://schemas.microsoft.com/office/powerpoint/2010/main" val="4103576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26BC0-89BD-46CE-9F04-C82DE25062C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09DEF6-7A66-4B60-B04F-8DEA096196C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2E7ECA-BA13-4DF7-B6EA-82B760F1D199}"/>
              </a:ext>
            </a:extLst>
          </p:cNvPr>
          <p:cNvSpPr>
            <a:spLocks noGrp="1"/>
          </p:cNvSpPr>
          <p:nvPr>
            <p:ph type="dt" sz="half" idx="10"/>
          </p:nvPr>
        </p:nvSpPr>
        <p:spPr/>
        <p:txBody>
          <a:bodyPr/>
          <a:lstStyle/>
          <a:p>
            <a:fld id="{3FB634BA-E5E1-410F-AB0A-AF4EB339D771}" type="datetimeFigureOut">
              <a:rPr lang="en-US" smtClean="0"/>
              <a:t>3/4/2024</a:t>
            </a:fld>
            <a:endParaRPr lang="en-US"/>
          </a:p>
        </p:txBody>
      </p:sp>
      <p:sp>
        <p:nvSpPr>
          <p:cNvPr id="5" name="Footer Placeholder 4">
            <a:extLst>
              <a:ext uri="{FF2B5EF4-FFF2-40B4-BE49-F238E27FC236}">
                <a16:creationId xmlns:a16="http://schemas.microsoft.com/office/drawing/2014/main" id="{A3C616E3-42D8-4BD3-83BF-CCE15BBCE6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24A811-179F-46C3-98EB-042B361E8BFD}"/>
              </a:ext>
            </a:extLst>
          </p:cNvPr>
          <p:cNvSpPr>
            <a:spLocks noGrp="1"/>
          </p:cNvSpPr>
          <p:nvPr>
            <p:ph type="sldNum" sz="quarter" idx="12"/>
          </p:nvPr>
        </p:nvSpPr>
        <p:spPr/>
        <p:txBody>
          <a:bodyPr/>
          <a:lstStyle/>
          <a:p>
            <a:fld id="{246A1BB6-1A57-4B3A-B6A0-4F2971A94C84}" type="slidenum">
              <a:rPr lang="en-US" smtClean="0"/>
              <a:t>‹#›</a:t>
            </a:fld>
            <a:endParaRPr lang="en-US"/>
          </a:p>
        </p:txBody>
      </p:sp>
    </p:spTree>
    <p:extLst>
      <p:ext uri="{BB962C8B-B14F-4D97-AF65-F5344CB8AC3E}">
        <p14:creationId xmlns:p14="http://schemas.microsoft.com/office/powerpoint/2010/main" val="1146386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2B20-F022-4726-8A9A-C4C47E2D6D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B8C202-EEB1-425B-BBC0-4044DC95B14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C94AA9-896A-49FE-936A-CD3C1CD3047B}"/>
              </a:ext>
            </a:extLst>
          </p:cNvPr>
          <p:cNvSpPr>
            <a:spLocks noGrp="1"/>
          </p:cNvSpPr>
          <p:nvPr>
            <p:ph type="dt" sz="half" idx="10"/>
          </p:nvPr>
        </p:nvSpPr>
        <p:spPr/>
        <p:txBody>
          <a:bodyPr/>
          <a:lstStyle/>
          <a:p>
            <a:fld id="{3FB634BA-E5E1-410F-AB0A-AF4EB339D771}" type="datetimeFigureOut">
              <a:rPr lang="en-US" smtClean="0"/>
              <a:t>3/4/2024</a:t>
            </a:fld>
            <a:endParaRPr lang="en-US"/>
          </a:p>
        </p:txBody>
      </p:sp>
      <p:sp>
        <p:nvSpPr>
          <p:cNvPr id="5" name="Footer Placeholder 4">
            <a:extLst>
              <a:ext uri="{FF2B5EF4-FFF2-40B4-BE49-F238E27FC236}">
                <a16:creationId xmlns:a16="http://schemas.microsoft.com/office/drawing/2014/main" id="{B559C668-D421-449A-BAC1-9DA855F5C5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CDE7C5-6371-4A93-8942-BE39405BD798}"/>
              </a:ext>
            </a:extLst>
          </p:cNvPr>
          <p:cNvSpPr>
            <a:spLocks noGrp="1"/>
          </p:cNvSpPr>
          <p:nvPr>
            <p:ph type="sldNum" sz="quarter" idx="12"/>
          </p:nvPr>
        </p:nvSpPr>
        <p:spPr/>
        <p:txBody>
          <a:bodyPr/>
          <a:lstStyle/>
          <a:p>
            <a:fld id="{246A1BB6-1A57-4B3A-B6A0-4F2971A94C84}" type="slidenum">
              <a:rPr lang="en-US" smtClean="0"/>
              <a:t>‹#›</a:t>
            </a:fld>
            <a:endParaRPr lang="en-US"/>
          </a:p>
        </p:txBody>
      </p:sp>
    </p:spTree>
    <p:extLst>
      <p:ext uri="{BB962C8B-B14F-4D97-AF65-F5344CB8AC3E}">
        <p14:creationId xmlns:p14="http://schemas.microsoft.com/office/powerpoint/2010/main" val="1896895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8E3B7-DFCE-431F-BA12-B4C63949C0C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C54E7B-03DF-4389-8B0D-0D52EBC9D65B}"/>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46775B7-89F1-4D48-AD89-B18C571850D5}"/>
              </a:ext>
            </a:extLst>
          </p:cNvPr>
          <p:cNvSpPr>
            <a:spLocks noGrp="1"/>
          </p:cNvSpPr>
          <p:nvPr>
            <p:ph type="dt" sz="half" idx="10"/>
          </p:nvPr>
        </p:nvSpPr>
        <p:spPr/>
        <p:txBody>
          <a:bodyPr/>
          <a:lstStyle/>
          <a:p>
            <a:fld id="{3FB634BA-E5E1-410F-AB0A-AF4EB339D771}" type="datetimeFigureOut">
              <a:rPr lang="en-US" smtClean="0"/>
              <a:t>3/4/2024</a:t>
            </a:fld>
            <a:endParaRPr lang="en-US"/>
          </a:p>
        </p:txBody>
      </p:sp>
      <p:sp>
        <p:nvSpPr>
          <p:cNvPr id="5" name="Footer Placeholder 4">
            <a:extLst>
              <a:ext uri="{FF2B5EF4-FFF2-40B4-BE49-F238E27FC236}">
                <a16:creationId xmlns:a16="http://schemas.microsoft.com/office/drawing/2014/main" id="{2EAE547D-A857-4F0B-AC88-F26D7E3B41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1AF331-930D-4C75-A9C3-5D85090D5992}"/>
              </a:ext>
            </a:extLst>
          </p:cNvPr>
          <p:cNvSpPr>
            <a:spLocks noGrp="1"/>
          </p:cNvSpPr>
          <p:nvPr>
            <p:ph type="sldNum" sz="quarter" idx="12"/>
          </p:nvPr>
        </p:nvSpPr>
        <p:spPr/>
        <p:txBody>
          <a:bodyPr/>
          <a:lstStyle/>
          <a:p>
            <a:fld id="{246A1BB6-1A57-4B3A-B6A0-4F2971A94C84}" type="slidenum">
              <a:rPr lang="en-US" smtClean="0"/>
              <a:t>‹#›</a:t>
            </a:fld>
            <a:endParaRPr lang="en-US"/>
          </a:p>
        </p:txBody>
      </p:sp>
    </p:spTree>
    <p:extLst>
      <p:ext uri="{BB962C8B-B14F-4D97-AF65-F5344CB8AC3E}">
        <p14:creationId xmlns:p14="http://schemas.microsoft.com/office/powerpoint/2010/main" val="2472377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C07A0-D2F5-4B7E-AB26-40ADC182B4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3055DC-D795-49A9-9F9A-3E9CF0BD03A0}"/>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4090AB-E011-467D-B694-1BD3081A5850}"/>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1D3CAD-F737-41B7-A215-FFEBC55809FE}"/>
              </a:ext>
            </a:extLst>
          </p:cNvPr>
          <p:cNvSpPr>
            <a:spLocks noGrp="1"/>
          </p:cNvSpPr>
          <p:nvPr>
            <p:ph type="dt" sz="half" idx="10"/>
          </p:nvPr>
        </p:nvSpPr>
        <p:spPr/>
        <p:txBody>
          <a:bodyPr/>
          <a:lstStyle/>
          <a:p>
            <a:fld id="{3FB634BA-E5E1-410F-AB0A-AF4EB339D771}" type="datetimeFigureOut">
              <a:rPr lang="en-US" smtClean="0"/>
              <a:t>3/4/2024</a:t>
            </a:fld>
            <a:endParaRPr lang="en-US"/>
          </a:p>
        </p:txBody>
      </p:sp>
      <p:sp>
        <p:nvSpPr>
          <p:cNvPr id="6" name="Footer Placeholder 5">
            <a:extLst>
              <a:ext uri="{FF2B5EF4-FFF2-40B4-BE49-F238E27FC236}">
                <a16:creationId xmlns:a16="http://schemas.microsoft.com/office/drawing/2014/main" id="{241B58E7-1954-4238-A458-9CD1E8CC4B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291C90-CB29-4A61-ACCF-E9D6524ABE82}"/>
              </a:ext>
            </a:extLst>
          </p:cNvPr>
          <p:cNvSpPr>
            <a:spLocks noGrp="1"/>
          </p:cNvSpPr>
          <p:nvPr>
            <p:ph type="sldNum" sz="quarter" idx="12"/>
          </p:nvPr>
        </p:nvSpPr>
        <p:spPr/>
        <p:txBody>
          <a:bodyPr/>
          <a:lstStyle/>
          <a:p>
            <a:fld id="{246A1BB6-1A57-4B3A-B6A0-4F2971A94C84}" type="slidenum">
              <a:rPr lang="en-US" smtClean="0"/>
              <a:t>‹#›</a:t>
            </a:fld>
            <a:endParaRPr lang="en-US"/>
          </a:p>
        </p:txBody>
      </p:sp>
    </p:spTree>
    <p:extLst>
      <p:ext uri="{BB962C8B-B14F-4D97-AF65-F5344CB8AC3E}">
        <p14:creationId xmlns:p14="http://schemas.microsoft.com/office/powerpoint/2010/main" val="4296564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48305-32E0-41EA-874B-43C8FB845237}"/>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3C1D2C-1FB8-4E50-B891-AD6E9291EBF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A60A83A-9376-4441-AFCF-A2C656830D5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2FDD5-FABB-435C-81FE-E79E44360A5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87139FE-84DD-4608-B6B5-6F7D9F4F5E8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004E22-7F57-427F-B7C7-E0056765C4ED}"/>
              </a:ext>
            </a:extLst>
          </p:cNvPr>
          <p:cNvSpPr>
            <a:spLocks noGrp="1"/>
          </p:cNvSpPr>
          <p:nvPr>
            <p:ph type="dt" sz="half" idx="10"/>
          </p:nvPr>
        </p:nvSpPr>
        <p:spPr/>
        <p:txBody>
          <a:bodyPr/>
          <a:lstStyle/>
          <a:p>
            <a:fld id="{3FB634BA-E5E1-410F-AB0A-AF4EB339D771}" type="datetimeFigureOut">
              <a:rPr lang="en-US" smtClean="0"/>
              <a:t>3/4/2024</a:t>
            </a:fld>
            <a:endParaRPr lang="en-US"/>
          </a:p>
        </p:txBody>
      </p:sp>
      <p:sp>
        <p:nvSpPr>
          <p:cNvPr id="8" name="Footer Placeholder 7">
            <a:extLst>
              <a:ext uri="{FF2B5EF4-FFF2-40B4-BE49-F238E27FC236}">
                <a16:creationId xmlns:a16="http://schemas.microsoft.com/office/drawing/2014/main" id="{C245F449-F39A-43C4-88AA-6A671F0AB5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1AADA4-4BFC-4D9A-B11A-C996B292DFC9}"/>
              </a:ext>
            </a:extLst>
          </p:cNvPr>
          <p:cNvSpPr>
            <a:spLocks noGrp="1"/>
          </p:cNvSpPr>
          <p:nvPr>
            <p:ph type="sldNum" sz="quarter" idx="12"/>
          </p:nvPr>
        </p:nvSpPr>
        <p:spPr/>
        <p:txBody>
          <a:bodyPr/>
          <a:lstStyle/>
          <a:p>
            <a:fld id="{246A1BB6-1A57-4B3A-B6A0-4F2971A94C84}" type="slidenum">
              <a:rPr lang="en-US" smtClean="0"/>
              <a:t>‹#›</a:t>
            </a:fld>
            <a:endParaRPr lang="en-US"/>
          </a:p>
        </p:txBody>
      </p:sp>
    </p:spTree>
    <p:extLst>
      <p:ext uri="{BB962C8B-B14F-4D97-AF65-F5344CB8AC3E}">
        <p14:creationId xmlns:p14="http://schemas.microsoft.com/office/powerpoint/2010/main" val="42119630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A33E8-E465-45FB-B54C-69C796CA9E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1BE4C8-59B7-41AB-8489-AEA000A541E9}"/>
              </a:ext>
            </a:extLst>
          </p:cNvPr>
          <p:cNvSpPr>
            <a:spLocks noGrp="1"/>
          </p:cNvSpPr>
          <p:nvPr>
            <p:ph type="dt" sz="half" idx="10"/>
          </p:nvPr>
        </p:nvSpPr>
        <p:spPr/>
        <p:txBody>
          <a:bodyPr/>
          <a:lstStyle/>
          <a:p>
            <a:fld id="{3FB634BA-E5E1-410F-AB0A-AF4EB339D771}" type="datetimeFigureOut">
              <a:rPr lang="en-US" smtClean="0"/>
              <a:t>3/4/2024</a:t>
            </a:fld>
            <a:endParaRPr lang="en-US"/>
          </a:p>
        </p:txBody>
      </p:sp>
      <p:sp>
        <p:nvSpPr>
          <p:cNvPr id="4" name="Footer Placeholder 3">
            <a:extLst>
              <a:ext uri="{FF2B5EF4-FFF2-40B4-BE49-F238E27FC236}">
                <a16:creationId xmlns:a16="http://schemas.microsoft.com/office/drawing/2014/main" id="{EAE125AA-5EA3-439E-A4D1-53AA7D3168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27C98B-E25B-4F77-8638-EAEE431B1032}"/>
              </a:ext>
            </a:extLst>
          </p:cNvPr>
          <p:cNvSpPr>
            <a:spLocks noGrp="1"/>
          </p:cNvSpPr>
          <p:nvPr>
            <p:ph type="sldNum" sz="quarter" idx="12"/>
          </p:nvPr>
        </p:nvSpPr>
        <p:spPr/>
        <p:txBody>
          <a:bodyPr/>
          <a:lstStyle/>
          <a:p>
            <a:fld id="{246A1BB6-1A57-4B3A-B6A0-4F2971A94C84}" type="slidenum">
              <a:rPr lang="en-US" smtClean="0"/>
              <a:t>‹#›</a:t>
            </a:fld>
            <a:endParaRPr lang="en-US"/>
          </a:p>
        </p:txBody>
      </p:sp>
    </p:spTree>
    <p:extLst>
      <p:ext uri="{BB962C8B-B14F-4D97-AF65-F5344CB8AC3E}">
        <p14:creationId xmlns:p14="http://schemas.microsoft.com/office/powerpoint/2010/main" val="24722422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738B98-CDB4-4550-915E-DFC2B86269AD}"/>
              </a:ext>
            </a:extLst>
          </p:cNvPr>
          <p:cNvSpPr>
            <a:spLocks noGrp="1"/>
          </p:cNvSpPr>
          <p:nvPr>
            <p:ph type="dt" sz="half" idx="10"/>
          </p:nvPr>
        </p:nvSpPr>
        <p:spPr/>
        <p:txBody>
          <a:bodyPr/>
          <a:lstStyle/>
          <a:p>
            <a:fld id="{3FB634BA-E5E1-410F-AB0A-AF4EB339D771}" type="datetimeFigureOut">
              <a:rPr lang="en-US" smtClean="0"/>
              <a:t>3/4/2024</a:t>
            </a:fld>
            <a:endParaRPr lang="en-US"/>
          </a:p>
        </p:txBody>
      </p:sp>
      <p:sp>
        <p:nvSpPr>
          <p:cNvPr id="3" name="Footer Placeholder 2">
            <a:extLst>
              <a:ext uri="{FF2B5EF4-FFF2-40B4-BE49-F238E27FC236}">
                <a16:creationId xmlns:a16="http://schemas.microsoft.com/office/drawing/2014/main" id="{E4EE00F1-6ED4-411C-A77A-249FF3FE28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5BF2A3-012F-4459-88F9-5F783B93C754}"/>
              </a:ext>
            </a:extLst>
          </p:cNvPr>
          <p:cNvSpPr>
            <a:spLocks noGrp="1"/>
          </p:cNvSpPr>
          <p:nvPr>
            <p:ph type="sldNum" sz="quarter" idx="12"/>
          </p:nvPr>
        </p:nvSpPr>
        <p:spPr/>
        <p:txBody>
          <a:bodyPr/>
          <a:lstStyle/>
          <a:p>
            <a:fld id="{246A1BB6-1A57-4B3A-B6A0-4F2971A94C84}" type="slidenum">
              <a:rPr lang="en-US" smtClean="0"/>
              <a:t>‹#›</a:t>
            </a:fld>
            <a:endParaRPr lang="en-US"/>
          </a:p>
        </p:txBody>
      </p:sp>
    </p:spTree>
    <p:extLst>
      <p:ext uri="{BB962C8B-B14F-4D97-AF65-F5344CB8AC3E}">
        <p14:creationId xmlns:p14="http://schemas.microsoft.com/office/powerpoint/2010/main" val="3739421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47AA74F1-1A01-4EB3-9045-CAA8C5895C14}"/>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5D6C60C1-CE0A-4965-AD12-7B9461065DEA}" type="datetime1">
              <a:rPr lang="en-US" altLang="en-US"/>
              <a:pPr>
                <a:defRPr/>
              </a:pPr>
              <a:t>3/4/2024</a:t>
            </a:fld>
            <a:endParaRPr lang="en-US" altLang="en-US"/>
          </a:p>
        </p:txBody>
      </p:sp>
      <p:sp>
        <p:nvSpPr>
          <p:cNvPr id="5" name="Rectangle 5">
            <a:extLst>
              <a:ext uri="{FF2B5EF4-FFF2-40B4-BE49-F238E27FC236}">
                <a16:creationId xmlns:a16="http://schemas.microsoft.com/office/drawing/2014/main" id="{3D8C3794-6887-4E32-AC52-950FB3F53011}"/>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EE94E0A-E957-4961-8086-92EBDDF93728}"/>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B5440B0-303F-4041-A642-5F9EBEC3B2CB}" type="slidenum">
              <a:rPr lang="en-US" altLang="en-US"/>
              <a:pPr>
                <a:defRPr/>
              </a:pPr>
              <a:t>‹#›</a:t>
            </a:fld>
            <a:endParaRPr lang="en-US" altLang="en-US"/>
          </a:p>
        </p:txBody>
      </p:sp>
    </p:spTree>
    <p:extLst>
      <p:ext uri="{BB962C8B-B14F-4D97-AF65-F5344CB8AC3E}">
        <p14:creationId xmlns:p14="http://schemas.microsoft.com/office/powerpoint/2010/main" val="14572682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386B9-605E-4B97-94D2-FB907206330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F6F601-68CB-49C7-94E7-2BFF7F50430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9828A6-2632-4A29-B5B4-827405A8F4D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181CF8-4B33-45F3-93D5-E2397DA43975}"/>
              </a:ext>
            </a:extLst>
          </p:cNvPr>
          <p:cNvSpPr>
            <a:spLocks noGrp="1"/>
          </p:cNvSpPr>
          <p:nvPr>
            <p:ph type="dt" sz="half" idx="10"/>
          </p:nvPr>
        </p:nvSpPr>
        <p:spPr/>
        <p:txBody>
          <a:bodyPr/>
          <a:lstStyle/>
          <a:p>
            <a:fld id="{3FB634BA-E5E1-410F-AB0A-AF4EB339D771}" type="datetimeFigureOut">
              <a:rPr lang="en-US" smtClean="0"/>
              <a:t>3/4/2024</a:t>
            </a:fld>
            <a:endParaRPr lang="en-US"/>
          </a:p>
        </p:txBody>
      </p:sp>
      <p:sp>
        <p:nvSpPr>
          <p:cNvPr id="6" name="Footer Placeholder 5">
            <a:extLst>
              <a:ext uri="{FF2B5EF4-FFF2-40B4-BE49-F238E27FC236}">
                <a16:creationId xmlns:a16="http://schemas.microsoft.com/office/drawing/2014/main" id="{8F47E3FA-78DD-4AD8-B7DB-3D0CE59C1E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CA201C-038D-40DF-9A51-34193D42D47E}"/>
              </a:ext>
            </a:extLst>
          </p:cNvPr>
          <p:cNvSpPr>
            <a:spLocks noGrp="1"/>
          </p:cNvSpPr>
          <p:nvPr>
            <p:ph type="sldNum" sz="quarter" idx="12"/>
          </p:nvPr>
        </p:nvSpPr>
        <p:spPr/>
        <p:txBody>
          <a:bodyPr/>
          <a:lstStyle/>
          <a:p>
            <a:fld id="{246A1BB6-1A57-4B3A-B6A0-4F2971A94C84}" type="slidenum">
              <a:rPr lang="en-US" smtClean="0"/>
              <a:t>‹#›</a:t>
            </a:fld>
            <a:endParaRPr lang="en-US"/>
          </a:p>
        </p:txBody>
      </p:sp>
    </p:spTree>
    <p:extLst>
      <p:ext uri="{BB962C8B-B14F-4D97-AF65-F5344CB8AC3E}">
        <p14:creationId xmlns:p14="http://schemas.microsoft.com/office/powerpoint/2010/main" val="3650613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9792-55E6-4CFD-90D2-36A5572DC84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18F79A-7B4C-4D30-89DF-D35B123C351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8BEF64-36A7-42B7-A7B1-327C9089C80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7490B4-EA1E-477D-A98D-74564E48F447}"/>
              </a:ext>
            </a:extLst>
          </p:cNvPr>
          <p:cNvSpPr>
            <a:spLocks noGrp="1"/>
          </p:cNvSpPr>
          <p:nvPr>
            <p:ph type="dt" sz="half" idx="10"/>
          </p:nvPr>
        </p:nvSpPr>
        <p:spPr/>
        <p:txBody>
          <a:bodyPr/>
          <a:lstStyle/>
          <a:p>
            <a:fld id="{3FB634BA-E5E1-410F-AB0A-AF4EB339D771}" type="datetimeFigureOut">
              <a:rPr lang="en-US" smtClean="0"/>
              <a:t>3/4/2024</a:t>
            </a:fld>
            <a:endParaRPr lang="en-US"/>
          </a:p>
        </p:txBody>
      </p:sp>
      <p:sp>
        <p:nvSpPr>
          <p:cNvPr id="6" name="Footer Placeholder 5">
            <a:extLst>
              <a:ext uri="{FF2B5EF4-FFF2-40B4-BE49-F238E27FC236}">
                <a16:creationId xmlns:a16="http://schemas.microsoft.com/office/drawing/2014/main" id="{EE4283C7-4496-4A41-A6CC-671FFBB90F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1C0902-631B-46E3-960C-968E89368994}"/>
              </a:ext>
            </a:extLst>
          </p:cNvPr>
          <p:cNvSpPr>
            <a:spLocks noGrp="1"/>
          </p:cNvSpPr>
          <p:nvPr>
            <p:ph type="sldNum" sz="quarter" idx="12"/>
          </p:nvPr>
        </p:nvSpPr>
        <p:spPr/>
        <p:txBody>
          <a:bodyPr/>
          <a:lstStyle/>
          <a:p>
            <a:fld id="{246A1BB6-1A57-4B3A-B6A0-4F2971A94C84}" type="slidenum">
              <a:rPr lang="en-US" smtClean="0"/>
              <a:t>‹#›</a:t>
            </a:fld>
            <a:endParaRPr lang="en-US"/>
          </a:p>
        </p:txBody>
      </p:sp>
    </p:spTree>
    <p:extLst>
      <p:ext uri="{BB962C8B-B14F-4D97-AF65-F5344CB8AC3E}">
        <p14:creationId xmlns:p14="http://schemas.microsoft.com/office/powerpoint/2010/main" val="34528549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7430-323E-444B-8830-566A7283FC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93E50B-C631-4213-851F-90CFA98F304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37D52D-9DBC-465A-9C85-05DEF60E4BD5}"/>
              </a:ext>
            </a:extLst>
          </p:cNvPr>
          <p:cNvSpPr>
            <a:spLocks noGrp="1"/>
          </p:cNvSpPr>
          <p:nvPr>
            <p:ph type="dt" sz="half" idx="10"/>
          </p:nvPr>
        </p:nvSpPr>
        <p:spPr/>
        <p:txBody>
          <a:bodyPr/>
          <a:lstStyle/>
          <a:p>
            <a:fld id="{3FB634BA-E5E1-410F-AB0A-AF4EB339D771}" type="datetimeFigureOut">
              <a:rPr lang="en-US" smtClean="0"/>
              <a:t>3/4/2024</a:t>
            </a:fld>
            <a:endParaRPr lang="en-US"/>
          </a:p>
        </p:txBody>
      </p:sp>
      <p:sp>
        <p:nvSpPr>
          <p:cNvPr id="5" name="Footer Placeholder 4">
            <a:extLst>
              <a:ext uri="{FF2B5EF4-FFF2-40B4-BE49-F238E27FC236}">
                <a16:creationId xmlns:a16="http://schemas.microsoft.com/office/drawing/2014/main" id="{0A868D6A-852E-4600-AE61-3F263C634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6DD754-1941-4027-AEF5-6D1382D18718}"/>
              </a:ext>
            </a:extLst>
          </p:cNvPr>
          <p:cNvSpPr>
            <a:spLocks noGrp="1"/>
          </p:cNvSpPr>
          <p:nvPr>
            <p:ph type="sldNum" sz="quarter" idx="12"/>
          </p:nvPr>
        </p:nvSpPr>
        <p:spPr/>
        <p:txBody>
          <a:bodyPr/>
          <a:lstStyle/>
          <a:p>
            <a:fld id="{246A1BB6-1A57-4B3A-B6A0-4F2971A94C84}" type="slidenum">
              <a:rPr lang="en-US" smtClean="0"/>
              <a:t>‹#›</a:t>
            </a:fld>
            <a:endParaRPr lang="en-US"/>
          </a:p>
        </p:txBody>
      </p:sp>
    </p:spTree>
    <p:extLst>
      <p:ext uri="{BB962C8B-B14F-4D97-AF65-F5344CB8AC3E}">
        <p14:creationId xmlns:p14="http://schemas.microsoft.com/office/powerpoint/2010/main" val="3257375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97B9AE-C44D-41D2-AC8C-05685DADAB8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ADC716-B3AA-4B13-BD28-D96C2819A052}"/>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F423AE-0CDC-4737-A652-6561DD8B0CB8}"/>
              </a:ext>
            </a:extLst>
          </p:cNvPr>
          <p:cNvSpPr>
            <a:spLocks noGrp="1"/>
          </p:cNvSpPr>
          <p:nvPr>
            <p:ph type="dt" sz="half" idx="10"/>
          </p:nvPr>
        </p:nvSpPr>
        <p:spPr/>
        <p:txBody>
          <a:bodyPr/>
          <a:lstStyle/>
          <a:p>
            <a:fld id="{3FB634BA-E5E1-410F-AB0A-AF4EB339D771}" type="datetimeFigureOut">
              <a:rPr lang="en-US" smtClean="0"/>
              <a:t>3/4/2024</a:t>
            </a:fld>
            <a:endParaRPr lang="en-US"/>
          </a:p>
        </p:txBody>
      </p:sp>
      <p:sp>
        <p:nvSpPr>
          <p:cNvPr id="5" name="Footer Placeholder 4">
            <a:extLst>
              <a:ext uri="{FF2B5EF4-FFF2-40B4-BE49-F238E27FC236}">
                <a16:creationId xmlns:a16="http://schemas.microsoft.com/office/drawing/2014/main" id="{2E8EC153-50D3-41CE-AB25-F376C2FDE1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67E76-24B9-47CF-8E1D-C412C3AD1DD5}"/>
              </a:ext>
            </a:extLst>
          </p:cNvPr>
          <p:cNvSpPr>
            <a:spLocks noGrp="1"/>
          </p:cNvSpPr>
          <p:nvPr>
            <p:ph type="sldNum" sz="quarter" idx="12"/>
          </p:nvPr>
        </p:nvSpPr>
        <p:spPr/>
        <p:txBody>
          <a:bodyPr/>
          <a:lstStyle/>
          <a:p>
            <a:fld id="{246A1BB6-1A57-4B3A-B6A0-4F2971A94C84}" type="slidenum">
              <a:rPr lang="en-US" smtClean="0"/>
              <a:t>‹#›</a:t>
            </a:fld>
            <a:endParaRPr lang="en-US"/>
          </a:p>
        </p:txBody>
      </p:sp>
    </p:spTree>
    <p:extLst>
      <p:ext uri="{BB962C8B-B14F-4D97-AF65-F5344CB8AC3E}">
        <p14:creationId xmlns:p14="http://schemas.microsoft.com/office/powerpoint/2010/main" val="5823675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9DE77-E737-4FBA-B4FE-A53DD0B1A8F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D24156-536A-45DB-8624-256874455F0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7686DC-AD05-41D1-B3B0-B8046519100F}"/>
              </a:ext>
            </a:extLst>
          </p:cNvPr>
          <p:cNvSpPr>
            <a:spLocks noGrp="1"/>
          </p:cNvSpPr>
          <p:nvPr>
            <p:ph type="dt" sz="half" idx="10"/>
          </p:nvPr>
        </p:nvSpPr>
        <p:spPr/>
        <p:txBody>
          <a:bodyPr/>
          <a:lstStyle/>
          <a:p>
            <a:fld id="{05CF0992-0081-4351-B178-6B42BD1BFD71}" type="datetimeFigureOut">
              <a:rPr lang="en-US" smtClean="0"/>
              <a:t>3/4/2024</a:t>
            </a:fld>
            <a:endParaRPr lang="en-US"/>
          </a:p>
        </p:txBody>
      </p:sp>
      <p:sp>
        <p:nvSpPr>
          <p:cNvPr id="5" name="Footer Placeholder 4">
            <a:extLst>
              <a:ext uri="{FF2B5EF4-FFF2-40B4-BE49-F238E27FC236}">
                <a16:creationId xmlns:a16="http://schemas.microsoft.com/office/drawing/2014/main" id="{A85123FB-F0DC-4E93-A538-FA2559362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A9106E-E72D-4CA7-BCC2-F2559BC89BB3}"/>
              </a:ext>
            </a:extLst>
          </p:cNvPr>
          <p:cNvSpPr>
            <a:spLocks noGrp="1"/>
          </p:cNvSpPr>
          <p:nvPr>
            <p:ph type="sldNum" sz="quarter" idx="12"/>
          </p:nvPr>
        </p:nvSpPr>
        <p:spPr/>
        <p:txBody>
          <a:bodyPr/>
          <a:lstStyle/>
          <a:p>
            <a:fld id="{56922478-68E3-4891-839B-9AA77B22A4C9}" type="slidenum">
              <a:rPr lang="en-US" smtClean="0"/>
              <a:t>‹#›</a:t>
            </a:fld>
            <a:endParaRPr lang="en-US"/>
          </a:p>
        </p:txBody>
      </p:sp>
    </p:spTree>
    <p:extLst>
      <p:ext uri="{BB962C8B-B14F-4D97-AF65-F5344CB8AC3E}">
        <p14:creationId xmlns:p14="http://schemas.microsoft.com/office/powerpoint/2010/main" val="1042840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F65CB-6186-4B1D-A279-E35F771B3A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2EA3DF-E76B-4BC4-9E2D-E00E05D69B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A4783B-BE19-4C98-AD1D-9DA64D9D72F3}"/>
              </a:ext>
            </a:extLst>
          </p:cNvPr>
          <p:cNvSpPr>
            <a:spLocks noGrp="1"/>
          </p:cNvSpPr>
          <p:nvPr>
            <p:ph type="dt" sz="half" idx="10"/>
          </p:nvPr>
        </p:nvSpPr>
        <p:spPr/>
        <p:txBody>
          <a:bodyPr/>
          <a:lstStyle/>
          <a:p>
            <a:fld id="{05CF0992-0081-4351-B178-6B42BD1BFD71}" type="datetimeFigureOut">
              <a:rPr lang="en-US" smtClean="0"/>
              <a:t>3/4/2024</a:t>
            </a:fld>
            <a:endParaRPr lang="en-US"/>
          </a:p>
        </p:txBody>
      </p:sp>
      <p:sp>
        <p:nvSpPr>
          <p:cNvPr id="5" name="Footer Placeholder 4">
            <a:extLst>
              <a:ext uri="{FF2B5EF4-FFF2-40B4-BE49-F238E27FC236}">
                <a16:creationId xmlns:a16="http://schemas.microsoft.com/office/drawing/2014/main" id="{E1475739-D8E2-433E-BEA8-9E18C99608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F57E39-E9EE-4925-97A3-0D53F7E13C5B}"/>
              </a:ext>
            </a:extLst>
          </p:cNvPr>
          <p:cNvSpPr>
            <a:spLocks noGrp="1"/>
          </p:cNvSpPr>
          <p:nvPr>
            <p:ph type="sldNum" sz="quarter" idx="12"/>
          </p:nvPr>
        </p:nvSpPr>
        <p:spPr/>
        <p:txBody>
          <a:bodyPr/>
          <a:lstStyle/>
          <a:p>
            <a:fld id="{56922478-68E3-4891-839B-9AA77B22A4C9}" type="slidenum">
              <a:rPr lang="en-US" smtClean="0"/>
              <a:t>‹#›</a:t>
            </a:fld>
            <a:endParaRPr lang="en-US"/>
          </a:p>
        </p:txBody>
      </p:sp>
    </p:spTree>
    <p:extLst>
      <p:ext uri="{BB962C8B-B14F-4D97-AF65-F5344CB8AC3E}">
        <p14:creationId xmlns:p14="http://schemas.microsoft.com/office/powerpoint/2010/main" val="27794064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487DA-10BB-448F-8377-6BA8B33759E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05E7A5-8699-440E-A8C3-1AD2BBD3A3A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0653E2F-94ED-4739-9FE7-DEF2A8D98B2C}"/>
              </a:ext>
            </a:extLst>
          </p:cNvPr>
          <p:cNvSpPr>
            <a:spLocks noGrp="1"/>
          </p:cNvSpPr>
          <p:nvPr>
            <p:ph type="dt" sz="half" idx="10"/>
          </p:nvPr>
        </p:nvSpPr>
        <p:spPr/>
        <p:txBody>
          <a:bodyPr/>
          <a:lstStyle/>
          <a:p>
            <a:fld id="{05CF0992-0081-4351-B178-6B42BD1BFD71}" type="datetimeFigureOut">
              <a:rPr lang="en-US" smtClean="0"/>
              <a:t>3/4/2024</a:t>
            </a:fld>
            <a:endParaRPr lang="en-US"/>
          </a:p>
        </p:txBody>
      </p:sp>
      <p:sp>
        <p:nvSpPr>
          <p:cNvPr id="5" name="Footer Placeholder 4">
            <a:extLst>
              <a:ext uri="{FF2B5EF4-FFF2-40B4-BE49-F238E27FC236}">
                <a16:creationId xmlns:a16="http://schemas.microsoft.com/office/drawing/2014/main" id="{DB6CF8A4-2FD4-43FD-9249-0DC16E1FF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DC5E70-EEB5-46CA-A654-242C539EB95F}"/>
              </a:ext>
            </a:extLst>
          </p:cNvPr>
          <p:cNvSpPr>
            <a:spLocks noGrp="1"/>
          </p:cNvSpPr>
          <p:nvPr>
            <p:ph type="sldNum" sz="quarter" idx="12"/>
          </p:nvPr>
        </p:nvSpPr>
        <p:spPr/>
        <p:txBody>
          <a:bodyPr/>
          <a:lstStyle/>
          <a:p>
            <a:fld id="{56922478-68E3-4891-839B-9AA77B22A4C9}" type="slidenum">
              <a:rPr lang="en-US" smtClean="0"/>
              <a:t>‹#›</a:t>
            </a:fld>
            <a:endParaRPr lang="en-US"/>
          </a:p>
        </p:txBody>
      </p:sp>
    </p:spTree>
    <p:extLst>
      <p:ext uri="{BB962C8B-B14F-4D97-AF65-F5344CB8AC3E}">
        <p14:creationId xmlns:p14="http://schemas.microsoft.com/office/powerpoint/2010/main" val="36070467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02B0-0ACF-47ED-807C-9CA031331D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F76965-E775-4397-AC65-C9D1170DE004}"/>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B87A02-D101-4C27-BDF5-192AF4E96968}"/>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5204C1-A8CC-4261-89EF-1E5E6411E766}"/>
              </a:ext>
            </a:extLst>
          </p:cNvPr>
          <p:cNvSpPr>
            <a:spLocks noGrp="1"/>
          </p:cNvSpPr>
          <p:nvPr>
            <p:ph type="dt" sz="half" idx="10"/>
          </p:nvPr>
        </p:nvSpPr>
        <p:spPr/>
        <p:txBody>
          <a:bodyPr/>
          <a:lstStyle/>
          <a:p>
            <a:fld id="{05CF0992-0081-4351-B178-6B42BD1BFD71}" type="datetimeFigureOut">
              <a:rPr lang="en-US" smtClean="0"/>
              <a:t>3/4/2024</a:t>
            </a:fld>
            <a:endParaRPr lang="en-US"/>
          </a:p>
        </p:txBody>
      </p:sp>
      <p:sp>
        <p:nvSpPr>
          <p:cNvPr id="6" name="Footer Placeholder 5">
            <a:extLst>
              <a:ext uri="{FF2B5EF4-FFF2-40B4-BE49-F238E27FC236}">
                <a16:creationId xmlns:a16="http://schemas.microsoft.com/office/drawing/2014/main" id="{06B332A5-02A0-4C32-88F2-E8B70E69A2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8347E4-B227-4C27-9B55-D6E6FB8A45E0}"/>
              </a:ext>
            </a:extLst>
          </p:cNvPr>
          <p:cNvSpPr>
            <a:spLocks noGrp="1"/>
          </p:cNvSpPr>
          <p:nvPr>
            <p:ph type="sldNum" sz="quarter" idx="12"/>
          </p:nvPr>
        </p:nvSpPr>
        <p:spPr/>
        <p:txBody>
          <a:bodyPr/>
          <a:lstStyle/>
          <a:p>
            <a:fld id="{56922478-68E3-4891-839B-9AA77B22A4C9}" type="slidenum">
              <a:rPr lang="en-US" smtClean="0"/>
              <a:t>‹#›</a:t>
            </a:fld>
            <a:endParaRPr lang="en-US"/>
          </a:p>
        </p:txBody>
      </p:sp>
    </p:spTree>
    <p:extLst>
      <p:ext uri="{BB962C8B-B14F-4D97-AF65-F5344CB8AC3E}">
        <p14:creationId xmlns:p14="http://schemas.microsoft.com/office/powerpoint/2010/main" val="34141207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EC8C-D320-4466-92D9-5F28E1F5D5C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375D3B-B428-4BBD-BD52-9FB28EB3D0B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D81D32A-8ED5-40CE-8599-D638E3285B10}"/>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152891-CC83-4BC6-A507-B3A18293C49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DCFED7A-9708-4A8C-BA32-A9F57B5A6B7A}"/>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F3C291-D8B6-4EFA-B16D-084BC95F77E3}"/>
              </a:ext>
            </a:extLst>
          </p:cNvPr>
          <p:cNvSpPr>
            <a:spLocks noGrp="1"/>
          </p:cNvSpPr>
          <p:nvPr>
            <p:ph type="dt" sz="half" idx="10"/>
          </p:nvPr>
        </p:nvSpPr>
        <p:spPr/>
        <p:txBody>
          <a:bodyPr/>
          <a:lstStyle/>
          <a:p>
            <a:fld id="{05CF0992-0081-4351-B178-6B42BD1BFD71}" type="datetimeFigureOut">
              <a:rPr lang="en-US" smtClean="0"/>
              <a:t>3/4/2024</a:t>
            </a:fld>
            <a:endParaRPr lang="en-US"/>
          </a:p>
        </p:txBody>
      </p:sp>
      <p:sp>
        <p:nvSpPr>
          <p:cNvPr id="8" name="Footer Placeholder 7">
            <a:extLst>
              <a:ext uri="{FF2B5EF4-FFF2-40B4-BE49-F238E27FC236}">
                <a16:creationId xmlns:a16="http://schemas.microsoft.com/office/drawing/2014/main" id="{35690B70-DE5E-4592-83A8-BBBDBFDDBA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C1D237-B9F4-403C-8FE4-3A19FCFBE44A}"/>
              </a:ext>
            </a:extLst>
          </p:cNvPr>
          <p:cNvSpPr>
            <a:spLocks noGrp="1"/>
          </p:cNvSpPr>
          <p:nvPr>
            <p:ph type="sldNum" sz="quarter" idx="12"/>
          </p:nvPr>
        </p:nvSpPr>
        <p:spPr/>
        <p:txBody>
          <a:bodyPr/>
          <a:lstStyle/>
          <a:p>
            <a:fld id="{56922478-68E3-4891-839B-9AA77B22A4C9}" type="slidenum">
              <a:rPr lang="en-US" smtClean="0"/>
              <a:t>‹#›</a:t>
            </a:fld>
            <a:endParaRPr lang="en-US"/>
          </a:p>
        </p:txBody>
      </p:sp>
    </p:spTree>
    <p:extLst>
      <p:ext uri="{BB962C8B-B14F-4D97-AF65-F5344CB8AC3E}">
        <p14:creationId xmlns:p14="http://schemas.microsoft.com/office/powerpoint/2010/main" val="25785705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62263-9A15-494F-A247-FB7C3FED4C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C7ED11-D857-4568-920E-ABCE19FDE439}"/>
              </a:ext>
            </a:extLst>
          </p:cNvPr>
          <p:cNvSpPr>
            <a:spLocks noGrp="1"/>
          </p:cNvSpPr>
          <p:nvPr>
            <p:ph type="dt" sz="half" idx="10"/>
          </p:nvPr>
        </p:nvSpPr>
        <p:spPr/>
        <p:txBody>
          <a:bodyPr/>
          <a:lstStyle/>
          <a:p>
            <a:fld id="{05CF0992-0081-4351-B178-6B42BD1BFD71}" type="datetimeFigureOut">
              <a:rPr lang="en-US" smtClean="0"/>
              <a:t>3/4/2024</a:t>
            </a:fld>
            <a:endParaRPr lang="en-US"/>
          </a:p>
        </p:txBody>
      </p:sp>
      <p:sp>
        <p:nvSpPr>
          <p:cNvPr id="4" name="Footer Placeholder 3">
            <a:extLst>
              <a:ext uri="{FF2B5EF4-FFF2-40B4-BE49-F238E27FC236}">
                <a16:creationId xmlns:a16="http://schemas.microsoft.com/office/drawing/2014/main" id="{A660AC3D-F0A9-4A13-BA58-62040ED36E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2FAC7D-A8D8-4B37-B259-D569C4616CA3}"/>
              </a:ext>
            </a:extLst>
          </p:cNvPr>
          <p:cNvSpPr>
            <a:spLocks noGrp="1"/>
          </p:cNvSpPr>
          <p:nvPr>
            <p:ph type="sldNum" sz="quarter" idx="12"/>
          </p:nvPr>
        </p:nvSpPr>
        <p:spPr/>
        <p:txBody>
          <a:bodyPr/>
          <a:lstStyle/>
          <a:p>
            <a:fld id="{56922478-68E3-4891-839B-9AA77B22A4C9}" type="slidenum">
              <a:rPr lang="en-US" smtClean="0"/>
              <a:t>‹#›</a:t>
            </a:fld>
            <a:endParaRPr lang="en-US"/>
          </a:p>
        </p:txBody>
      </p:sp>
    </p:spTree>
    <p:extLst>
      <p:ext uri="{BB962C8B-B14F-4D97-AF65-F5344CB8AC3E}">
        <p14:creationId xmlns:p14="http://schemas.microsoft.com/office/powerpoint/2010/main" val="2263236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92920"/>
            <a:ext cx="60960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7F83C6-8D14-4049-8EDF-A0C6026A278E}"/>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8F4D4FE9-B518-4AB8-A14B-B5EC3896C4DA}" type="datetime1">
              <a:rPr lang="en-US" altLang="en-US"/>
              <a:pPr>
                <a:defRPr/>
              </a:pPr>
              <a:t>3/4/2024</a:t>
            </a:fld>
            <a:endParaRPr lang="en-US" altLang="en-US"/>
          </a:p>
        </p:txBody>
      </p:sp>
      <p:sp>
        <p:nvSpPr>
          <p:cNvPr id="6" name="Footer Placeholder 5">
            <a:extLst>
              <a:ext uri="{FF2B5EF4-FFF2-40B4-BE49-F238E27FC236}">
                <a16:creationId xmlns:a16="http://schemas.microsoft.com/office/drawing/2014/main" id="{6DE08504-64AD-4F93-BF99-56E81F848124}"/>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9B38FE2B-D284-4A54-845D-EE117214F589}"/>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87D5AC1-6C49-4309-BDBE-2DC9051E6258}" type="slidenum">
              <a:rPr lang="en-US" altLang="en-US"/>
              <a:pPr>
                <a:defRPr/>
              </a:pPr>
              <a:t>‹#›</a:t>
            </a:fld>
            <a:endParaRPr lang="en-US" altLang="en-US"/>
          </a:p>
        </p:txBody>
      </p:sp>
    </p:spTree>
    <p:extLst>
      <p:ext uri="{BB962C8B-B14F-4D97-AF65-F5344CB8AC3E}">
        <p14:creationId xmlns:p14="http://schemas.microsoft.com/office/powerpoint/2010/main" val="40297564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079FFF-0C94-42F7-A5F2-90DA4B67FB30}"/>
              </a:ext>
            </a:extLst>
          </p:cNvPr>
          <p:cNvSpPr>
            <a:spLocks noGrp="1"/>
          </p:cNvSpPr>
          <p:nvPr>
            <p:ph type="dt" sz="half" idx="10"/>
          </p:nvPr>
        </p:nvSpPr>
        <p:spPr/>
        <p:txBody>
          <a:bodyPr/>
          <a:lstStyle/>
          <a:p>
            <a:fld id="{05CF0992-0081-4351-B178-6B42BD1BFD71}" type="datetimeFigureOut">
              <a:rPr lang="en-US" smtClean="0"/>
              <a:t>3/4/2024</a:t>
            </a:fld>
            <a:endParaRPr lang="en-US"/>
          </a:p>
        </p:txBody>
      </p:sp>
      <p:sp>
        <p:nvSpPr>
          <p:cNvPr id="3" name="Footer Placeholder 2">
            <a:extLst>
              <a:ext uri="{FF2B5EF4-FFF2-40B4-BE49-F238E27FC236}">
                <a16:creationId xmlns:a16="http://schemas.microsoft.com/office/drawing/2014/main" id="{AFC4C8EB-7C34-450E-A540-34E3747F0E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9B8F9A-FAB5-4AE1-A9F0-5B6EBBB7646F}"/>
              </a:ext>
            </a:extLst>
          </p:cNvPr>
          <p:cNvSpPr>
            <a:spLocks noGrp="1"/>
          </p:cNvSpPr>
          <p:nvPr>
            <p:ph type="sldNum" sz="quarter" idx="12"/>
          </p:nvPr>
        </p:nvSpPr>
        <p:spPr/>
        <p:txBody>
          <a:bodyPr/>
          <a:lstStyle/>
          <a:p>
            <a:fld id="{56922478-68E3-4891-839B-9AA77B22A4C9}" type="slidenum">
              <a:rPr lang="en-US" smtClean="0"/>
              <a:t>‹#›</a:t>
            </a:fld>
            <a:endParaRPr lang="en-US"/>
          </a:p>
        </p:txBody>
      </p:sp>
    </p:spTree>
    <p:extLst>
      <p:ext uri="{BB962C8B-B14F-4D97-AF65-F5344CB8AC3E}">
        <p14:creationId xmlns:p14="http://schemas.microsoft.com/office/powerpoint/2010/main" val="26688903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83E4-EB0A-45CD-8647-595F7F794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5A4CA7-2DAF-4DDB-BF68-49F41F00E76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26E15F-7747-4054-8908-9A2F63CA963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256F07-0123-4B66-B207-9E8C20AA4A7B}"/>
              </a:ext>
            </a:extLst>
          </p:cNvPr>
          <p:cNvSpPr>
            <a:spLocks noGrp="1"/>
          </p:cNvSpPr>
          <p:nvPr>
            <p:ph type="dt" sz="half" idx="10"/>
          </p:nvPr>
        </p:nvSpPr>
        <p:spPr/>
        <p:txBody>
          <a:bodyPr/>
          <a:lstStyle/>
          <a:p>
            <a:fld id="{05CF0992-0081-4351-B178-6B42BD1BFD71}" type="datetimeFigureOut">
              <a:rPr lang="en-US" smtClean="0"/>
              <a:t>3/4/2024</a:t>
            </a:fld>
            <a:endParaRPr lang="en-US"/>
          </a:p>
        </p:txBody>
      </p:sp>
      <p:sp>
        <p:nvSpPr>
          <p:cNvPr id="6" name="Footer Placeholder 5">
            <a:extLst>
              <a:ext uri="{FF2B5EF4-FFF2-40B4-BE49-F238E27FC236}">
                <a16:creationId xmlns:a16="http://schemas.microsoft.com/office/drawing/2014/main" id="{D3AB52D5-66E1-4249-AD62-1D9C3704F2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273836-9CA6-416E-B085-6430033E3795}"/>
              </a:ext>
            </a:extLst>
          </p:cNvPr>
          <p:cNvSpPr>
            <a:spLocks noGrp="1"/>
          </p:cNvSpPr>
          <p:nvPr>
            <p:ph type="sldNum" sz="quarter" idx="12"/>
          </p:nvPr>
        </p:nvSpPr>
        <p:spPr/>
        <p:txBody>
          <a:bodyPr/>
          <a:lstStyle/>
          <a:p>
            <a:fld id="{56922478-68E3-4891-839B-9AA77B22A4C9}" type="slidenum">
              <a:rPr lang="en-US" smtClean="0"/>
              <a:t>‹#›</a:t>
            </a:fld>
            <a:endParaRPr lang="en-US"/>
          </a:p>
        </p:txBody>
      </p:sp>
    </p:spTree>
    <p:extLst>
      <p:ext uri="{BB962C8B-B14F-4D97-AF65-F5344CB8AC3E}">
        <p14:creationId xmlns:p14="http://schemas.microsoft.com/office/powerpoint/2010/main" val="42211345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A840C-C331-41BB-AE18-82F183B9F91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D29F9F-7769-4061-AF35-1979628B0E2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E92A26-8D4A-4331-8871-416A62456D7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9ACCE1-7FF7-4241-A7BE-7977CE83490F}"/>
              </a:ext>
            </a:extLst>
          </p:cNvPr>
          <p:cNvSpPr>
            <a:spLocks noGrp="1"/>
          </p:cNvSpPr>
          <p:nvPr>
            <p:ph type="dt" sz="half" idx="10"/>
          </p:nvPr>
        </p:nvSpPr>
        <p:spPr/>
        <p:txBody>
          <a:bodyPr/>
          <a:lstStyle/>
          <a:p>
            <a:fld id="{05CF0992-0081-4351-B178-6B42BD1BFD71}" type="datetimeFigureOut">
              <a:rPr lang="en-US" smtClean="0"/>
              <a:t>3/4/2024</a:t>
            </a:fld>
            <a:endParaRPr lang="en-US"/>
          </a:p>
        </p:txBody>
      </p:sp>
      <p:sp>
        <p:nvSpPr>
          <p:cNvPr id="6" name="Footer Placeholder 5">
            <a:extLst>
              <a:ext uri="{FF2B5EF4-FFF2-40B4-BE49-F238E27FC236}">
                <a16:creationId xmlns:a16="http://schemas.microsoft.com/office/drawing/2014/main" id="{99F20BF4-7860-4476-A733-DD51386BEF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50A45-E19E-4BB3-BD94-D9971D501ACF}"/>
              </a:ext>
            </a:extLst>
          </p:cNvPr>
          <p:cNvSpPr>
            <a:spLocks noGrp="1"/>
          </p:cNvSpPr>
          <p:nvPr>
            <p:ph type="sldNum" sz="quarter" idx="12"/>
          </p:nvPr>
        </p:nvSpPr>
        <p:spPr/>
        <p:txBody>
          <a:bodyPr/>
          <a:lstStyle/>
          <a:p>
            <a:fld id="{56922478-68E3-4891-839B-9AA77B22A4C9}" type="slidenum">
              <a:rPr lang="en-US" smtClean="0"/>
              <a:t>‹#›</a:t>
            </a:fld>
            <a:endParaRPr lang="en-US"/>
          </a:p>
        </p:txBody>
      </p:sp>
    </p:spTree>
    <p:extLst>
      <p:ext uri="{BB962C8B-B14F-4D97-AF65-F5344CB8AC3E}">
        <p14:creationId xmlns:p14="http://schemas.microsoft.com/office/powerpoint/2010/main" val="36460430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F4C94-1CBA-4516-93AC-8337B75EE0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48FA12-2C8E-452B-BBD9-C3200F72B0C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4BF3BF-5D03-4481-91E2-8D6C7AB9F645}"/>
              </a:ext>
            </a:extLst>
          </p:cNvPr>
          <p:cNvSpPr>
            <a:spLocks noGrp="1"/>
          </p:cNvSpPr>
          <p:nvPr>
            <p:ph type="dt" sz="half" idx="10"/>
          </p:nvPr>
        </p:nvSpPr>
        <p:spPr/>
        <p:txBody>
          <a:bodyPr/>
          <a:lstStyle/>
          <a:p>
            <a:fld id="{05CF0992-0081-4351-B178-6B42BD1BFD71}" type="datetimeFigureOut">
              <a:rPr lang="en-US" smtClean="0"/>
              <a:t>3/4/2024</a:t>
            </a:fld>
            <a:endParaRPr lang="en-US"/>
          </a:p>
        </p:txBody>
      </p:sp>
      <p:sp>
        <p:nvSpPr>
          <p:cNvPr id="5" name="Footer Placeholder 4">
            <a:extLst>
              <a:ext uri="{FF2B5EF4-FFF2-40B4-BE49-F238E27FC236}">
                <a16:creationId xmlns:a16="http://schemas.microsoft.com/office/drawing/2014/main" id="{4704BB9C-DC3E-4971-8600-2811BD887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D4A2B3-1FD3-415F-9452-353CCB9FA10A}"/>
              </a:ext>
            </a:extLst>
          </p:cNvPr>
          <p:cNvSpPr>
            <a:spLocks noGrp="1"/>
          </p:cNvSpPr>
          <p:nvPr>
            <p:ph type="sldNum" sz="quarter" idx="12"/>
          </p:nvPr>
        </p:nvSpPr>
        <p:spPr/>
        <p:txBody>
          <a:bodyPr/>
          <a:lstStyle/>
          <a:p>
            <a:fld id="{56922478-68E3-4891-839B-9AA77B22A4C9}" type="slidenum">
              <a:rPr lang="en-US" smtClean="0"/>
              <a:t>‹#›</a:t>
            </a:fld>
            <a:endParaRPr lang="en-US"/>
          </a:p>
        </p:txBody>
      </p:sp>
    </p:spTree>
    <p:extLst>
      <p:ext uri="{BB962C8B-B14F-4D97-AF65-F5344CB8AC3E}">
        <p14:creationId xmlns:p14="http://schemas.microsoft.com/office/powerpoint/2010/main" val="32632656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41ED68-48EF-49A7-BA2B-9C18009D29E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CCEA8E-9653-423E-87DE-7BA76425A6B7}"/>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978333-37D3-4711-838C-85B042E7F9F7}"/>
              </a:ext>
            </a:extLst>
          </p:cNvPr>
          <p:cNvSpPr>
            <a:spLocks noGrp="1"/>
          </p:cNvSpPr>
          <p:nvPr>
            <p:ph type="dt" sz="half" idx="10"/>
          </p:nvPr>
        </p:nvSpPr>
        <p:spPr/>
        <p:txBody>
          <a:bodyPr/>
          <a:lstStyle/>
          <a:p>
            <a:fld id="{05CF0992-0081-4351-B178-6B42BD1BFD71}" type="datetimeFigureOut">
              <a:rPr lang="en-US" smtClean="0"/>
              <a:t>3/4/2024</a:t>
            </a:fld>
            <a:endParaRPr lang="en-US"/>
          </a:p>
        </p:txBody>
      </p:sp>
      <p:sp>
        <p:nvSpPr>
          <p:cNvPr id="5" name="Footer Placeholder 4">
            <a:extLst>
              <a:ext uri="{FF2B5EF4-FFF2-40B4-BE49-F238E27FC236}">
                <a16:creationId xmlns:a16="http://schemas.microsoft.com/office/drawing/2014/main" id="{1D4D4702-CF34-4E32-8CBB-627EF09B4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46A60-D977-4FAB-BF9D-22645001802A}"/>
              </a:ext>
            </a:extLst>
          </p:cNvPr>
          <p:cNvSpPr>
            <a:spLocks noGrp="1"/>
          </p:cNvSpPr>
          <p:nvPr>
            <p:ph type="sldNum" sz="quarter" idx="12"/>
          </p:nvPr>
        </p:nvSpPr>
        <p:spPr/>
        <p:txBody>
          <a:bodyPr/>
          <a:lstStyle/>
          <a:p>
            <a:fld id="{56922478-68E3-4891-839B-9AA77B22A4C9}" type="slidenum">
              <a:rPr lang="en-US" smtClean="0"/>
              <a:t>‹#›</a:t>
            </a:fld>
            <a:endParaRPr lang="en-US"/>
          </a:p>
        </p:txBody>
      </p:sp>
    </p:spTree>
    <p:extLst>
      <p:ext uri="{BB962C8B-B14F-4D97-AF65-F5344CB8AC3E}">
        <p14:creationId xmlns:p14="http://schemas.microsoft.com/office/powerpoint/2010/main" val="16732840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A5315-656C-422F-B607-DFF875E2174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343780-9045-4B33-8875-14BEE5E8BB7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E857E2-2C26-4C40-B635-C5B848FD0577}"/>
              </a:ext>
            </a:extLst>
          </p:cNvPr>
          <p:cNvSpPr>
            <a:spLocks noGrp="1"/>
          </p:cNvSpPr>
          <p:nvPr>
            <p:ph type="dt" sz="half" idx="10"/>
          </p:nvPr>
        </p:nvSpPr>
        <p:spPr>
          <a:xfrm>
            <a:off x="628650" y="6356350"/>
            <a:ext cx="2057400" cy="365125"/>
          </a:xfrm>
          <a:prstGeom prst="rect">
            <a:avLst/>
          </a:prstGeom>
        </p:spPr>
        <p:txBody>
          <a:bodyPr/>
          <a:lstStyle/>
          <a:p>
            <a:fld id="{B045B8A7-3608-41F8-A0CE-7AE24510E6BB}" type="datetimeFigureOut">
              <a:rPr lang="en-US" smtClean="0"/>
              <a:t>3/4/2024</a:t>
            </a:fld>
            <a:endParaRPr lang="en-US"/>
          </a:p>
        </p:txBody>
      </p:sp>
      <p:sp>
        <p:nvSpPr>
          <p:cNvPr id="5" name="Footer Placeholder 4">
            <a:extLst>
              <a:ext uri="{FF2B5EF4-FFF2-40B4-BE49-F238E27FC236}">
                <a16:creationId xmlns:a16="http://schemas.microsoft.com/office/drawing/2014/main" id="{E1C077A0-62CA-4209-8A18-31D81FE6CBFD}"/>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8A6FD0-78D4-4352-9333-55D511ED8D9F}"/>
              </a:ext>
            </a:extLst>
          </p:cNvPr>
          <p:cNvSpPr>
            <a:spLocks noGrp="1"/>
          </p:cNvSpPr>
          <p:nvPr>
            <p:ph type="sldNum" sz="quarter" idx="12"/>
          </p:nvPr>
        </p:nvSpPr>
        <p:spPr>
          <a:xfrm>
            <a:off x="6457950" y="6356350"/>
            <a:ext cx="2057400" cy="365125"/>
          </a:xfrm>
          <a:prstGeom prst="rect">
            <a:avLst/>
          </a:prstGeom>
        </p:spPr>
        <p:txBody>
          <a:bodyPr/>
          <a:lstStyle/>
          <a:p>
            <a:fld id="{14A6110F-5F9F-4D34-B2E7-953CB699F2A1}" type="slidenum">
              <a:rPr lang="en-US" smtClean="0"/>
              <a:t>‹#›</a:t>
            </a:fld>
            <a:endParaRPr lang="en-US"/>
          </a:p>
        </p:txBody>
      </p:sp>
    </p:spTree>
    <p:extLst>
      <p:ext uri="{BB962C8B-B14F-4D97-AF65-F5344CB8AC3E}">
        <p14:creationId xmlns:p14="http://schemas.microsoft.com/office/powerpoint/2010/main" val="3653630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B2FED-D550-4F33-9BF4-E058307468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0B60D1-44D4-484B-B988-7841C21E7BC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60258C-AAC9-4BC9-A517-CF08AF288605}"/>
              </a:ext>
            </a:extLst>
          </p:cNvPr>
          <p:cNvSpPr>
            <a:spLocks noGrp="1"/>
          </p:cNvSpPr>
          <p:nvPr>
            <p:ph type="dt" sz="half" idx="10"/>
          </p:nvPr>
        </p:nvSpPr>
        <p:spPr>
          <a:xfrm>
            <a:off x="628650" y="6356350"/>
            <a:ext cx="2057400" cy="365125"/>
          </a:xfrm>
          <a:prstGeom prst="rect">
            <a:avLst/>
          </a:prstGeom>
        </p:spPr>
        <p:txBody>
          <a:bodyPr/>
          <a:lstStyle/>
          <a:p>
            <a:fld id="{B045B8A7-3608-41F8-A0CE-7AE24510E6BB}" type="datetimeFigureOut">
              <a:rPr lang="en-US" smtClean="0"/>
              <a:t>3/4/2024</a:t>
            </a:fld>
            <a:endParaRPr lang="en-US"/>
          </a:p>
        </p:txBody>
      </p:sp>
      <p:sp>
        <p:nvSpPr>
          <p:cNvPr id="5" name="Footer Placeholder 4">
            <a:extLst>
              <a:ext uri="{FF2B5EF4-FFF2-40B4-BE49-F238E27FC236}">
                <a16:creationId xmlns:a16="http://schemas.microsoft.com/office/drawing/2014/main" id="{1AFA07F4-2C07-4C4B-8CBD-DDACAE365B35}"/>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05FBA3C-3D41-48B3-A245-4B1334453D0F}"/>
              </a:ext>
            </a:extLst>
          </p:cNvPr>
          <p:cNvSpPr>
            <a:spLocks noGrp="1"/>
          </p:cNvSpPr>
          <p:nvPr>
            <p:ph type="sldNum" sz="quarter" idx="12"/>
          </p:nvPr>
        </p:nvSpPr>
        <p:spPr>
          <a:xfrm>
            <a:off x="6457950" y="6356350"/>
            <a:ext cx="2057400" cy="365125"/>
          </a:xfrm>
          <a:prstGeom prst="rect">
            <a:avLst/>
          </a:prstGeom>
        </p:spPr>
        <p:txBody>
          <a:bodyPr/>
          <a:lstStyle/>
          <a:p>
            <a:fld id="{14A6110F-5F9F-4D34-B2E7-953CB699F2A1}" type="slidenum">
              <a:rPr lang="en-US" smtClean="0"/>
              <a:t>‹#›</a:t>
            </a:fld>
            <a:endParaRPr lang="en-US"/>
          </a:p>
        </p:txBody>
      </p:sp>
    </p:spTree>
    <p:extLst>
      <p:ext uri="{BB962C8B-B14F-4D97-AF65-F5344CB8AC3E}">
        <p14:creationId xmlns:p14="http://schemas.microsoft.com/office/powerpoint/2010/main" val="41395037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7AFBF-7104-4C10-9999-EB888DA17C8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F52CDB-9100-47B1-84D2-166544B5D026}"/>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59E0615-BE8B-4729-815D-22AEF2111655}"/>
              </a:ext>
            </a:extLst>
          </p:cNvPr>
          <p:cNvSpPr>
            <a:spLocks noGrp="1"/>
          </p:cNvSpPr>
          <p:nvPr>
            <p:ph type="dt" sz="half" idx="10"/>
          </p:nvPr>
        </p:nvSpPr>
        <p:spPr>
          <a:xfrm>
            <a:off x="628650" y="6356350"/>
            <a:ext cx="2057400" cy="365125"/>
          </a:xfrm>
          <a:prstGeom prst="rect">
            <a:avLst/>
          </a:prstGeom>
        </p:spPr>
        <p:txBody>
          <a:bodyPr/>
          <a:lstStyle/>
          <a:p>
            <a:fld id="{B045B8A7-3608-41F8-A0CE-7AE24510E6BB}" type="datetimeFigureOut">
              <a:rPr lang="en-US" smtClean="0"/>
              <a:t>3/4/2024</a:t>
            </a:fld>
            <a:endParaRPr lang="en-US"/>
          </a:p>
        </p:txBody>
      </p:sp>
      <p:sp>
        <p:nvSpPr>
          <p:cNvPr id="5" name="Footer Placeholder 4">
            <a:extLst>
              <a:ext uri="{FF2B5EF4-FFF2-40B4-BE49-F238E27FC236}">
                <a16:creationId xmlns:a16="http://schemas.microsoft.com/office/drawing/2014/main" id="{D156C847-6EF3-4214-ABAF-E773DC883C34}"/>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58743BC-DA6F-421A-A72C-FF618DBB7D17}"/>
              </a:ext>
            </a:extLst>
          </p:cNvPr>
          <p:cNvSpPr>
            <a:spLocks noGrp="1"/>
          </p:cNvSpPr>
          <p:nvPr>
            <p:ph type="sldNum" sz="quarter" idx="12"/>
          </p:nvPr>
        </p:nvSpPr>
        <p:spPr>
          <a:xfrm>
            <a:off x="6457950" y="6356350"/>
            <a:ext cx="2057400" cy="365125"/>
          </a:xfrm>
          <a:prstGeom prst="rect">
            <a:avLst/>
          </a:prstGeom>
        </p:spPr>
        <p:txBody>
          <a:bodyPr/>
          <a:lstStyle/>
          <a:p>
            <a:fld id="{14A6110F-5F9F-4D34-B2E7-953CB699F2A1}" type="slidenum">
              <a:rPr lang="en-US" smtClean="0"/>
              <a:t>‹#›</a:t>
            </a:fld>
            <a:endParaRPr lang="en-US"/>
          </a:p>
        </p:txBody>
      </p:sp>
    </p:spTree>
    <p:extLst>
      <p:ext uri="{BB962C8B-B14F-4D97-AF65-F5344CB8AC3E}">
        <p14:creationId xmlns:p14="http://schemas.microsoft.com/office/powerpoint/2010/main" val="13029625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F606-3488-459A-A30E-420A74DD8D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5E7730-355C-40F2-B6AD-75081554EE00}"/>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0AD747-6E77-48DA-85A7-320750B81E0A}"/>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C9CEFD-4AC5-47FD-8948-1EE62912B8E9}"/>
              </a:ext>
            </a:extLst>
          </p:cNvPr>
          <p:cNvSpPr>
            <a:spLocks noGrp="1"/>
          </p:cNvSpPr>
          <p:nvPr>
            <p:ph type="dt" sz="half" idx="10"/>
          </p:nvPr>
        </p:nvSpPr>
        <p:spPr>
          <a:xfrm>
            <a:off x="628650" y="6356350"/>
            <a:ext cx="2057400" cy="365125"/>
          </a:xfrm>
          <a:prstGeom prst="rect">
            <a:avLst/>
          </a:prstGeom>
        </p:spPr>
        <p:txBody>
          <a:bodyPr/>
          <a:lstStyle/>
          <a:p>
            <a:fld id="{B045B8A7-3608-41F8-A0CE-7AE24510E6BB}" type="datetimeFigureOut">
              <a:rPr lang="en-US" smtClean="0"/>
              <a:t>3/4/2024</a:t>
            </a:fld>
            <a:endParaRPr lang="en-US"/>
          </a:p>
        </p:txBody>
      </p:sp>
      <p:sp>
        <p:nvSpPr>
          <p:cNvPr id="6" name="Footer Placeholder 5">
            <a:extLst>
              <a:ext uri="{FF2B5EF4-FFF2-40B4-BE49-F238E27FC236}">
                <a16:creationId xmlns:a16="http://schemas.microsoft.com/office/drawing/2014/main" id="{F75D860B-486A-44EB-A45C-9979EB406BD6}"/>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356251-2B84-49D9-86CD-08ACF58E3D11}"/>
              </a:ext>
            </a:extLst>
          </p:cNvPr>
          <p:cNvSpPr>
            <a:spLocks noGrp="1"/>
          </p:cNvSpPr>
          <p:nvPr>
            <p:ph type="sldNum" sz="quarter" idx="12"/>
          </p:nvPr>
        </p:nvSpPr>
        <p:spPr>
          <a:xfrm>
            <a:off x="6457950" y="6356350"/>
            <a:ext cx="2057400" cy="365125"/>
          </a:xfrm>
          <a:prstGeom prst="rect">
            <a:avLst/>
          </a:prstGeom>
        </p:spPr>
        <p:txBody>
          <a:bodyPr/>
          <a:lstStyle/>
          <a:p>
            <a:fld id="{14A6110F-5F9F-4D34-B2E7-953CB699F2A1}" type="slidenum">
              <a:rPr lang="en-US" smtClean="0"/>
              <a:t>‹#›</a:t>
            </a:fld>
            <a:endParaRPr lang="en-US"/>
          </a:p>
        </p:txBody>
      </p:sp>
    </p:spTree>
    <p:extLst>
      <p:ext uri="{BB962C8B-B14F-4D97-AF65-F5344CB8AC3E}">
        <p14:creationId xmlns:p14="http://schemas.microsoft.com/office/powerpoint/2010/main" val="31005635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4E60A-A772-4B33-88A2-77120F8B25E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EBAF43-50CB-40EF-867F-600E210A7C1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E654D05-9CB8-40E9-A611-B33806A19745}"/>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A3FAD9-3DEA-40F3-883A-30804ABF37C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EC0B38E-B8A9-45CE-9A7C-5066C6452F62}"/>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EAD9AB-4A3B-4171-8497-EDE1DE479F19}"/>
              </a:ext>
            </a:extLst>
          </p:cNvPr>
          <p:cNvSpPr>
            <a:spLocks noGrp="1"/>
          </p:cNvSpPr>
          <p:nvPr>
            <p:ph type="dt" sz="half" idx="10"/>
          </p:nvPr>
        </p:nvSpPr>
        <p:spPr>
          <a:xfrm>
            <a:off x="628650" y="6356350"/>
            <a:ext cx="2057400" cy="365125"/>
          </a:xfrm>
          <a:prstGeom prst="rect">
            <a:avLst/>
          </a:prstGeom>
        </p:spPr>
        <p:txBody>
          <a:bodyPr/>
          <a:lstStyle/>
          <a:p>
            <a:fld id="{B045B8A7-3608-41F8-A0CE-7AE24510E6BB}" type="datetimeFigureOut">
              <a:rPr lang="en-US" smtClean="0"/>
              <a:t>3/4/2024</a:t>
            </a:fld>
            <a:endParaRPr lang="en-US"/>
          </a:p>
        </p:txBody>
      </p:sp>
      <p:sp>
        <p:nvSpPr>
          <p:cNvPr id="8" name="Footer Placeholder 7">
            <a:extLst>
              <a:ext uri="{FF2B5EF4-FFF2-40B4-BE49-F238E27FC236}">
                <a16:creationId xmlns:a16="http://schemas.microsoft.com/office/drawing/2014/main" id="{16C10ABE-DD03-4662-9EAC-9224C23E0493}"/>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77D9DDE-7A1C-4A3A-B4CB-F57C5D937D1E}"/>
              </a:ext>
            </a:extLst>
          </p:cNvPr>
          <p:cNvSpPr>
            <a:spLocks noGrp="1"/>
          </p:cNvSpPr>
          <p:nvPr>
            <p:ph type="sldNum" sz="quarter" idx="12"/>
          </p:nvPr>
        </p:nvSpPr>
        <p:spPr>
          <a:xfrm>
            <a:off x="6457950" y="6356350"/>
            <a:ext cx="2057400" cy="365125"/>
          </a:xfrm>
          <a:prstGeom prst="rect">
            <a:avLst/>
          </a:prstGeom>
        </p:spPr>
        <p:txBody>
          <a:bodyPr/>
          <a:lstStyle/>
          <a:p>
            <a:fld id="{14A6110F-5F9F-4D34-B2E7-953CB699F2A1}" type="slidenum">
              <a:rPr lang="en-US" smtClean="0"/>
              <a:t>‹#›</a:t>
            </a:fld>
            <a:endParaRPr lang="en-US"/>
          </a:p>
        </p:txBody>
      </p:sp>
    </p:spTree>
    <p:extLst>
      <p:ext uri="{BB962C8B-B14F-4D97-AF65-F5344CB8AC3E}">
        <p14:creationId xmlns:p14="http://schemas.microsoft.com/office/powerpoint/2010/main" val="113767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C8FDB03-DB8D-414F-A94C-E2D7D3394E7D}"/>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60650BF2-5533-4AF3-97F6-11D2B516587C}" type="datetime1">
              <a:rPr lang="en-US" altLang="en-US"/>
              <a:pPr>
                <a:defRPr/>
              </a:pPr>
              <a:t>3/4/2024</a:t>
            </a:fld>
            <a:endParaRPr lang="en-US" altLang="en-US"/>
          </a:p>
        </p:txBody>
      </p:sp>
      <p:sp>
        <p:nvSpPr>
          <p:cNvPr id="8" name="Rectangle 5">
            <a:extLst>
              <a:ext uri="{FF2B5EF4-FFF2-40B4-BE49-F238E27FC236}">
                <a16:creationId xmlns:a16="http://schemas.microsoft.com/office/drawing/2014/main" id="{85E3C291-B72F-4700-AD63-DF51ADBD856A}"/>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C1296425-008F-475B-868E-C93F6AABAF71}"/>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169907B-3852-44C5-A523-77FF73D34882}" type="slidenum">
              <a:rPr lang="en-US" altLang="en-US"/>
              <a:pPr>
                <a:defRPr/>
              </a:pPr>
              <a:t>‹#›</a:t>
            </a:fld>
            <a:endParaRPr lang="en-US" altLang="en-US"/>
          </a:p>
        </p:txBody>
      </p:sp>
    </p:spTree>
    <p:extLst>
      <p:ext uri="{BB962C8B-B14F-4D97-AF65-F5344CB8AC3E}">
        <p14:creationId xmlns:p14="http://schemas.microsoft.com/office/powerpoint/2010/main" val="8272259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82D0-F58A-4B46-B725-33B554A15F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0F6AC5-D0F1-4EF7-8280-0AF3B08D5B5F}"/>
              </a:ext>
            </a:extLst>
          </p:cNvPr>
          <p:cNvSpPr>
            <a:spLocks noGrp="1"/>
          </p:cNvSpPr>
          <p:nvPr>
            <p:ph type="dt" sz="half" idx="10"/>
          </p:nvPr>
        </p:nvSpPr>
        <p:spPr>
          <a:xfrm>
            <a:off x="628650" y="6356350"/>
            <a:ext cx="2057400" cy="365125"/>
          </a:xfrm>
          <a:prstGeom prst="rect">
            <a:avLst/>
          </a:prstGeom>
        </p:spPr>
        <p:txBody>
          <a:bodyPr/>
          <a:lstStyle/>
          <a:p>
            <a:fld id="{B045B8A7-3608-41F8-A0CE-7AE24510E6BB}" type="datetimeFigureOut">
              <a:rPr lang="en-US" smtClean="0"/>
              <a:t>3/4/2024</a:t>
            </a:fld>
            <a:endParaRPr lang="en-US"/>
          </a:p>
        </p:txBody>
      </p:sp>
      <p:sp>
        <p:nvSpPr>
          <p:cNvPr id="4" name="Footer Placeholder 3">
            <a:extLst>
              <a:ext uri="{FF2B5EF4-FFF2-40B4-BE49-F238E27FC236}">
                <a16:creationId xmlns:a16="http://schemas.microsoft.com/office/drawing/2014/main" id="{012683A9-98A7-4C29-BD2E-3FB06E5E4EBD}"/>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5905E6C-D45E-4430-B866-4C5296A82272}"/>
              </a:ext>
            </a:extLst>
          </p:cNvPr>
          <p:cNvSpPr>
            <a:spLocks noGrp="1"/>
          </p:cNvSpPr>
          <p:nvPr>
            <p:ph type="sldNum" sz="quarter" idx="12"/>
          </p:nvPr>
        </p:nvSpPr>
        <p:spPr>
          <a:xfrm>
            <a:off x="6457950" y="6356350"/>
            <a:ext cx="2057400" cy="365125"/>
          </a:xfrm>
          <a:prstGeom prst="rect">
            <a:avLst/>
          </a:prstGeom>
        </p:spPr>
        <p:txBody>
          <a:bodyPr/>
          <a:lstStyle/>
          <a:p>
            <a:fld id="{14A6110F-5F9F-4D34-B2E7-953CB699F2A1}" type="slidenum">
              <a:rPr lang="en-US" smtClean="0"/>
              <a:t>‹#›</a:t>
            </a:fld>
            <a:endParaRPr lang="en-US"/>
          </a:p>
        </p:txBody>
      </p:sp>
    </p:spTree>
    <p:extLst>
      <p:ext uri="{BB962C8B-B14F-4D97-AF65-F5344CB8AC3E}">
        <p14:creationId xmlns:p14="http://schemas.microsoft.com/office/powerpoint/2010/main" val="27387354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5B5E43-9EEB-4681-8753-F9FC837F6D96}"/>
              </a:ext>
            </a:extLst>
          </p:cNvPr>
          <p:cNvSpPr>
            <a:spLocks noGrp="1"/>
          </p:cNvSpPr>
          <p:nvPr>
            <p:ph type="dt" sz="half" idx="10"/>
          </p:nvPr>
        </p:nvSpPr>
        <p:spPr>
          <a:xfrm>
            <a:off x="628650" y="6356350"/>
            <a:ext cx="2057400" cy="365125"/>
          </a:xfrm>
          <a:prstGeom prst="rect">
            <a:avLst/>
          </a:prstGeom>
        </p:spPr>
        <p:txBody>
          <a:bodyPr/>
          <a:lstStyle/>
          <a:p>
            <a:fld id="{B045B8A7-3608-41F8-A0CE-7AE24510E6BB}" type="datetimeFigureOut">
              <a:rPr lang="en-US" smtClean="0"/>
              <a:t>3/4/2024</a:t>
            </a:fld>
            <a:endParaRPr lang="en-US"/>
          </a:p>
        </p:txBody>
      </p:sp>
      <p:sp>
        <p:nvSpPr>
          <p:cNvPr id="3" name="Footer Placeholder 2">
            <a:extLst>
              <a:ext uri="{FF2B5EF4-FFF2-40B4-BE49-F238E27FC236}">
                <a16:creationId xmlns:a16="http://schemas.microsoft.com/office/drawing/2014/main" id="{046BB236-06C3-4416-96C4-16DE57839115}"/>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5AA67F4-2948-47E5-A4C5-F3B4BB3AE36A}"/>
              </a:ext>
            </a:extLst>
          </p:cNvPr>
          <p:cNvSpPr>
            <a:spLocks noGrp="1"/>
          </p:cNvSpPr>
          <p:nvPr>
            <p:ph type="sldNum" sz="quarter" idx="12"/>
          </p:nvPr>
        </p:nvSpPr>
        <p:spPr>
          <a:xfrm>
            <a:off x="6457950" y="6356350"/>
            <a:ext cx="2057400" cy="365125"/>
          </a:xfrm>
          <a:prstGeom prst="rect">
            <a:avLst/>
          </a:prstGeom>
        </p:spPr>
        <p:txBody>
          <a:bodyPr/>
          <a:lstStyle/>
          <a:p>
            <a:fld id="{14A6110F-5F9F-4D34-B2E7-953CB699F2A1}" type="slidenum">
              <a:rPr lang="en-US" smtClean="0"/>
              <a:t>‹#›</a:t>
            </a:fld>
            <a:endParaRPr lang="en-US"/>
          </a:p>
        </p:txBody>
      </p:sp>
    </p:spTree>
    <p:extLst>
      <p:ext uri="{BB962C8B-B14F-4D97-AF65-F5344CB8AC3E}">
        <p14:creationId xmlns:p14="http://schemas.microsoft.com/office/powerpoint/2010/main" val="1474150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4369-784F-47D9-9468-B32C54F1E0B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C368D9-9385-4C90-B920-748D2110971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B7FCB6-119C-49F2-B2F0-6D658722733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ED14C1-C10A-46E7-8881-90961D6E6E4F}"/>
              </a:ext>
            </a:extLst>
          </p:cNvPr>
          <p:cNvSpPr>
            <a:spLocks noGrp="1"/>
          </p:cNvSpPr>
          <p:nvPr>
            <p:ph type="dt" sz="half" idx="10"/>
          </p:nvPr>
        </p:nvSpPr>
        <p:spPr>
          <a:xfrm>
            <a:off x="628650" y="6356350"/>
            <a:ext cx="2057400" cy="365125"/>
          </a:xfrm>
          <a:prstGeom prst="rect">
            <a:avLst/>
          </a:prstGeom>
        </p:spPr>
        <p:txBody>
          <a:bodyPr/>
          <a:lstStyle/>
          <a:p>
            <a:fld id="{B045B8A7-3608-41F8-A0CE-7AE24510E6BB}" type="datetimeFigureOut">
              <a:rPr lang="en-US" smtClean="0"/>
              <a:t>3/4/2024</a:t>
            </a:fld>
            <a:endParaRPr lang="en-US"/>
          </a:p>
        </p:txBody>
      </p:sp>
      <p:sp>
        <p:nvSpPr>
          <p:cNvPr id="6" name="Footer Placeholder 5">
            <a:extLst>
              <a:ext uri="{FF2B5EF4-FFF2-40B4-BE49-F238E27FC236}">
                <a16:creationId xmlns:a16="http://schemas.microsoft.com/office/drawing/2014/main" id="{FB808EDA-2143-48F8-B27E-F4135297B342}"/>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660739A-2505-4E9A-8FFF-A4A7F3D0C45A}"/>
              </a:ext>
            </a:extLst>
          </p:cNvPr>
          <p:cNvSpPr>
            <a:spLocks noGrp="1"/>
          </p:cNvSpPr>
          <p:nvPr>
            <p:ph type="sldNum" sz="quarter" idx="12"/>
          </p:nvPr>
        </p:nvSpPr>
        <p:spPr>
          <a:xfrm>
            <a:off x="6457950" y="6356350"/>
            <a:ext cx="2057400" cy="365125"/>
          </a:xfrm>
          <a:prstGeom prst="rect">
            <a:avLst/>
          </a:prstGeom>
        </p:spPr>
        <p:txBody>
          <a:bodyPr/>
          <a:lstStyle/>
          <a:p>
            <a:fld id="{14A6110F-5F9F-4D34-B2E7-953CB699F2A1}" type="slidenum">
              <a:rPr lang="en-US" smtClean="0"/>
              <a:t>‹#›</a:t>
            </a:fld>
            <a:endParaRPr lang="en-US"/>
          </a:p>
        </p:txBody>
      </p:sp>
    </p:spTree>
    <p:extLst>
      <p:ext uri="{BB962C8B-B14F-4D97-AF65-F5344CB8AC3E}">
        <p14:creationId xmlns:p14="http://schemas.microsoft.com/office/powerpoint/2010/main" val="14158996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8540D-E201-47BF-87E8-2D5D8B0E42A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982D73-E0ED-44DE-8BCC-F9985A7988D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A36B72-6EDD-43CD-B995-97E935E9EBE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50F079-C1C0-4107-92A4-699CDB460F41}"/>
              </a:ext>
            </a:extLst>
          </p:cNvPr>
          <p:cNvSpPr>
            <a:spLocks noGrp="1"/>
          </p:cNvSpPr>
          <p:nvPr>
            <p:ph type="dt" sz="half" idx="10"/>
          </p:nvPr>
        </p:nvSpPr>
        <p:spPr>
          <a:xfrm>
            <a:off x="628650" y="6356350"/>
            <a:ext cx="2057400" cy="365125"/>
          </a:xfrm>
          <a:prstGeom prst="rect">
            <a:avLst/>
          </a:prstGeom>
        </p:spPr>
        <p:txBody>
          <a:bodyPr/>
          <a:lstStyle/>
          <a:p>
            <a:fld id="{B045B8A7-3608-41F8-A0CE-7AE24510E6BB}" type="datetimeFigureOut">
              <a:rPr lang="en-US" smtClean="0"/>
              <a:t>3/4/2024</a:t>
            </a:fld>
            <a:endParaRPr lang="en-US"/>
          </a:p>
        </p:txBody>
      </p:sp>
      <p:sp>
        <p:nvSpPr>
          <p:cNvPr id="6" name="Footer Placeholder 5">
            <a:extLst>
              <a:ext uri="{FF2B5EF4-FFF2-40B4-BE49-F238E27FC236}">
                <a16:creationId xmlns:a16="http://schemas.microsoft.com/office/drawing/2014/main" id="{D390274E-70DD-4415-8362-CCB97DE0D5DC}"/>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FE7DD0-3E05-487B-8B1D-33128C0E409B}"/>
              </a:ext>
            </a:extLst>
          </p:cNvPr>
          <p:cNvSpPr>
            <a:spLocks noGrp="1"/>
          </p:cNvSpPr>
          <p:nvPr>
            <p:ph type="sldNum" sz="quarter" idx="12"/>
          </p:nvPr>
        </p:nvSpPr>
        <p:spPr>
          <a:xfrm>
            <a:off x="6457950" y="6356350"/>
            <a:ext cx="2057400" cy="365125"/>
          </a:xfrm>
          <a:prstGeom prst="rect">
            <a:avLst/>
          </a:prstGeom>
        </p:spPr>
        <p:txBody>
          <a:bodyPr/>
          <a:lstStyle/>
          <a:p>
            <a:fld id="{14A6110F-5F9F-4D34-B2E7-953CB699F2A1}" type="slidenum">
              <a:rPr lang="en-US" smtClean="0"/>
              <a:t>‹#›</a:t>
            </a:fld>
            <a:endParaRPr lang="en-US"/>
          </a:p>
        </p:txBody>
      </p:sp>
    </p:spTree>
    <p:extLst>
      <p:ext uri="{BB962C8B-B14F-4D97-AF65-F5344CB8AC3E}">
        <p14:creationId xmlns:p14="http://schemas.microsoft.com/office/powerpoint/2010/main" val="994788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E3A36-0506-47B8-9314-8B002D418F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93BDCA-4DAA-435A-A308-0F3CCE966B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57ECB-FEFF-4FF7-BBF9-A7E7FB3BC6F4}"/>
              </a:ext>
            </a:extLst>
          </p:cNvPr>
          <p:cNvSpPr>
            <a:spLocks noGrp="1"/>
          </p:cNvSpPr>
          <p:nvPr>
            <p:ph type="dt" sz="half" idx="10"/>
          </p:nvPr>
        </p:nvSpPr>
        <p:spPr>
          <a:xfrm>
            <a:off x="628650" y="6356350"/>
            <a:ext cx="2057400" cy="365125"/>
          </a:xfrm>
          <a:prstGeom prst="rect">
            <a:avLst/>
          </a:prstGeom>
        </p:spPr>
        <p:txBody>
          <a:bodyPr/>
          <a:lstStyle/>
          <a:p>
            <a:fld id="{B045B8A7-3608-41F8-A0CE-7AE24510E6BB}" type="datetimeFigureOut">
              <a:rPr lang="en-US" smtClean="0"/>
              <a:t>3/4/2024</a:t>
            </a:fld>
            <a:endParaRPr lang="en-US"/>
          </a:p>
        </p:txBody>
      </p:sp>
      <p:sp>
        <p:nvSpPr>
          <p:cNvPr id="5" name="Footer Placeholder 4">
            <a:extLst>
              <a:ext uri="{FF2B5EF4-FFF2-40B4-BE49-F238E27FC236}">
                <a16:creationId xmlns:a16="http://schemas.microsoft.com/office/drawing/2014/main" id="{D6315A5A-B46B-46DB-BCBD-B30BBB4C1F33}"/>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9F3F327-D629-4086-9466-F8124901F081}"/>
              </a:ext>
            </a:extLst>
          </p:cNvPr>
          <p:cNvSpPr>
            <a:spLocks noGrp="1"/>
          </p:cNvSpPr>
          <p:nvPr>
            <p:ph type="sldNum" sz="quarter" idx="12"/>
          </p:nvPr>
        </p:nvSpPr>
        <p:spPr>
          <a:xfrm>
            <a:off x="6457950" y="6356350"/>
            <a:ext cx="2057400" cy="365125"/>
          </a:xfrm>
          <a:prstGeom prst="rect">
            <a:avLst/>
          </a:prstGeom>
        </p:spPr>
        <p:txBody>
          <a:bodyPr/>
          <a:lstStyle/>
          <a:p>
            <a:fld id="{14A6110F-5F9F-4D34-B2E7-953CB699F2A1}" type="slidenum">
              <a:rPr lang="en-US" smtClean="0"/>
              <a:t>‹#›</a:t>
            </a:fld>
            <a:endParaRPr lang="en-US"/>
          </a:p>
        </p:txBody>
      </p:sp>
    </p:spTree>
    <p:extLst>
      <p:ext uri="{BB962C8B-B14F-4D97-AF65-F5344CB8AC3E}">
        <p14:creationId xmlns:p14="http://schemas.microsoft.com/office/powerpoint/2010/main" val="35632761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A0B18D-0D98-48B4-863C-C126690D541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729DE4-2546-48B3-989A-C2E27400D887}"/>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E69AC5-5FC1-4BE6-9DF3-1FA8357E56DE}"/>
              </a:ext>
            </a:extLst>
          </p:cNvPr>
          <p:cNvSpPr>
            <a:spLocks noGrp="1"/>
          </p:cNvSpPr>
          <p:nvPr>
            <p:ph type="dt" sz="half" idx="10"/>
          </p:nvPr>
        </p:nvSpPr>
        <p:spPr>
          <a:xfrm>
            <a:off x="628650" y="6356350"/>
            <a:ext cx="2057400" cy="365125"/>
          </a:xfrm>
          <a:prstGeom prst="rect">
            <a:avLst/>
          </a:prstGeom>
        </p:spPr>
        <p:txBody>
          <a:bodyPr/>
          <a:lstStyle/>
          <a:p>
            <a:fld id="{B045B8A7-3608-41F8-A0CE-7AE24510E6BB}" type="datetimeFigureOut">
              <a:rPr lang="en-US" smtClean="0"/>
              <a:t>3/4/2024</a:t>
            </a:fld>
            <a:endParaRPr lang="en-US"/>
          </a:p>
        </p:txBody>
      </p:sp>
      <p:sp>
        <p:nvSpPr>
          <p:cNvPr id="5" name="Footer Placeholder 4">
            <a:extLst>
              <a:ext uri="{FF2B5EF4-FFF2-40B4-BE49-F238E27FC236}">
                <a16:creationId xmlns:a16="http://schemas.microsoft.com/office/drawing/2014/main" id="{1DC81AE8-220E-4D06-8E1D-094E4006A980}"/>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84998D-3EB9-4BF7-A619-F926A9D535DB}"/>
              </a:ext>
            </a:extLst>
          </p:cNvPr>
          <p:cNvSpPr>
            <a:spLocks noGrp="1"/>
          </p:cNvSpPr>
          <p:nvPr>
            <p:ph type="sldNum" sz="quarter" idx="12"/>
          </p:nvPr>
        </p:nvSpPr>
        <p:spPr>
          <a:xfrm>
            <a:off x="6457950" y="6356350"/>
            <a:ext cx="2057400" cy="365125"/>
          </a:xfrm>
          <a:prstGeom prst="rect">
            <a:avLst/>
          </a:prstGeom>
        </p:spPr>
        <p:txBody>
          <a:bodyPr/>
          <a:lstStyle/>
          <a:p>
            <a:fld id="{14A6110F-5F9F-4D34-B2E7-953CB699F2A1}" type="slidenum">
              <a:rPr lang="en-US" smtClean="0"/>
              <a:t>‹#›</a:t>
            </a:fld>
            <a:endParaRPr lang="en-US"/>
          </a:p>
        </p:txBody>
      </p:sp>
    </p:spTree>
    <p:extLst>
      <p:ext uri="{BB962C8B-B14F-4D97-AF65-F5344CB8AC3E}">
        <p14:creationId xmlns:p14="http://schemas.microsoft.com/office/powerpoint/2010/main" val="2502319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744D3-E725-4DD9-B279-B721236C704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9548F9-A36E-4427-A404-365815F1CB6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C17EF0-B1AB-46AB-A817-9DBD960690CA}"/>
              </a:ext>
            </a:extLst>
          </p:cNvPr>
          <p:cNvSpPr>
            <a:spLocks noGrp="1"/>
          </p:cNvSpPr>
          <p:nvPr>
            <p:ph type="dt" sz="half" idx="10"/>
          </p:nvPr>
        </p:nvSpPr>
        <p:spPr/>
        <p:txBody>
          <a:bodyPr/>
          <a:lstStyle/>
          <a:p>
            <a:fld id="{BA796127-F5CB-404D-B10B-FB05AEE4CFCB}" type="datetimeFigureOut">
              <a:rPr lang="en-US" smtClean="0"/>
              <a:t>3/4/2024</a:t>
            </a:fld>
            <a:endParaRPr lang="en-US"/>
          </a:p>
        </p:txBody>
      </p:sp>
      <p:sp>
        <p:nvSpPr>
          <p:cNvPr id="5" name="Footer Placeholder 4">
            <a:extLst>
              <a:ext uri="{FF2B5EF4-FFF2-40B4-BE49-F238E27FC236}">
                <a16:creationId xmlns:a16="http://schemas.microsoft.com/office/drawing/2014/main" id="{9A3AEFDA-2DE9-4DD5-9280-93EA0D418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D6E0BA-3ECF-4429-8305-4344794B0317}"/>
              </a:ext>
            </a:extLst>
          </p:cNvPr>
          <p:cNvSpPr>
            <a:spLocks noGrp="1"/>
          </p:cNvSpPr>
          <p:nvPr>
            <p:ph type="sldNum" sz="quarter" idx="12"/>
          </p:nvPr>
        </p:nvSpPr>
        <p:spPr/>
        <p:txBody>
          <a:bodyPr/>
          <a:lstStyle/>
          <a:p>
            <a:fld id="{685DFA07-61E5-4F6E-A9E3-34D97746FCB1}" type="slidenum">
              <a:rPr lang="en-US" smtClean="0"/>
              <a:t>‹#›</a:t>
            </a:fld>
            <a:endParaRPr lang="en-US"/>
          </a:p>
        </p:txBody>
      </p:sp>
    </p:spTree>
    <p:extLst>
      <p:ext uri="{BB962C8B-B14F-4D97-AF65-F5344CB8AC3E}">
        <p14:creationId xmlns:p14="http://schemas.microsoft.com/office/powerpoint/2010/main" val="36099284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126F-E2A2-4FFB-B0E3-A0902DC700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12F776-04A2-44F4-AB8F-EE3497249F2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EE818E-F673-43E7-8AA4-38530643B3DC}"/>
              </a:ext>
            </a:extLst>
          </p:cNvPr>
          <p:cNvSpPr>
            <a:spLocks noGrp="1"/>
          </p:cNvSpPr>
          <p:nvPr>
            <p:ph type="dt" sz="half" idx="10"/>
          </p:nvPr>
        </p:nvSpPr>
        <p:spPr/>
        <p:txBody>
          <a:bodyPr/>
          <a:lstStyle/>
          <a:p>
            <a:fld id="{BA796127-F5CB-404D-B10B-FB05AEE4CFCB}" type="datetimeFigureOut">
              <a:rPr lang="en-US" smtClean="0"/>
              <a:t>3/4/2024</a:t>
            </a:fld>
            <a:endParaRPr lang="en-US"/>
          </a:p>
        </p:txBody>
      </p:sp>
      <p:sp>
        <p:nvSpPr>
          <p:cNvPr id="5" name="Footer Placeholder 4">
            <a:extLst>
              <a:ext uri="{FF2B5EF4-FFF2-40B4-BE49-F238E27FC236}">
                <a16:creationId xmlns:a16="http://schemas.microsoft.com/office/drawing/2014/main" id="{911FD406-DC6E-41C4-9866-A354B2C95E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5AE690-1DFE-458C-BFFF-239CE80FDD0E}"/>
              </a:ext>
            </a:extLst>
          </p:cNvPr>
          <p:cNvSpPr>
            <a:spLocks noGrp="1"/>
          </p:cNvSpPr>
          <p:nvPr>
            <p:ph type="sldNum" sz="quarter" idx="12"/>
          </p:nvPr>
        </p:nvSpPr>
        <p:spPr/>
        <p:txBody>
          <a:bodyPr/>
          <a:lstStyle/>
          <a:p>
            <a:fld id="{685DFA07-61E5-4F6E-A9E3-34D97746FCB1}" type="slidenum">
              <a:rPr lang="en-US" smtClean="0"/>
              <a:t>‹#›</a:t>
            </a:fld>
            <a:endParaRPr lang="en-US"/>
          </a:p>
        </p:txBody>
      </p:sp>
    </p:spTree>
    <p:extLst>
      <p:ext uri="{BB962C8B-B14F-4D97-AF65-F5344CB8AC3E}">
        <p14:creationId xmlns:p14="http://schemas.microsoft.com/office/powerpoint/2010/main" val="25507882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55075-70AF-4F99-9D95-D2A13979FB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2F5C91-870C-439B-957C-957E1973BD5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32B920-E65B-4AE2-96A3-8AA5AB1C829C}"/>
              </a:ext>
            </a:extLst>
          </p:cNvPr>
          <p:cNvSpPr>
            <a:spLocks noGrp="1"/>
          </p:cNvSpPr>
          <p:nvPr>
            <p:ph type="dt" sz="half" idx="10"/>
          </p:nvPr>
        </p:nvSpPr>
        <p:spPr/>
        <p:txBody>
          <a:bodyPr/>
          <a:lstStyle/>
          <a:p>
            <a:fld id="{BA796127-F5CB-404D-B10B-FB05AEE4CFCB}" type="datetimeFigureOut">
              <a:rPr lang="en-US" smtClean="0"/>
              <a:t>3/4/2024</a:t>
            </a:fld>
            <a:endParaRPr lang="en-US"/>
          </a:p>
        </p:txBody>
      </p:sp>
      <p:sp>
        <p:nvSpPr>
          <p:cNvPr id="5" name="Footer Placeholder 4">
            <a:extLst>
              <a:ext uri="{FF2B5EF4-FFF2-40B4-BE49-F238E27FC236}">
                <a16:creationId xmlns:a16="http://schemas.microsoft.com/office/drawing/2014/main" id="{25C2AC99-D76E-404A-9AA6-F633E44288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F1CD51-8A04-44DA-9442-47CC4DA91CA7}"/>
              </a:ext>
            </a:extLst>
          </p:cNvPr>
          <p:cNvSpPr>
            <a:spLocks noGrp="1"/>
          </p:cNvSpPr>
          <p:nvPr>
            <p:ph type="sldNum" sz="quarter" idx="12"/>
          </p:nvPr>
        </p:nvSpPr>
        <p:spPr/>
        <p:txBody>
          <a:bodyPr/>
          <a:lstStyle/>
          <a:p>
            <a:fld id="{685DFA07-61E5-4F6E-A9E3-34D97746FCB1}" type="slidenum">
              <a:rPr lang="en-US" smtClean="0"/>
              <a:t>‹#›</a:t>
            </a:fld>
            <a:endParaRPr lang="en-US"/>
          </a:p>
        </p:txBody>
      </p:sp>
    </p:spTree>
    <p:extLst>
      <p:ext uri="{BB962C8B-B14F-4D97-AF65-F5344CB8AC3E}">
        <p14:creationId xmlns:p14="http://schemas.microsoft.com/office/powerpoint/2010/main" val="4728365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CCB8E-F032-4B9A-A924-6939998633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F2ECA6-A156-435D-9B53-946A15D9751B}"/>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62050-0876-4A5A-B892-8E9CF65D4BD8}"/>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155FB0-EBE6-4335-B2C9-3C3FD2C9D8E1}"/>
              </a:ext>
            </a:extLst>
          </p:cNvPr>
          <p:cNvSpPr>
            <a:spLocks noGrp="1"/>
          </p:cNvSpPr>
          <p:nvPr>
            <p:ph type="dt" sz="half" idx="10"/>
          </p:nvPr>
        </p:nvSpPr>
        <p:spPr/>
        <p:txBody>
          <a:bodyPr/>
          <a:lstStyle/>
          <a:p>
            <a:fld id="{BA796127-F5CB-404D-B10B-FB05AEE4CFCB}" type="datetimeFigureOut">
              <a:rPr lang="en-US" smtClean="0"/>
              <a:t>3/4/2024</a:t>
            </a:fld>
            <a:endParaRPr lang="en-US"/>
          </a:p>
        </p:txBody>
      </p:sp>
      <p:sp>
        <p:nvSpPr>
          <p:cNvPr id="6" name="Footer Placeholder 5">
            <a:extLst>
              <a:ext uri="{FF2B5EF4-FFF2-40B4-BE49-F238E27FC236}">
                <a16:creationId xmlns:a16="http://schemas.microsoft.com/office/drawing/2014/main" id="{C8722F87-574B-4C01-A13A-572CCFD933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8D8207-2A69-4C48-85AD-ED68C839CD6B}"/>
              </a:ext>
            </a:extLst>
          </p:cNvPr>
          <p:cNvSpPr>
            <a:spLocks noGrp="1"/>
          </p:cNvSpPr>
          <p:nvPr>
            <p:ph type="sldNum" sz="quarter" idx="12"/>
          </p:nvPr>
        </p:nvSpPr>
        <p:spPr/>
        <p:txBody>
          <a:bodyPr/>
          <a:lstStyle/>
          <a:p>
            <a:fld id="{685DFA07-61E5-4F6E-A9E3-34D97746FCB1}" type="slidenum">
              <a:rPr lang="en-US" smtClean="0"/>
              <a:t>‹#›</a:t>
            </a:fld>
            <a:endParaRPr lang="en-US"/>
          </a:p>
        </p:txBody>
      </p:sp>
    </p:spTree>
    <p:extLst>
      <p:ext uri="{BB962C8B-B14F-4D97-AF65-F5344CB8AC3E}">
        <p14:creationId xmlns:p14="http://schemas.microsoft.com/office/powerpoint/2010/main" val="1122385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392920"/>
            <a:ext cx="6096000" cy="1143000"/>
          </a:xfrm>
          <a:prstGeom prst="rect">
            <a:avLst/>
          </a:prstGeom>
        </p:spPr>
        <p:txBody>
          <a:bodyPr/>
          <a:lstStyle/>
          <a:p>
            <a:r>
              <a:rPr lang="en-US"/>
              <a:t>Click to edit Master title style</a:t>
            </a:r>
          </a:p>
        </p:txBody>
      </p:sp>
      <p:sp>
        <p:nvSpPr>
          <p:cNvPr id="3" name="Rectangle 4">
            <a:extLst>
              <a:ext uri="{FF2B5EF4-FFF2-40B4-BE49-F238E27FC236}">
                <a16:creationId xmlns:a16="http://schemas.microsoft.com/office/drawing/2014/main" id="{B6670A1C-5853-4F65-B87B-13E828835D4C}"/>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31E3F35B-640D-4AFB-8C82-5D0AF18D5302}" type="datetime1">
              <a:rPr lang="en-US" altLang="en-US"/>
              <a:pPr>
                <a:defRPr/>
              </a:pPr>
              <a:t>3/4/2024</a:t>
            </a:fld>
            <a:endParaRPr lang="en-US" altLang="en-US"/>
          </a:p>
        </p:txBody>
      </p:sp>
      <p:sp>
        <p:nvSpPr>
          <p:cNvPr id="4" name="Rectangle 5">
            <a:extLst>
              <a:ext uri="{FF2B5EF4-FFF2-40B4-BE49-F238E27FC236}">
                <a16:creationId xmlns:a16="http://schemas.microsoft.com/office/drawing/2014/main" id="{F7637273-E3B4-46B8-9BB7-E419C019FCC0}"/>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F13D4C35-48EE-46F0-853B-E7ABAA965113}"/>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6A5FF4D6-23E8-427D-8B66-72CDE863FF3C}" type="slidenum">
              <a:rPr lang="en-US" altLang="en-US"/>
              <a:pPr>
                <a:defRPr/>
              </a:pPr>
              <a:t>‹#›</a:t>
            </a:fld>
            <a:endParaRPr lang="en-US" altLang="en-US"/>
          </a:p>
        </p:txBody>
      </p:sp>
    </p:spTree>
    <p:extLst>
      <p:ext uri="{BB962C8B-B14F-4D97-AF65-F5344CB8AC3E}">
        <p14:creationId xmlns:p14="http://schemas.microsoft.com/office/powerpoint/2010/main" val="37526142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3B6B5-05C1-4247-9B48-23E22BF178E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41F2FC-5CAC-48B5-9FEF-C2977B736CD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03D2901-7323-44DF-8D1B-B48D8EEDB327}"/>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DEF1B1-B103-41A3-9C8A-49946FB20A2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BB4803B-9904-4274-9C7D-31153B830A0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C390A0-158E-4B48-B414-B44366592555}"/>
              </a:ext>
            </a:extLst>
          </p:cNvPr>
          <p:cNvSpPr>
            <a:spLocks noGrp="1"/>
          </p:cNvSpPr>
          <p:nvPr>
            <p:ph type="dt" sz="half" idx="10"/>
          </p:nvPr>
        </p:nvSpPr>
        <p:spPr/>
        <p:txBody>
          <a:bodyPr/>
          <a:lstStyle/>
          <a:p>
            <a:fld id="{BA796127-F5CB-404D-B10B-FB05AEE4CFCB}" type="datetimeFigureOut">
              <a:rPr lang="en-US" smtClean="0"/>
              <a:t>3/4/2024</a:t>
            </a:fld>
            <a:endParaRPr lang="en-US"/>
          </a:p>
        </p:txBody>
      </p:sp>
      <p:sp>
        <p:nvSpPr>
          <p:cNvPr id="8" name="Footer Placeholder 7">
            <a:extLst>
              <a:ext uri="{FF2B5EF4-FFF2-40B4-BE49-F238E27FC236}">
                <a16:creationId xmlns:a16="http://schemas.microsoft.com/office/drawing/2014/main" id="{2DAB4C4C-4648-4966-A4EC-CE444CCF94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FD82C1-0CF6-4FE6-B520-EACA528A98CC}"/>
              </a:ext>
            </a:extLst>
          </p:cNvPr>
          <p:cNvSpPr>
            <a:spLocks noGrp="1"/>
          </p:cNvSpPr>
          <p:nvPr>
            <p:ph type="sldNum" sz="quarter" idx="12"/>
          </p:nvPr>
        </p:nvSpPr>
        <p:spPr/>
        <p:txBody>
          <a:bodyPr/>
          <a:lstStyle/>
          <a:p>
            <a:fld id="{685DFA07-61E5-4F6E-A9E3-34D97746FCB1}" type="slidenum">
              <a:rPr lang="en-US" smtClean="0"/>
              <a:t>‹#›</a:t>
            </a:fld>
            <a:endParaRPr lang="en-US"/>
          </a:p>
        </p:txBody>
      </p:sp>
    </p:spTree>
    <p:extLst>
      <p:ext uri="{BB962C8B-B14F-4D97-AF65-F5344CB8AC3E}">
        <p14:creationId xmlns:p14="http://schemas.microsoft.com/office/powerpoint/2010/main" val="25442090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50C3-AE69-44B2-8018-DC0DA7DE6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234F2D-CBE5-424B-A3CA-72A7421C4565}"/>
              </a:ext>
            </a:extLst>
          </p:cNvPr>
          <p:cNvSpPr>
            <a:spLocks noGrp="1"/>
          </p:cNvSpPr>
          <p:nvPr>
            <p:ph type="dt" sz="half" idx="10"/>
          </p:nvPr>
        </p:nvSpPr>
        <p:spPr/>
        <p:txBody>
          <a:bodyPr/>
          <a:lstStyle/>
          <a:p>
            <a:fld id="{BA796127-F5CB-404D-B10B-FB05AEE4CFCB}" type="datetimeFigureOut">
              <a:rPr lang="en-US" smtClean="0"/>
              <a:t>3/4/2024</a:t>
            </a:fld>
            <a:endParaRPr lang="en-US"/>
          </a:p>
        </p:txBody>
      </p:sp>
      <p:sp>
        <p:nvSpPr>
          <p:cNvPr id="4" name="Footer Placeholder 3">
            <a:extLst>
              <a:ext uri="{FF2B5EF4-FFF2-40B4-BE49-F238E27FC236}">
                <a16:creationId xmlns:a16="http://schemas.microsoft.com/office/drawing/2014/main" id="{B9401636-3559-443A-9027-937E1AB726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DDD090-EF3B-45A0-97DE-DAAD9B918ADC}"/>
              </a:ext>
            </a:extLst>
          </p:cNvPr>
          <p:cNvSpPr>
            <a:spLocks noGrp="1"/>
          </p:cNvSpPr>
          <p:nvPr>
            <p:ph type="sldNum" sz="quarter" idx="12"/>
          </p:nvPr>
        </p:nvSpPr>
        <p:spPr/>
        <p:txBody>
          <a:bodyPr/>
          <a:lstStyle/>
          <a:p>
            <a:fld id="{685DFA07-61E5-4F6E-A9E3-34D97746FCB1}" type="slidenum">
              <a:rPr lang="en-US" smtClean="0"/>
              <a:t>‹#›</a:t>
            </a:fld>
            <a:endParaRPr lang="en-US"/>
          </a:p>
        </p:txBody>
      </p:sp>
    </p:spTree>
    <p:extLst>
      <p:ext uri="{BB962C8B-B14F-4D97-AF65-F5344CB8AC3E}">
        <p14:creationId xmlns:p14="http://schemas.microsoft.com/office/powerpoint/2010/main" val="602213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2CB35C-D4F4-4399-964D-3EE31F7BD5A1}"/>
              </a:ext>
            </a:extLst>
          </p:cNvPr>
          <p:cNvSpPr>
            <a:spLocks noGrp="1"/>
          </p:cNvSpPr>
          <p:nvPr>
            <p:ph type="dt" sz="half" idx="10"/>
          </p:nvPr>
        </p:nvSpPr>
        <p:spPr/>
        <p:txBody>
          <a:bodyPr/>
          <a:lstStyle/>
          <a:p>
            <a:fld id="{BA796127-F5CB-404D-B10B-FB05AEE4CFCB}" type="datetimeFigureOut">
              <a:rPr lang="en-US" smtClean="0"/>
              <a:t>3/4/2024</a:t>
            </a:fld>
            <a:endParaRPr lang="en-US"/>
          </a:p>
        </p:txBody>
      </p:sp>
      <p:sp>
        <p:nvSpPr>
          <p:cNvPr id="3" name="Footer Placeholder 2">
            <a:extLst>
              <a:ext uri="{FF2B5EF4-FFF2-40B4-BE49-F238E27FC236}">
                <a16:creationId xmlns:a16="http://schemas.microsoft.com/office/drawing/2014/main" id="{645038C9-9F8F-42D7-ADCD-DCAA411720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3C2A02-0E4A-42FA-BFB7-29C5FE66F4EB}"/>
              </a:ext>
            </a:extLst>
          </p:cNvPr>
          <p:cNvSpPr>
            <a:spLocks noGrp="1"/>
          </p:cNvSpPr>
          <p:nvPr>
            <p:ph type="sldNum" sz="quarter" idx="12"/>
          </p:nvPr>
        </p:nvSpPr>
        <p:spPr/>
        <p:txBody>
          <a:bodyPr/>
          <a:lstStyle/>
          <a:p>
            <a:fld id="{685DFA07-61E5-4F6E-A9E3-34D97746FCB1}" type="slidenum">
              <a:rPr lang="en-US" smtClean="0"/>
              <a:t>‹#›</a:t>
            </a:fld>
            <a:endParaRPr lang="en-US"/>
          </a:p>
        </p:txBody>
      </p:sp>
    </p:spTree>
    <p:extLst>
      <p:ext uri="{BB962C8B-B14F-4D97-AF65-F5344CB8AC3E}">
        <p14:creationId xmlns:p14="http://schemas.microsoft.com/office/powerpoint/2010/main" val="13135513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5194-792A-4FE9-87B2-A204F0C3BD4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F7B12B-8F88-41EC-82D2-63DC2DD03C4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E9CAAC-F19E-4CCB-AAE1-14DCF77B682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C62E8A-A8E1-4E17-A0CC-585C0010A1D7}"/>
              </a:ext>
            </a:extLst>
          </p:cNvPr>
          <p:cNvSpPr>
            <a:spLocks noGrp="1"/>
          </p:cNvSpPr>
          <p:nvPr>
            <p:ph type="dt" sz="half" idx="10"/>
          </p:nvPr>
        </p:nvSpPr>
        <p:spPr/>
        <p:txBody>
          <a:bodyPr/>
          <a:lstStyle/>
          <a:p>
            <a:fld id="{BA796127-F5CB-404D-B10B-FB05AEE4CFCB}" type="datetimeFigureOut">
              <a:rPr lang="en-US" smtClean="0"/>
              <a:t>3/4/2024</a:t>
            </a:fld>
            <a:endParaRPr lang="en-US"/>
          </a:p>
        </p:txBody>
      </p:sp>
      <p:sp>
        <p:nvSpPr>
          <p:cNvPr id="6" name="Footer Placeholder 5">
            <a:extLst>
              <a:ext uri="{FF2B5EF4-FFF2-40B4-BE49-F238E27FC236}">
                <a16:creationId xmlns:a16="http://schemas.microsoft.com/office/drawing/2014/main" id="{FB27FF4B-1632-41A6-B34D-90FFCDEEBC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9EA326-B596-4022-911D-EA7FEDBF2267}"/>
              </a:ext>
            </a:extLst>
          </p:cNvPr>
          <p:cNvSpPr>
            <a:spLocks noGrp="1"/>
          </p:cNvSpPr>
          <p:nvPr>
            <p:ph type="sldNum" sz="quarter" idx="12"/>
          </p:nvPr>
        </p:nvSpPr>
        <p:spPr/>
        <p:txBody>
          <a:bodyPr/>
          <a:lstStyle/>
          <a:p>
            <a:fld id="{685DFA07-61E5-4F6E-A9E3-34D97746FCB1}" type="slidenum">
              <a:rPr lang="en-US" smtClean="0"/>
              <a:t>‹#›</a:t>
            </a:fld>
            <a:endParaRPr lang="en-US"/>
          </a:p>
        </p:txBody>
      </p:sp>
    </p:spTree>
    <p:extLst>
      <p:ext uri="{BB962C8B-B14F-4D97-AF65-F5344CB8AC3E}">
        <p14:creationId xmlns:p14="http://schemas.microsoft.com/office/powerpoint/2010/main" val="29008212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7A483-4A47-49FD-9D8E-DC9215F80D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FC3D94-09B0-43CA-BFA7-63D8F58C74D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117505-4064-4C12-8B81-092BA4D6075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F8E387-82BD-443D-B136-79DB30893F6F}"/>
              </a:ext>
            </a:extLst>
          </p:cNvPr>
          <p:cNvSpPr>
            <a:spLocks noGrp="1"/>
          </p:cNvSpPr>
          <p:nvPr>
            <p:ph type="dt" sz="half" idx="10"/>
          </p:nvPr>
        </p:nvSpPr>
        <p:spPr/>
        <p:txBody>
          <a:bodyPr/>
          <a:lstStyle/>
          <a:p>
            <a:fld id="{BA796127-F5CB-404D-B10B-FB05AEE4CFCB}" type="datetimeFigureOut">
              <a:rPr lang="en-US" smtClean="0"/>
              <a:t>3/4/2024</a:t>
            </a:fld>
            <a:endParaRPr lang="en-US"/>
          </a:p>
        </p:txBody>
      </p:sp>
      <p:sp>
        <p:nvSpPr>
          <p:cNvPr id="6" name="Footer Placeholder 5">
            <a:extLst>
              <a:ext uri="{FF2B5EF4-FFF2-40B4-BE49-F238E27FC236}">
                <a16:creationId xmlns:a16="http://schemas.microsoft.com/office/drawing/2014/main" id="{A255F54B-BB76-4C2D-B66F-D4B183F62F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B2E8A5-86EF-4568-B8C5-07F804AA7499}"/>
              </a:ext>
            </a:extLst>
          </p:cNvPr>
          <p:cNvSpPr>
            <a:spLocks noGrp="1"/>
          </p:cNvSpPr>
          <p:nvPr>
            <p:ph type="sldNum" sz="quarter" idx="12"/>
          </p:nvPr>
        </p:nvSpPr>
        <p:spPr/>
        <p:txBody>
          <a:bodyPr/>
          <a:lstStyle/>
          <a:p>
            <a:fld id="{685DFA07-61E5-4F6E-A9E3-34D97746FCB1}" type="slidenum">
              <a:rPr lang="en-US" smtClean="0"/>
              <a:t>‹#›</a:t>
            </a:fld>
            <a:endParaRPr lang="en-US"/>
          </a:p>
        </p:txBody>
      </p:sp>
    </p:spTree>
    <p:extLst>
      <p:ext uri="{BB962C8B-B14F-4D97-AF65-F5344CB8AC3E}">
        <p14:creationId xmlns:p14="http://schemas.microsoft.com/office/powerpoint/2010/main" val="24751048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10D66-2106-409C-9A69-455765E64F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357401-316E-4E25-882A-29A03229967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03E92C-4C76-47A5-9A88-B64B23588372}"/>
              </a:ext>
            </a:extLst>
          </p:cNvPr>
          <p:cNvSpPr>
            <a:spLocks noGrp="1"/>
          </p:cNvSpPr>
          <p:nvPr>
            <p:ph type="dt" sz="half" idx="10"/>
          </p:nvPr>
        </p:nvSpPr>
        <p:spPr/>
        <p:txBody>
          <a:bodyPr/>
          <a:lstStyle/>
          <a:p>
            <a:fld id="{BA796127-F5CB-404D-B10B-FB05AEE4CFCB}" type="datetimeFigureOut">
              <a:rPr lang="en-US" smtClean="0"/>
              <a:t>3/4/2024</a:t>
            </a:fld>
            <a:endParaRPr lang="en-US"/>
          </a:p>
        </p:txBody>
      </p:sp>
      <p:sp>
        <p:nvSpPr>
          <p:cNvPr id="5" name="Footer Placeholder 4">
            <a:extLst>
              <a:ext uri="{FF2B5EF4-FFF2-40B4-BE49-F238E27FC236}">
                <a16:creationId xmlns:a16="http://schemas.microsoft.com/office/drawing/2014/main" id="{343F1C23-7EA8-42A7-8345-72A23FE08C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BF7957-C911-48F4-8DE8-7B142A2C25F4}"/>
              </a:ext>
            </a:extLst>
          </p:cNvPr>
          <p:cNvSpPr>
            <a:spLocks noGrp="1"/>
          </p:cNvSpPr>
          <p:nvPr>
            <p:ph type="sldNum" sz="quarter" idx="12"/>
          </p:nvPr>
        </p:nvSpPr>
        <p:spPr/>
        <p:txBody>
          <a:bodyPr/>
          <a:lstStyle/>
          <a:p>
            <a:fld id="{685DFA07-61E5-4F6E-A9E3-34D97746FCB1}" type="slidenum">
              <a:rPr lang="en-US" smtClean="0"/>
              <a:t>‹#›</a:t>
            </a:fld>
            <a:endParaRPr lang="en-US"/>
          </a:p>
        </p:txBody>
      </p:sp>
    </p:spTree>
    <p:extLst>
      <p:ext uri="{BB962C8B-B14F-4D97-AF65-F5344CB8AC3E}">
        <p14:creationId xmlns:p14="http://schemas.microsoft.com/office/powerpoint/2010/main" val="32518100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729A87-6F4C-4D37-B095-978E989D866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FEF1D1-D91D-477C-BFE8-BC6B143F6BAA}"/>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40153D-FFF8-4948-9E8C-4C54311178D5}"/>
              </a:ext>
            </a:extLst>
          </p:cNvPr>
          <p:cNvSpPr>
            <a:spLocks noGrp="1"/>
          </p:cNvSpPr>
          <p:nvPr>
            <p:ph type="dt" sz="half" idx="10"/>
          </p:nvPr>
        </p:nvSpPr>
        <p:spPr/>
        <p:txBody>
          <a:bodyPr/>
          <a:lstStyle/>
          <a:p>
            <a:fld id="{BA796127-F5CB-404D-B10B-FB05AEE4CFCB}" type="datetimeFigureOut">
              <a:rPr lang="en-US" smtClean="0"/>
              <a:t>3/4/2024</a:t>
            </a:fld>
            <a:endParaRPr lang="en-US"/>
          </a:p>
        </p:txBody>
      </p:sp>
      <p:sp>
        <p:nvSpPr>
          <p:cNvPr id="5" name="Footer Placeholder 4">
            <a:extLst>
              <a:ext uri="{FF2B5EF4-FFF2-40B4-BE49-F238E27FC236}">
                <a16:creationId xmlns:a16="http://schemas.microsoft.com/office/drawing/2014/main" id="{EA6A3B99-A229-4039-A874-7C281E3581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066469-2037-4D41-BB05-4A4D064B30B1}"/>
              </a:ext>
            </a:extLst>
          </p:cNvPr>
          <p:cNvSpPr>
            <a:spLocks noGrp="1"/>
          </p:cNvSpPr>
          <p:nvPr>
            <p:ph type="sldNum" sz="quarter" idx="12"/>
          </p:nvPr>
        </p:nvSpPr>
        <p:spPr/>
        <p:txBody>
          <a:bodyPr/>
          <a:lstStyle/>
          <a:p>
            <a:fld id="{685DFA07-61E5-4F6E-A9E3-34D97746FCB1}" type="slidenum">
              <a:rPr lang="en-US" smtClean="0"/>
              <a:t>‹#›</a:t>
            </a:fld>
            <a:endParaRPr lang="en-US"/>
          </a:p>
        </p:txBody>
      </p:sp>
    </p:spTree>
    <p:extLst>
      <p:ext uri="{BB962C8B-B14F-4D97-AF65-F5344CB8AC3E}">
        <p14:creationId xmlns:p14="http://schemas.microsoft.com/office/powerpoint/2010/main" val="3710917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EC63A98-B111-4BEB-B3AE-71A69EA4C362}"/>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8A4D72EE-3477-4A24-9020-326B5AFAFE63}" type="datetime1">
              <a:rPr lang="en-US" altLang="en-US"/>
              <a:pPr>
                <a:defRPr/>
              </a:pPr>
              <a:t>3/4/2024</a:t>
            </a:fld>
            <a:endParaRPr lang="en-US" altLang="en-US"/>
          </a:p>
        </p:txBody>
      </p:sp>
      <p:sp>
        <p:nvSpPr>
          <p:cNvPr id="3" name="Rectangle 5">
            <a:extLst>
              <a:ext uri="{FF2B5EF4-FFF2-40B4-BE49-F238E27FC236}">
                <a16:creationId xmlns:a16="http://schemas.microsoft.com/office/drawing/2014/main" id="{F4E23A61-CC65-4FB1-86E5-46278C4BDFC2}"/>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DE21B1ED-E1FB-4F62-9258-20F3823E3AD3}"/>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3AC453F-C43B-4F70-BD03-33249A0C7FDF}" type="slidenum">
              <a:rPr lang="en-US" altLang="en-US"/>
              <a:pPr>
                <a:defRPr/>
              </a:pPr>
              <a:t>‹#›</a:t>
            </a:fld>
            <a:endParaRPr lang="en-US" altLang="en-US"/>
          </a:p>
        </p:txBody>
      </p:sp>
    </p:spTree>
    <p:extLst>
      <p:ext uri="{BB962C8B-B14F-4D97-AF65-F5344CB8AC3E}">
        <p14:creationId xmlns:p14="http://schemas.microsoft.com/office/powerpoint/2010/main" val="526975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9AC367-EA3D-4F6C-BB5A-3B91613F338C}"/>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8E33441E-98ED-466F-8718-487627034F92}" type="datetime1">
              <a:rPr lang="en-US" altLang="en-US"/>
              <a:pPr>
                <a:defRPr/>
              </a:pPr>
              <a:t>3/4/2024</a:t>
            </a:fld>
            <a:endParaRPr lang="en-US" altLang="en-US"/>
          </a:p>
        </p:txBody>
      </p:sp>
      <p:sp>
        <p:nvSpPr>
          <p:cNvPr id="6" name="Footer Placeholder 5">
            <a:extLst>
              <a:ext uri="{FF2B5EF4-FFF2-40B4-BE49-F238E27FC236}">
                <a16:creationId xmlns:a16="http://schemas.microsoft.com/office/drawing/2014/main" id="{ABF846EA-DEB3-4C5E-A7F2-AB5FFBEF3345}"/>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2BB01657-7D38-421C-A919-E6808A596A69}"/>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A50B649-6321-4782-9410-82712E0CD633}" type="slidenum">
              <a:rPr lang="en-US" altLang="en-US"/>
              <a:pPr>
                <a:defRPr/>
              </a:pPr>
              <a:t>‹#›</a:t>
            </a:fld>
            <a:endParaRPr lang="en-US" altLang="en-US"/>
          </a:p>
        </p:txBody>
      </p:sp>
    </p:spTree>
    <p:extLst>
      <p:ext uri="{BB962C8B-B14F-4D97-AF65-F5344CB8AC3E}">
        <p14:creationId xmlns:p14="http://schemas.microsoft.com/office/powerpoint/2010/main" val="1371788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C1A58E-9A3B-4FA2-8AC8-AD31FA13456E}"/>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F5FDA60C-F0EE-4F85-80BA-D9FB8F3C6858}" type="datetime1">
              <a:rPr lang="en-US" altLang="en-US"/>
              <a:pPr>
                <a:defRPr/>
              </a:pPr>
              <a:t>3/4/2024</a:t>
            </a:fld>
            <a:endParaRPr lang="en-US" altLang="en-US"/>
          </a:p>
        </p:txBody>
      </p:sp>
      <p:sp>
        <p:nvSpPr>
          <p:cNvPr id="6" name="Footer Placeholder 5">
            <a:extLst>
              <a:ext uri="{FF2B5EF4-FFF2-40B4-BE49-F238E27FC236}">
                <a16:creationId xmlns:a16="http://schemas.microsoft.com/office/drawing/2014/main" id="{A357BD56-374F-4C5D-9381-C38557981A2D}"/>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8961B144-0D87-42F5-B752-C1ED407AA054}"/>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52C76F5-ADD1-4551-86B7-88C2F55A8C9E}" type="slidenum">
              <a:rPr lang="en-US" altLang="en-US"/>
              <a:pPr>
                <a:defRPr/>
              </a:pPr>
              <a:t>‹#›</a:t>
            </a:fld>
            <a:endParaRPr lang="en-US" altLang="en-US"/>
          </a:p>
        </p:txBody>
      </p:sp>
    </p:spTree>
    <p:extLst>
      <p:ext uri="{BB962C8B-B14F-4D97-AF65-F5344CB8AC3E}">
        <p14:creationId xmlns:p14="http://schemas.microsoft.com/office/powerpoint/2010/main" val="1187475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image" Target="../media/image10.sv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9.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8.sv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image" Target="../media/image10.sv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9.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2.sv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51662877-D194-4C54-BC44-987AA538408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974652" y="-27710"/>
            <a:ext cx="11160217" cy="6885711"/>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0" fontAlgn="base" hangingPunct="0">
        <a:spcBef>
          <a:spcPct val="0"/>
        </a:spcBef>
        <a:spcAft>
          <a:spcPct val="0"/>
        </a:spcAft>
        <a:defRPr sz="3400" kern="12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panose="020B0604020202020204" pitchFamily="34" charset="0"/>
        </a:defRPr>
      </a:lvl2pPr>
      <a:lvl3pPr algn="l" rtl="0" eaLnBrk="0" fontAlgn="base" hangingPunct="0">
        <a:spcBef>
          <a:spcPct val="0"/>
        </a:spcBef>
        <a:spcAft>
          <a:spcPct val="0"/>
        </a:spcAft>
        <a:defRPr sz="3400">
          <a:solidFill>
            <a:schemeClr val="tx2"/>
          </a:solidFill>
          <a:latin typeface="Arial" panose="020B0604020202020204" pitchFamily="34" charset="0"/>
        </a:defRPr>
      </a:lvl3pPr>
      <a:lvl4pPr algn="l" rtl="0" eaLnBrk="0" fontAlgn="base" hangingPunct="0">
        <a:spcBef>
          <a:spcPct val="0"/>
        </a:spcBef>
        <a:spcAft>
          <a:spcPct val="0"/>
        </a:spcAft>
        <a:defRPr sz="3400">
          <a:solidFill>
            <a:schemeClr val="tx2"/>
          </a:solidFill>
          <a:latin typeface="Arial" panose="020B0604020202020204" pitchFamily="34" charset="0"/>
        </a:defRPr>
      </a:lvl4pPr>
      <a:lvl5pPr algn="l" rtl="0" eaLnBrk="0" fontAlgn="base" hangingPunct="0">
        <a:spcBef>
          <a:spcPct val="0"/>
        </a:spcBef>
        <a:spcAft>
          <a:spcPct val="0"/>
        </a:spcAft>
        <a:defRPr sz="3400">
          <a:solidFill>
            <a:schemeClr val="tx2"/>
          </a:solidFill>
          <a:latin typeface="Arial" panose="020B0604020202020204" pitchFamily="34" charset="0"/>
        </a:defRPr>
      </a:lvl5pPr>
      <a:lvl6pPr marL="457200" algn="l" rtl="0" fontAlgn="base">
        <a:spcBef>
          <a:spcPct val="0"/>
        </a:spcBef>
        <a:spcAft>
          <a:spcPct val="0"/>
        </a:spcAft>
        <a:defRPr sz="3400">
          <a:solidFill>
            <a:schemeClr val="tx2"/>
          </a:solidFill>
          <a:latin typeface="Arial" panose="020B0604020202020204" pitchFamily="34" charset="0"/>
        </a:defRPr>
      </a:lvl6pPr>
      <a:lvl7pPr marL="914400" algn="l" rtl="0" fontAlgn="base">
        <a:spcBef>
          <a:spcPct val="0"/>
        </a:spcBef>
        <a:spcAft>
          <a:spcPct val="0"/>
        </a:spcAft>
        <a:defRPr sz="3400">
          <a:solidFill>
            <a:schemeClr val="tx2"/>
          </a:solidFill>
          <a:latin typeface="Arial" panose="020B0604020202020204" pitchFamily="34" charset="0"/>
        </a:defRPr>
      </a:lvl7pPr>
      <a:lvl8pPr marL="1371600" algn="l" rtl="0" fontAlgn="base">
        <a:spcBef>
          <a:spcPct val="0"/>
        </a:spcBef>
        <a:spcAft>
          <a:spcPct val="0"/>
        </a:spcAft>
        <a:defRPr sz="3400">
          <a:solidFill>
            <a:schemeClr val="tx2"/>
          </a:solidFill>
          <a:latin typeface="Arial" panose="020B0604020202020204" pitchFamily="34" charset="0"/>
        </a:defRPr>
      </a:lvl8pPr>
      <a:lvl9pPr marL="1828800" algn="l" rtl="0" fontAlgn="base">
        <a:spcBef>
          <a:spcPct val="0"/>
        </a:spcBef>
        <a:spcAft>
          <a:spcPct val="0"/>
        </a:spcAft>
        <a:defRPr sz="3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B57D2A-55C0-459F-879B-570CC835C81E}"/>
              </a:ext>
            </a:extLst>
          </p:cNvPr>
          <p:cNvSpPr>
            <a:spLocks noGrp="1"/>
          </p:cNvSpPr>
          <p:nvPr>
            <p:ph type="title"/>
          </p:nvPr>
        </p:nvSpPr>
        <p:spPr>
          <a:xfrm>
            <a:off x="628650" y="128866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C7D5D0-E19C-4600-8230-2FEC7DB43A9A}"/>
              </a:ext>
            </a:extLst>
          </p:cNvPr>
          <p:cNvSpPr>
            <a:spLocks noGrp="1"/>
          </p:cNvSpPr>
          <p:nvPr>
            <p:ph type="body" idx="1"/>
          </p:nvPr>
        </p:nvSpPr>
        <p:spPr>
          <a:xfrm>
            <a:off x="628650" y="2807209"/>
            <a:ext cx="7886700" cy="258002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EBDC2E4-79D5-4B8C-87D9-103BE795A3D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56BA3B-EF6C-4B02-93CE-C36F4DF92496}" type="datetimeFigureOut">
              <a:rPr lang="en-US" smtClean="0"/>
              <a:t>3/4/2024</a:t>
            </a:fld>
            <a:endParaRPr lang="en-US"/>
          </a:p>
        </p:txBody>
      </p:sp>
      <p:sp>
        <p:nvSpPr>
          <p:cNvPr id="5" name="Footer Placeholder 4">
            <a:extLst>
              <a:ext uri="{FF2B5EF4-FFF2-40B4-BE49-F238E27FC236}">
                <a16:creationId xmlns:a16="http://schemas.microsoft.com/office/drawing/2014/main" id="{5883AFDD-096C-4D2B-939B-65FF4CE1C1A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49D3E8-F8B9-4E80-BBBD-27C972F727B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0FC08-1686-4295-9710-A23BE79DFD35}" type="slidenum">
              <a:rPr lang="en-US" smtClean="0"/>
              <a:t>‹#›</a:t>
            </a:fld>
            <a:endParaRPr lang="en-US"/>
          </a:p>
        </p:txBody>
      </p:sp>
      <p:pic>
        <p:nvPicPr>
          <p:cNvPr id="10" name="Graphic 9">
            <a:extLst>
              <a:ext uri="{FF2B5EF4-FFF2-40B4-BE49-F238E27FC236}">
                <a16:creationId xmlns:a16="http://schemas.microsoft.com/office/drawing/2014/main" id="{1E543F4F-D953-4F33-8520-DBCD874BA7B4}"/>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0" y="1117"/>
            <a:ext cx="9144000" cy="6855765"/>
          </a:xfrm>
          <a:prstGeom prst="rect">
            <a:avLst/>
          </a:prstGeom>
        </p:spPr>
      </p:pic>
    </p:spTree>
    <p:extLst>
      <p:ext uri="{BB962C8B-B14F-4D97-AF65-F5344CB8AC3E}">
        <p14:creationId xmlns:p14="http://schemas.microsoft.com/office/powerpoint/2010/main" val="97436979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224C8F-1184-43CA-8290-BE9FFBC1DD6A}"/>
              </a:ext>
            </a:extLst>
          </p:cNvPr>
          <p:cNvSpPr>
            <a:spLocks noGrp="1"/>
          </p:cNvSpPr>
          <p:nvPr>
            <p:ph type="title"/>
          </p:nvPr>
        </p:nvSpPr>
        <p:spPr>
          <a:xfrm>
            <a:off x="628650" y="143033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39B00E3-78F0-44D5-BCAA-B76E8FFFB6EC}"/>
              </a:ext>
            </a:extLst>
          </p:cNvPr>
          <p:cNvSpPr>
            <a:spLocks noGrp="1"/>
          </p:cNvSpPr>
          <p:nvPr>
            <p:ph type="body" idx="1"/>
          </p:nvPr>
        </p:nvSpPr>
        <p:spPr>
          <a:xfrm>
            <a:off x="628650" y="3047999"/>
            <a:ext cx="7886700" cy="3128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AE7A386-F818-4C95-B206-AD7A7BE9B99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B634BA-E5E1-410F-AB0A-AF4EB339D771}" type="datetimeFigureOut">
              <a:rPr lang="en-US" smtClean="0"/>
              <a:t>3/4/2024</a:t>
            </a:fld>
            <a:endParaRPr lang="en-US"/>
          </a:p>
        </p:txBody>
      </p:sp>
      <p:sp>
        <p:nvSpPr>
          <p:cNvPr id="5" name="Footer Placeholder 4">
            <a:extLst>
              <a:ext uri="{FF2B5EF4-FFF2-40B4-BE49-F238E27FC236}">
                <a16:creationId xmlns:a16="http://schemas.microsoft.com/office/drawing/2014/main" id="{37080B6B-232C-4FC7-BC3D-B22212808B5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82025C-E55D-4EE6-B0B8-F8D3881AC13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6A1BB6-1A57-4B3A-B6A0-4F2971A94C84}" type="slidenum">
              <a:rPr lang="en-US" smtClean="0"/>
              <a:t>‹#›</a:t>
            </a:fld>
            <a:endParaRPr lang="en-US"/>
          </a:p>
        </p:txBody>
      </p:sp>
      <p:pic>
        <p:nvPicPr>
          <p:cNvPr id="10" name="Graphic 9">
            <a:extLst>
              <a:ext uri="{FF2B5EF4-FFF2-40B4-BE49-F238E27FC236}">
                <a16:creationId xmlns:a16="http://schemas.microsoft.com/office/drawing/2014/main" id="{BD36980C-B44F-4C26-8AD8-AA163809DF8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0" y="-21364"/>
            <a:ext cx="9144000" cy="1186347"/>
          </a:xfrm>
          <a:prstGeom prst="rect">
            <a:avLst/>
          </a:prstGeom>
        </p:spPr>
      </p:pic>
    </p:spTree>
    <p:extLst>
      <p:ext uri="{BB962C8B-B14F-4D97-AF65-F5344CB8AC3E}">
        <p14:creationId xmlns:p14="http://schemas.microsoft.com/office/powerpoint/2010/main" val="271192766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543550-A2BC-4DD2-B988-21731902313F}"/>
              </a:ext>
            </a:extLst>
          </p:cNvPr>
          <p:cNvSpPr>
            <a:spLocks noGrp="1"/>
          </p:cNvSpPr>
          <p:nvPr>
            <p:ph type="title"/>
          </p:nvPr>
        </p:nvSpPr>
        <p:spPr>
          <a:xfrm>
            <a:off x="628650" y="157655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509F8F-25BF-4F3F-A3FB-DEEAC528EB88}"/>
              </a:ext>
            </a:extLst>
          </p:cNvPr>
          <p:cNvSpPr>
            <a:spLocks noGrp="1"/>
          </p:cNvSpPr>
          <p:nvPr>
            <p:ph type="body" idx="1"/>
          </p:nvPr>
        </p:nvSpPr>
        <p:spPr>
          <a:xfrm>
            <a:off x="628650" y="3141651"/>
            <a:ext cx="7886700" cy="20260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CF952B-2534-4B71-8EE6-785AED2AEA5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CF0992-0081-4351-B178-6B42BD1BFD71}" type="datetimeFigureOut">
              <a:rPr lang="en-US" smtClean="0"/>
              <a:t>3/4/2024</a:t>
            </a:fld>
            <a:endParaRPr lang="en-US"/>
          </a:p>
        </p:txBody>
      </p:sp>
      <p:sp>
        <p:nvSpPr>
          <p:cNvPr id="5" name="Footer Placeholder 4">
            <a:extLst>
              <a:ext uri="{FF2B5EF4-FFF2-40B4-BE49-F238E27FC236}">
                <a16:creationId xmlns:a16="http://schemas.microsoft.com/office/drawing/2014/main" id="{86363A1F-FCA1-4D17-8070-57BC8508011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117D70-57C6-4879-AFDE-E7739BD5805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22478-68E3-4891-839B-9AA77B22A4C9}" type="slidenum">
              <a:rPr lang="en-US" smtClean="0"/>
              <a:t>‹#›</a:t>
            </a:fld>
            <a:endParaRPr lang="en-US"/>
          </a:p>
        </p:txBody>
      </p:sp>
      <p:pic>
        <p:nvPicPr>
          <p:cNvPr id="9" name="Graphic 8">
            <a:extLst>
              <a:ext uri="{FF2B5EF4-FFF2-40B4-BE49-F238E27FC236}">
                <a16:creationId xmlns:a16="http://schemas.microsoft.com/office/drawing/2014/main" id="{D2C19CDC-6375-48C2-9C5C-08FA1BDB485B}"/>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0" y="5673483"/>
            <a:ext cx="9144000" cy="1186347"/>
          </a:xfrm>
          <a:prstGeom prst="rect">
            <a:avLst/>
          </a:prstGeom>
        </p:spPr>
      </p:pic>
      <p:pic>
        <p:nvPicPr>
          <p:cNvPr id="10" name="Graphic 9">
            <a:extLst>
              <a:ext uri="{FF2B5EF4-FFF2-40B4-BE49-F238E27FC236}">
                <a16:creationId xmlns:a16="http://schemas.microsoft.com/office/drawing/2014/main" id="{DB7D44E7-BF05-4A49-AC9C-0CE931D9DBAB}"/>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8650" y="450354"/>
            <a:ext cx="1971675" cy="762000"/>
          </a:xfrm>
          <a:prstGeom prst="rect">
            <a:avLst/>
          </a:prstGeom>
        </p:spPr>
      </p:pic>
    </p:spTree>
    <p:extLst>
      <p:ext uri="{BB962C8B-B14F-4D97-AF65-F5344CB8AC3E}">
        <p14:creationId xmlns:p14="http://schemas.microsoft.com/office/powerpoint/2010/main" val="210574498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0DD5FD-5314-4290-B903-973E809F9027}"/>
              </a:ext>
            </a:extLst>
          </p:cNvPr>
          <p:cNvSpPr>
            <a:spLocks noGrp="1"/>
          </p:cNvSpPr>
          <p:nvPr>
            <p:ph type="title"/>
          </p:nvPr>
        </p:nvSpPr>
        <p:spPr>
          <a:xfrm>
            <a:off x="628650" y="1496971"/>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556999-A98A-48CE-902A-0B07749EF910}"/>
              </a:ext>
            </a:extLst>
          </p:cNvPr>
          <p:cNvSpPr>
            <a:spLocks noGrp="1"/>
          </p:cNvSpPr>
          <p:nvPr>
            <p:ph type="body" idx="1"/>
          </p:nvPr>
        </p:nvSpPr>
        <p:spPr>
          <a:xfrm>
            <a:off x="628650" y="2992583"/>
            <a:ext cx="7886700" cy="27656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0F9CCED0-C24F-47B9-AB47-7D6C039ED64B}"/>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0" y="5750755"/>
            <a:ext cx="9144000" cy="1107245"/>
          </a:xfrm>
          <a:prstGeom prst="rect">
            <a:avLst/>
          </a:prstGeom>
        </p:spPr>
      </p:pic>
      <p:pic>
        <p:nvPicPr>
          <p:cNvPr id="8" name="Graphic 7">
            <a:extLst>
              <a:ext uri="{FF2B5EF4-FFF2-40B4-BE49-F238E27FC236}">
                <a16:creationId xmlns:a16="http://schemas.microsoft.com/office/drawing/2014/main" id="{476581C2-E3E2-42BE-ADFD-3842FAE9D880}"/>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8650" y="450354"/>
            <a:ext cx="1971675" cy="762000"/>
          </a:xfrm>
          <a:prstGeom prst="rect">
            <a:avLst/>
          </a:prstGeom>
        </p:spPr>
      </p:pic>
    </p:spTree>
    <p:extLst>
      <p:ext uri="{BB962C8B-B14F-4D97-AF65-F5344CB8AC3E}">
        <p14:creationId xmlns:p14="http://schemas.microsoft.com/office/powerpoint/2010/main" val="190515765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0B97C-4930-4E7A-9EE5-897B88FF83F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178C46-6BD8-4C4D-99CA-FED37ED58F9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3AEC41-4877-45A4-8A3F-01FE31F6977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796127-F5CB-404D-B10B-FB05AEE4CFCB}" type="datetimeFigureOut">
              <a:rPr lang="en-US" smtClean="0"/>
              <a:t>3/4/2024</a:t>
            </a:fld>
            <a:endParaRPr lang="en-US"/>
          </a:p>
        </p:txBody>
      </p:sp>
      <p:sp>
        <p:nvSpPr>
          <p:cNvPr id="5" name="Footer Placeholder 4">
            <a:extLst>
              <a:ext uri="{FF2B5EF4-FFF2-40B4-BE49-F238E27FC236}">
                <a16:creationId xmlns:a16="http://schemas.microsoft.com/office/drawing/2014/main" id="{2BF93639-1AC0-4CD7-9589-100FF65CA0C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544AA5-8C00-440A-B663-E773D8A5B8C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DFA07-61E5-4F6E-A9E3-34D97746FCB1}" type="slidenum">
              <a:rPr lang="en-US" smtClean="0"/>
              <a:t>‹#›</a:t>
            </a:fld>
            <a:endParaRPr lang="en-US"/>
          </a:p>
        </p:txBody>
      </p:sp>
    </p:spTree>
    <p:extLst>
      <p:ext uri="{BB962C8B-B14F-4D97-AF65-F5344CB8AC3E}">
        <p14:creationId xmlns:p14="http://schemas.microsoft.com/office/powerpoint/2010/main" val="389178384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9.xml"/><Relationship Id="rId6" Type="http://schemas.openxmlformats.org/officeDocument/2006/relationships/image" Target="../media/image18.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customXml" Target="../ink/ink4.xml"/><Relationship Id="rId1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hyperlink" Target="https://www.forbes.com/quotes/995" TargetMode="External"/><Relationship Id="rId2" Type="http://schemas.openxmlformats.org/officeDocument/2006/relationships/hyperlink" Target="https://www.forbes.com/quotes/theme/planning" TargetMode="Externa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a:extLst>
              <a:ext uri="{FF2B5EF4-FFF2-40B4-BE49-F238E27FC236}">
                <a16:creationId xmlns:a16="http://schemas.microsoft.com/office/drawing/2014/main" id="{FB249ECF-75B3-44FA-B4AE-0BD9335FEF87}"/>
              </a:ext>
            </a:extLst>
          </p:cNvPr>
          <p:cNvSpPr>
            <a:spLocks noGrp="1" noChangeArrowheads="1"/>
          </p:cNvSpPr>
          <p:nvPr>
            <p:ph type="ctrTitle"/>
          </p:nvPr>
        </p:nvSpPr>
        <p:spPr bwMode="auto">
          <a:xfrm>
            <a:off x="2578389" y="1343457"/>
            <a:ext cx="5651212" cy="11191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eaLnBrk="1" hangingPunct="1"/>
            <a:r>
              <a:rPr lang="en-US" altLang="en-US" sz="4400" dirty="0">
                <a:solidFill>
                  <a:schemeClr val="bg1"/>
                </a:solidFill>
                <a:cs typeface="Arial"/>
              </a:rPr>
              <a:t>ALI - 2024</a:t>
            </a:r>
            <a:endParaRPr lang="en-US" altLang="en-US" sz="4400" dirty="0">
              <a:solidFill>
                <a:schemeClr val="bg1"/>
              </a:solidFill>
            </a:endParaRPr>
          </a:p>
        </p:txBody>
      </p:sp>
      <p:sp>
        <p:nvSpPr>
          <p:cNvPr id="3075" name="Rectangle 8">
            <a:extLst>
              <a:ext uri="{FF2B5EF4-FFF2-40B4-BE49-F238E27FC236}">
                <a16:creationId xmlns:a16="http://schemas.microsoft.com/office/drawing/2014/main" id="{F4BB207A-9EE1-41F4-BCFC-A021F60C3764}"/>
              </a:ext>
            </a:extLst>
          </p:cNvPr>
          <p:cNvSpPr>
            <a:spLocks noGrp="1" noChangeArrowheads="1"/>
          </p:cNvSpPr>
          <p:nvPr>
            <p:ph type="subTitle" idx="1"/>
          </p:nvPr>
        </p:nvSpPr>
        <p:spPr bwMode="auto">
          <a:xfrm>
            <a:off x="2578389" y="2642032"/>
            <a:ext cx="5651211" cy="7699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n-US" altLang="en-US" sz="3200" i="1" dirty="0">
                <a:solidFill>
                  <a:schemeClr val="bg1"/>
                </a:solidFill>
                <a:cs typeface="Arial"/>
              </a:rPr>
              <a:t>Plan of Work &amp; Committee Roles</a:t>
            </a:r>
            <a:endParaRPr lang="en-US" altLang="en-US" sz="3200" i="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F0E47F-F23A-952F-BC2D-47D8C66040AC}"/>
              </a:ext>
            </a:extLst>
          </p:cNvPr>
          <p:cNvSpPr txBox="1"/>
          <p:nvPr/>
        </p:nvSpPr>
        <p:spPr>
          <a:xfrm>
            <a:off x="2286000" y="2589283"/>
            <a:ext cx="4572000" cy="1659557"/>
          </a:xfrm>
          <a:prstGeom prst="rect">
            <a:avLst/>
          </a:prstGeom>
          <a:noFill/>
        </p:spPr>
        <p:txBody>
          <a:bodyPr wrap="square">
            <a:spAutoFit/>
          </a:bodyPr>
          <a:lstStyle/>
          <a:p>
            <a:pPr marL="0" marR="0">
              <a:lnSpc>
                <a:spcPct val="115000"/>
              </a:lnSpc>
              <a:spcBef>
                <a:spcPts val="0"/>
              </a:spcBef>
              <a:spcAft>
                <a:spcPts val="0"/>
              </a:spcAft>
            </a:pPr>
            <a:r>
              <a:rPr lang="en-US" sz="1800" b="1" u="sng" dirty="0">
                <a:effectLst/>
                <a:latin typeface="Times New Roman" panose="02020603050405020304" pitchFamily="18" charset="0"/>
                <a:ea typeface="Times New Roman" panose="02020603050405020304" pitchFamily="18" charset="0"/>
              </a:rPr>
              <a:t>COMMITTEE CHAIRS</a:t>
            </a: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800" b="1" u="none" strike="noStrike"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800" b="1" u="sng" dirty="0">
                <a:effectLst/>
                <a:latin typeface="Times New Roman" panose="02020603050405020304" pitchFamily="18" charset="0"/>
                <a:ea typeface="Times New Roman" panose="02020603050405020304" pitchFamily="18" charset="0"/>
              </a:rPr>
              <a:t>COMMITTEE TEAM MEMBERS</a:t>
            </a: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800" b="1" u="none" strike="noStrike"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800" i="1" dirty="0">
                <a:effectLst/>
                <a:latin typeface="Times New Roman" panose="02020603050405020304" pitchFamily="18" charset="0"/>
                <a:ea typeface="Times New Roman" panose="02020603050405020304" pitchFamily="18" charset="0"/>
              </a:rPr>
              <a:t>Qualifications, Expectations &amp; Responsibilities</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0706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web page&#10;&#10;Description automatically generated">
            <a:extLst>
              <a:ext uri="{FF2B5EF4-FFF2-40B4-BE49-F238E27FC236}">
                <a16:creationId xmlns:a16="http://schemas.microsoft.com/office/drawing/2014/main" id="{BAA16571-E33D-2F35-0451-2D2B4C4D5538}"/>
              </a:ext>
            </a:extLst>
          </p:cNvPr>
          <p:cNvPicPr>
            <a:picLocks noChangeAspect="1"/>
          </p:cNvPicPr>
          <p:nvPr/>
        </p:nvPicPr>
        <p:blipFill>
          <a:blip r:embed="rId2"/>
          <a:stretch>
            <a:fillRect/>
          </a:stretch>
        </p:blipFill>
        <p:spPr>
          <a:xfrm>
            <a:off x="0" y="1248508"/>
            <a:ext cx="9144000" cy="4360985"/>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05B8C352-91D1-38CF-1D86-71EE7D67B127}"/>
                  </a:ext>
                </a:extLst>
              </p14:cNvPr>
              <p14:cNvContentPartPr/>
              <p14:nvPr/>
            </p14:nvContentPartPr>
            <p14:xfrm>
              <a:off x="4028755" y="5082157"/>
              <a:ext cx="1171800" cy="360"/>
            </p14:xfrm>
          </p:contentPart>
        </mc:Choice>
        <mc:Fallback xmlns="">
          <p:pic>
            <p:nvPicPr>
              <p:cNvPr id="3" name="Ink 2">
                <a:extLst>
                  <a:ext uri="{FF2B5EF4-FFF2-40B4-BE49-F238E27FC236}">
                    <a16:creationId xmlns:a16="http://schemas.microsoft.com/office/drawing/2014/main" id="{05B8C352-91D1-38CF-1D86-71EE7D67B127}"/>
                  </a:ext>
                </a:extLst>
              </p:cNvPr>
              <p:cNvPicPr/>
              <p:nvPr/>
            </p:nvPicPr>
            <p:blipFill>
              <a:blip r:embed="rId4"/>
              <a:stretch>
                <a:fillRect/>
              </a:stretch>
            </p:blipFill>
            <p:spPr>
              <a:xfrm>
                <a:off x="3974755" y="4974517"/>
                <a:ext cx="12794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7B4CDF91-F779-FFDC-AB62-D83A485E92B8}"/>
                  </a:ext>
                </a:extLst>
              </p14:cNvPr>
              <p14:cNvContentPartPr/>
              <p14:nvPr/>
            </p14:nvContentPartPr>
            <p14:xfrm>
              <a:off x="4061515" y="5174677"/>
              <a:ext cx="499680" cy="7560"/>
            </p14:xfrm>
          </p:contentPart>
        </mc:Choice>
        <mc:Fallback xmlns="">
          <p:pic>
            <p:nvPicPr>
              <p:cNvPr id="4" name="Ink 3">
                <a:extLst>
                  <a:ext uri="{FF2B5EF4-FFF2-40B4-BE49-F238E27FC236}">
                    <a16:creationId xmlns:a16="http://schemas.microsoft.com/office/drawing/2014/main" id="{7B4CDF91-F779-FFDC-AB62-D83A485E92B8}"/>
                  </a:ext>
                </a:extLst>
              </p:cNvPr>
              <p:cNvPicPr/>
              <p:nvPr/>
            </p:nvPicPr>
            <p:blipFill>
              <a:blip r:embed="rId6"/>
              <a:stretch>
                <a:fillRect/>
              </a:stretch>
            </p:blipFill>
            <p:spPr>
              <a:xfrm>
                <a:off x="4007515" y="5067037"/>
                <a:ext cx="6073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86632C55-B20B-F3EB-17CB-D18ABF84F2CC}"/>
                  </a:ext>
                </a:extLst>
              </p14:cNvPr>
              <p14:cNvContentPartPr/>
              <p14:nvPr/>
            </p14:nvContentPartPr>
            <p14:xfrm>
              <a:off x="2564275" y="5082157"/>
              <a:ext cx="1238040" cy="360"/>
            </p14:xfrm>
          </p:contentPart>
        </mc:Choice>
        <mc:Fallback xmlns="">
          <p:pic>
            <p:nvPicPr>
              <p:cNvPr id="6" name="Ink 5">
                <a:extLst>
                  <a:ext uri="{FF2B5EF4-FFF2-40B4-BE49-F238E27FC236}">
                    <a16:creationId xmlns:a16="http://schemas.microsoft.com/office/drawing/2014/main" id="{86632C55-B20B-F3EB-17CB-D18ABF84F2CC}"/>
                  </a:ext>
                </a:extLst>
              </p:cNvPr>
              <p:cNvPicPr/>
              <p:nvPr/>
            </p:nvPicPr>
            <p:blipFill>
              <a:blip r:embed="rId8"/>
              <a:stretch>
                <a:fillRect/>
              </a:stretch>
            </p:blipFill>
            <p:spPr>
              <a:xfrm>
                <a:off x="2510275" y="4974517"/>
                <a:ext cx="13456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D66FD49B-BD60-B124-D0E1-63353D0CCB84}"/>
                  </a:ext>
                </a:extLst>
              </p14:cNvPr>
              <p14:cNvContentPartPr/>
              <p14:nvPr/>
            </p14:nvContentPartPr>
            <p14:xfrm>
              <a:off x="2557435" y="5201317"/>
              <a:ext cx="510480" cy="360"/>
            </p14:xfrm>
          </p:contentPart>
        </mc:Choice>
        <mc:Fallback xmlns="">
          <p:pic>
            <p:nvPicPr>
              <p:cNvPr id="7" name="Ink 6">
                <a:extLst>
                  <a:ext uri="{FF2B5EF4-FFF2-40B4-BE49-F238E27FC236}">
                    <a16:creationId xmlns:a16="http://schemas.microsoft.com/office/drawing/2014/main" id="{D66FD49B-BD60-B124-D0E1-63353D0CCB84}"/>
                  </a:ext>
                </a:extLst>
              </p:cNvPr>
              <p:cNvPicPr/>
              <p:nvPr/>
            </p:nvPicPr>
            <p:blipFill>
              <a:blip r:embed="rId10"/>
              <a:stretch>
                <a:fillRect/>
              </a:stretch>
            </p:blipFill>
            <p:spPr>
              <a:xfrm>
                <a:off x="2503795" y="5093677"/>
                <a:ext cx="6181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6ADC7D42-D357-3D6B-EBBA-523482A0BF92}"/>
                  </a:ext>
                </a:extLst>
              </p14:cNvPr>
              <p14:cNvContentPartPr/>
              <p14:nvPr/>
            </p14:nvContentPartPr>
            <p14:xfrm>
              <a:off x="-1537565" y="622477"/>
              <a:ext cx="360" cy="360"/>
            </p14:xfrm>
          </p:contentPart>
        </mc:Choice>
        <mc:Fallback xmlns="">
          <p:pic>
            <p:nvPicPr>
              <p:cNvPr id="8" name="Ink 7">
                <a:extLst>
                  <a:ext uri="{FF2B5EF4-FFF2-40B4-BE49-F238E27FC236}">
                    <a16:creationId xmlns:a16="http://schemas.microsoft.com/office/drawing/2014/main" id="{6ADC7D42-D357-3D6B-EBBA-523482A0BF92}"/>
                  </a:ext>
                </a:extLst>
              </p:cNvPr>
              <p:cNvPicPr/>
              <p:nvPr/>
            </p:nvPicPr>
            <p:blipFill>
              <a:blip r:embed="rId12"/>
              <a:stretch>
                <a:fillRect/>
              </a:stretch>
            </p:blipFill>
            <p:spPr>
              <a:xfrm>
                <a:off x="-1591205" y="51483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C7938909-34AF-63E9-3466-F9FCAEBCE5D2}"/>
                  </a:ext>
                </a:extLst>
              </p14:cNvPr>
              <p14:cNvContentPartPr/>
              <p14:nvPr/>
            </p14:nvContentPartPr>
            <p14:xfrm>
              <a:off x="7082995" y="5419837"/>
              <a:ext cx="941040" cy="360"/>
            </p14:xfrm>
          </p:contentPart>
        </mc:Choice>
        <mc:Fallback xmlns="">
          <p:pic>
            <p:nvPicPr>
              <p:cNvPr id="11" name="Ink 10">
                <a:extLst>
                  <a:ext uri="{FF2B5EF4-FFF2-40B4-BE49-F238E27FC236}">
                    <a16:creationId xmlns:a16="http://schemas.microsoft.com/office/drawing/2014/main" id="{C7938909-34AF-63E9-3466-F9FCAEBCE5D2}"/>
                  </a:ext>
                </a:extLst>
              </p:cNvPr>
              <p:cNvPicPr/>
              <p:nvPr/>
            </p:nvPicPr>
            <p:blipFill>
              <a:blip r:embed="rId14"/>
              <a:stretch>
                <a:fillRect/>
              </a:stretch>
            </p:blipFill>
            <p:spPr>
              <a:xfrm>
                <a:off x="7029355" y="5312197"/>
                <a:ext cx="1048680" cy="216000"/>
              </a:xfrm>
              <a:prstGeom prst="rect">
                <a:avLst/>
              </a:prstGeom>
            </p:spPr>
          </p:pic>
        </mc:Fallback>
      </mc:AlternateContent>
    </p:spTree>
    <p:extLst>
      <p:ext uri="{BB962C8B-B14F-4D97-AF65-F5344CB8AC3E}">
        <p14:creationId xmlns:p14="http://schemas.microsoft.com/office/powerpoint/2010/main" val="3381158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73526F-05AD-0737-C421-6F4CE5B2D7D4}"/>
              </a:ext>
            </a:extLst>
          </p:cNvPr>
          <p:cNvSpPr txBox="1"/>
          <p:nvPr/>
        </p:nvSpPr>
        <p:spPr>
          <a:xfrm>
            <a:off x="1543878" y="1121442"/>
            <a:ext cx="7003774" cy="5057410"/>
          </a:xfrm>
          <a:prstGeom prst="rect">
            <a:avLst/>
          </a:prstGeom>
          <a:noFill/>
        </p:spPr>
        <p:txBody>
          <a:bodyPr wrap="square">
            <a:spAutoFit/>
          </a:bodyPr>
          <a:lstStyle/>
          <a:p>
            <a:pPr marL="0" marR="0">
              <a:lnSpc>
                <a:spcPct val="115000"/>
              </a:lnSpc>
              <a:spcBef>
                <a:spcPts val="0"/>
              </a:spcBef>
              <a:spcAft>
                <a:spcPts val="0"/>
              </a:spcAft>
            </a:pPr>
            <a:r>
              <a:rPr lang="en-US" sz="2400" b="1" u="sng" dirty="0">
                <a:effectLst/>
                <a:latin typeface="Times New Roman" panose="02020603050405020304" pitchFamily="18" charset="0"/>
                <a:ea typeface="Times New Roman" panose="02020603050405020304" pitchFamily="18" charset="0"/>
              </a:rPr>
              <a:t>QUALIFICATIONS</a:t>
            </a:r>
            <a:endParaRPr lang="en-US" sz="16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800" i="1" dirty="0">
                <a:effectLst/>
                <a:latin typeface="Times New Roman" panose="02020603050405020304" pitchFamily="18" charset="0"/>
                <a:ea typeface="Times New Roman" panose="02020603050405020304" pitchFamily="18" charset="0"/>
              </a:rPr>
              <a:t> Identical for Chairs and Members</a:t>
            </a:r>
            <a:endParaRPr lang="en-US" sz="16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Commitment</a:t>
            </a:r>
            <a:endParaRPr lang="en-US" sz="16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Communication Skills</a:t>
            </a:r>
            <a:endParaRPr lang="en-US" sz="16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Time/Energy </a:t>
            </a:r>
            <a:endParaRPr lang="en-US" sz="16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Knowledge</a:t>
            </a:r>
            <a:endParaRPr lang="en-US" sz="16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Good Citizen</a:t>
            </a:r>
            <a:endParaRPr lang="en-US" sz="16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800" i="1"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400" b="1" u="sng" dirty="0">
                <a:effectLst/>
                <a:latin typeface="Times New Roman" panose="02020603050405020304" pitchFamily="18" charset="0"/>
                <a:ea typeface="Times New Roman" panose="02020603050405020304" pitchFamily="18" charset="0"/>
              </a:rPr>
              <a:t>EXPECTATIONS</a:t>
            </a:r>
            <a:r>
              <a:rPr lang="en-US" sz="2400" b="1" u="none" strike="noStrike"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Almost identical for Chairs and Members</a:t>
            </a:r>
            <a:endParaRPr lang="en-US" sz="16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High standards – decorum, dependability, service</a:t>
            </a:r>
            <a:endParaRPr lang="en-US" sz="16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Participation, coupled with firm support</a:t>
            </a:r>
            <a:endParaRPr lang="en-US" sz="16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Leadership attributes</a:t>
            </a:r>
            <a:endParaRPr lang="en-US" sz="16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Adherence to ALA’s Code of Ethics, Bylaws, Strategic Direction and Plan of Work</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82650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D7D16C-C7B7-F15A-B35B-B2473CB91A20}"/>
              </a:ext>
            </a:extLst>
          </p:cNvPr>
          <p:cNvSpPr txBox="1"/>
          <p:nvPr/>
        </p:nvSpPr>
        <p:spPr>
          <a:xfrm>
            <a:off x="1495697" y="1447624"/>
            <a:ext cx="7086600" cy="4738861"/>
          </a:xfrm>
          <a:prstGeom prst="rect">
            <a:avLst/>
          </a:prstGeom>
          <a:noFill/>
        </p:spPr>
        <p:txBody>
          <a:bodyPr wrap="square">
            <a:spAutoFit/>
          </a:bodyPr>
          <a:lstStyle/>
          <a:p>
            <a:pPr marL="0" marR="0">
              <a:lnSpc>
                <a:spcPct val="115000"/>
              </a:lnSpc>
              <a:spcBef>
                <a:spcPts val="0"/>
              </a:spcBef>
              <a:spcAft>
                <a:spcPts val="0"/>
              </a:spcAft>
            </a:pPr>
            <a:r>
              <a:rPr lang="en-US" sz="2400" b="1" u="sng" dirty="0">
                <a:effectLst/>
                <a:latin typeface="Times New Roman" panose="02020603050405020304" pitchFamily="18" charset="0"/>
                <a:ea typeface="Times New Roman" panose="02020603050405020304" pitchFamily="18" charset="0"/>
              </a:rPr>
              <a:t>RESPONSIBILITIES – Committee Chair</a:t>
            </a: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Develop and implement the Plan of Work, in collaboration with the committee members and the liaisons</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Report to the Board on progress in execution of the Plan of Work</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Run organized, efficient meetings</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Monitor committee work between meetings</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Serve as the conduit for information between the Board and the committee</a:t>
            </a:r>
            <a:endParaRPr lang="en-US" sz="1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400" b="1" u="sng" dirty="0">
                <a:effectLst/>
                <a:latin typeface="Times New Roman" panose="02020603050405020304" pitchFamily="18" charset="0"/>
                <a:ea typeface="Times New Roman" panose="02020603050405020304" pitchFamily="18" charset="0"/>
              </a:rPr>
              <a:t>RESPONSIBILITIES – Committee Team Member</a:t>
            </a: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Actively participate and contribute</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Be prepared</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Complete assignments</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Represent the committee, as needed</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26031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03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Unless Someone Like You Cares a Whole Awful Lot. Nothing is Going to Get  Better. Its Not / the Lorax Quote / Seuss Book Corner / Wall Print - Etsy">
            <a:extLst>
              <a:ext uri="{FF2B5EF4-FFF2-40B4-BE49-F238E27FC236}">
                <a16:creationId xmlns:a16="http://schemas.microsoft.com/office/drawing/2014/main" id="{B05BA21E-ED9B-8632-B9D4-FF01A208EC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272" r="1" b="14127"/>
          <a:stretch/>
        </p:blipFill>
        <p:spPr bwMode="auto">
          <a:xfrm>
            <a:off x="147637" y="173518"/>
            <a:ext cx="8848725" cy="6512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999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E5199-CA50-48DE-AEDF-5EF2DE40B176}"/>
            </a:ext>
          </a:extLst>
        </p:cNvPr>
        <p:cNvGrpSpPr/>
        <p:nvPr/>
      </p:nvGrpSpPr>
      <p:grpSpPr>
        <a:xfrm>
          <a:off x="0" y="0"/>
          <a:ext cx="0" cy="0"/>
          <a:chOff x="0" y="0"/>
          <a:chExt cx="0" cy="0"/>
        </a:xfrm>
      </p:grpSpPr>
      <p:sp>
        <p:nvSpPr>
          <p:cNvPr id="3074" name="Rectangle 7">
            <a:extLst>
              <a:ext uri="{FF2B5EF4-FFF2-40B4-BE49-F238E27FC236}">
                <a16:creationId xmlns:a16="http://schemas.microsoft.com/office/drawing/2014/main" id="{8D9C3AB2-D491-9B1B-D52A-F8F7176FBD1C}"/>
              </a:ext>
            </a:extLst>
          </p:cNvPr>
          <p:cNvSpPr>
            <a:spLocks noGrp="1" noChangeArrowheads="1"/>
          </p:cNvSpPr>
          <p:nvPr>
            <p:ph type="ctrTitle"/>
          </p:nvPr>
        </p:nvSpPr>
        <p:spPr bwMode="auto">
          <a:xfrm>
            <a:off x="2578389" y="1343457"/>
            <a:ext cx="5651212" cy="11191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eaLnBrk="1" hangingPunct="1"/>
            <a:r>
              <a:rPr lang="en-US" altLang="en-US" sz="4400" dirty="0">
                <a:solidFill>
                  <a:schemeClr val="bg1"/>
                </a:solidFill>
                <a:cs typeface="Arial"/>
              </a:rPr>
              <a:t>ALI - 2024</a:t>
            </a:r>
            <a:endParaRPr lang="en-US" altLang="en-US" sz="4400" dirty="0">
              <a:solidFill>
                <a:schemeClr val="bg1"/>
              </a:solidFill>
            </a:endParaRPr>
          </a:p>
        </p:txBody>
      </p:sp>
      <p:sp>
        <p:nvSpPr>
          <p:cNvPr id="3075" name="Rectangle 8">
            <a:extLst>
              <a:ext uri="{FF2B5EF4-FFF2-40B4-BE49-F238E27FC236}">
                <a16:creationId xmlns:a16="http://schemas.microsoft.com/office/drawing/2014/main" id="{50B99733-1134-B00B-B3DC-0C1B769FE3B5}"/>
              </a:ext>
            </a:extLst>
          </p:cNvPr>
          <p:cNvSpPr>
            <a:spLocks noGrp="1" noChangeArrowheads="1"/>
          </p:cNvSpPr>
          <p:nvPr>
            <p:ph type="subTitle" idx="1"/>
          </p:nvPr>
        </p:nvSpPr>
        <p:spPr bwMode="auto">
          <a:xfrm>
            <a:off x="2578389" y="2642032"/>
            <a:ext cx="5651211" cy="7699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n-US" altLang="en-US" sz="3200" i="1" dirty="0">
                <a:solidFill>
                  <a:schemeClr val="bg1"/>
                </a:solidFill>
                <a:cs typeface="Arial"/>
              </a:rPr>
              <a:t>Committee Liaisons &amp; Charters</a:t>
            </a:r>
          </a:p>
        </p:txBody>
      </p:sp>
    </p:spTree>
    <p:extLst>
      <p:ext uri="{BB962C8B-B14F-4D97-AF65-F5344CB8AC3E}">
        <p14:creationId xmlns:p14="http://schemas.microsoft.com/office/powerpoint/2010/main" val="3103323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F1148-D82D-F2DB-D81C-1E69BDC22A8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66DEC59-B687-8795-E27C-189880AC744B}"/>
              </a:ext>
            </a:extLst>
          </p:cNvPr>
          <p:cNvSpPr txBox="1"/>
          <p:nvPr/>
        </p:nvSpPr>
        <p:spPr>
          <a:xfrm>
            <a:off x="2286000" y="2589283"/>
            <a:ext cx="4572000" cy="1659557"/>
          </a:xfrm>
          <a:prstGeom prst="rect">
            <a:avLst/>
          </a:prstGeom>
          <a:noFill/>
        </p:spPr>
        <p:txBody>
          <a:bodyPr wrap="square">
            <a:spAutoFit/>
          </a:bodyPr>
          <a:lstStyle/>
          <a:p>
            <a:pPr marL="0" marR="0">
              <a:lnSpc>
                <a:spcPct val="115000"/>
              </a:lnSpc>
              <a:spcBef>
                <a:spcPts val="0"/>
              </a:spcBef>
              <a:spcAft>
                <a:spcPts val="0"/>
              </a:spcAft>
            </a:pPr>
            <a:r>
              <a:rPr lang="en-US" b="1" u="sng" dirty="0">
                <a:latin typeface="Times New Roman" panose="02020603050405020304" pitchFamily="18" charset="0"/>
                <a:ea typeface="Times New Roman" panose="02020603050405020304" pitchFamily="18" charset="0"/>
              </a:rPr>
              <a:t>COMMITTEE BOARD LIAISON</a:t>
            </a: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800" b="1" u="none" strike="noStrike"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800" b="1" u="sng" dirty="0">
                <a:effectLst/>
                <a:latin typeface="Times New Roman" panose="02020603050405020304" pitchFamily="18" charset="0"/>
                <a:ea typeface="Times New Roman" panose="02020603050405020304" pitchFamily="18" charset="0"/>
              </a:rPr>
              <a:t>HEADQUARTERS STAFF LIAISON</a:t>
            </a: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800" b="1" u="none" strike="noStrike"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800" i="1" dirty="0">
                <a:effectLst/>
                <a:latin typeface="Times New Roman" panose="02020603050405020304" pitchFamily="18" charset="0"/>
                <a:ea typeface="Times New Roman" panose="02020603050405020304" pitchFamily="18" charset="0"/>
              </a:rPr>
              <a:t>Qualifications, Expectations &amp; Responsibilities</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22076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6BDBD-7681-4088-62EC-EA9984F58E4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14BC443-8C20-CCBA-DFD9-354A83BA2230}"/>
              </a:ext>
            </a:extLst>
          </p:cNvPr>
          <p:cNvSpPr txBox="1"/>
          <p:nvPr/>
        </p:nvSpPr>
        <p:spPr>
          <a:xfrm>
            <a:off x="1495697" y="2054114"/>
            <a:ext cx="7086600" cy="3880871"/>
          </a:xfrm>
          <a:prstGeom prst="rect">
            <a:avLst/>
          </a:prstGeom>
          <a:noFill/>
        </p:spPr>
        <p:txBody>
          <a:bodyPr wrap="square">
            <a:spAutoFit/>
          </a:bodyPr>
          <a:lstStyle/>
          <a:p>
            <a:pPr marL="0" marR="0">
              <a:lnSpc>
                <a:spcPct val="115000"/>
              </a:lnSpc>
              <a:spcBef>
                <a:spcPts val="0"/>
              </a:spcBef>
              <a:spcAft>
                <a:spcPts val="0"/>
              </a:spcAft>
            </a:pPr>
            <a:r>
              <a:rPr lang="en-US" sz="2400" b="1" u="sng" dirty="0">
                <a:latin typeface="Times New Roman" panose="02020603050405020304" pitchFamily="18" charset="0"/>
                <a:ea typeface="Times New Roman" panose="02020603050405020304" pitchFamily="18" charset="0"/>
              </a:rPr>
              <a:t>WHO IS A BOARD LIAISON?</a:t>
            </a:r>
          </a:p>
          <a:p>
            <a:pPr marL="0" marR="0">
              <a:lnSpc>
                <a:spcPct val="115000"/>
              </a:lnSpc>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400" dirty="0">
                <a:latin typeface="Times New Roman" panose="02020603050405020304" pitchFamily="18" charset="0"/>
                <a:ea typeface="Times New Roman" panose="02020603050405020304" pitchFamily="18" charset="0"/>
              </a:rPr>
              <a:t>A Board Liaison is a member of the Board of Directors who is assigned to a committee or project team. </a:t>
            </a:r>
          </a:p>
          <a:p>
            <a:pPr marL="0" marR="0">
              <a:lnSpc>
                <a:spcPct val="115000"/>
              </a:lnSpc>
              <a:spcBef>
                <a:spcPts val="0"/>
              </a:spcBef>
              <a:spcAft>
                <a:spcPts val="0"/>
              </a:spcAft>
            </a:pPr>
            <a:endParaRPr lang="en-US" sz="2400" b="1" u="sng" dirty="0">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400" b="1" u="sng" dirty="0">
                <a:latin typeface="Times New Roman" panose="02020603050405020304" pitchFamily="18" charset="0"/>
                <a:ea typeface="Times New Roman" panose="02020603050405020304" pitchFamily="18" charset="0"/>
              </a:rPr>
              <a:t>WHY A BOARD LIAISON?</a:t>
            </a:r>
          </a:p>
          <a:p>
            <a:pPr marL="0" marR="0">
              <a:lnSpc>
                <a:spcPct val="115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rPr>
              <a:t>The Board Liaison is the committee/team’s link to the Board of Directors.</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46405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33563-59C6-20FB-483F-2B91F80456A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38C61FA-2C91-B80D-6E73-018ED1C80510}"/>
              </a:ext>
            </a:extLst>
          </p:cNvPr>
          <p:cNvSpPr txBox="1"/>
          <p:nvPr/>
        </p:nvSpPr>
        <p:spPr>
          <a:xfrm>
            <a:off x="1495697" y="1830179"/>
            <a:ext cx="7086600" cy="4314130"/>
          </a:xfrm>
          <a:prstGeom prst="rect">
            <a:avLst/>
          </a:prstGeom>
          <a:noFill/>
        </p:spPr>
        <p:txBody>
          <a:bodyPr wrap="square">
            <a:spAutoFit/>
          </a:bodyPr>
          <a:lstStyle/>
          <a:p>
            <a:pPr marL="0" marR="0">
              <a:lnSpc>
                <a:spcPct val="115000"/>
              </a:lnSpc>
              <a:spcBef>
                <a:spcPts val="0"/>
              </a:spcBef>
              <a:spcAft>
                <a:spcPts val="0"/>
              </a:spcAft>
            </a:pPr>
            <a:r>
              <a:rPr lang="en-US" sz="2400" b="1" u="sng" dirty="0">
                <a:effectLst/>
                <a:latin typeface="Times New Roman" panose="02020603050405020304" pitchFamily="18" charset="0"/>
                <a:ea typeface="Times New Roman" panose="02020603050405020304" pitchFamily="18" charset="0"/>
              </a:rPr>
              <a:t>THE ROLE OF THE BOARD LISISON  </a:t>
            </a:r>
          </a:p>
          <a:p>
            <a:pPr marL="342900" marR="0" lvl="0" indent="-342900">
              <a:lnSpc>
                <a:spcPct val="115000"/>
              </a:lnSpc>
              <a:spcBef>
                <a:spcPts val="0"/>
              </a:spcBef>
              <a:spcAft>
                <a:spcPts val="0"/>
              </a:spcAft>
              <a:buFont typeface="Wingdings" panose="05000000000000000000" pitchFamily="2" charset="2"/>
              <a:buChar char=""/>
            </a:pPr>
            <a:endParaRPr lang="en-US" sz="1800" i="1"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Ensure that committee/team efforts are and remain aligned with the mission, goals and strategies of ALA and the committee/team’s approved Plan of Work.</a:t>
            </a: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Present recommendations and actions to the Board of Directors through Committee Chair and ALA staff for agenda development. Agreement with committee actions is not required. </a:t>
            </a: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Serve as an interpreter to the committee on ALA policies and processes. </a:t>
            </a:r>
            <a:endParaRPr lang="en-US" i="1" dirty="0">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Ensure fiscal responsibility, working with the Staff Liaison and Committee Chair/Team Lead to ensure the committee/team works within approved budget and fiscal guidelines.</a:t>
            </a:r>
          </a:p>
        </p:txBody>
      </p:sp>
    </p:spTree>
    <p:extLst>
      <p:ext uri="{BB962C8B-B14F-4D97-AF65-F5344CB8AC3E}">
        <p14:creationId xmlns:p14="http://schemas.microsoft.com/office/powerpoint/2010/main" val="408177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C6957-BFF0-4BB4-5F43-7813ED4E887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067F091-AD7D-7DA4-F83B-3FE7A184150A}"/>
              </a:ext>
            </a:extLst>
          </p:cNvPr>
          <p:cNvSpPr txBox="1"/>
          <p:nvPr/>
        </p:nvSpPr>
        <p:spPr>
          <a:xfrm>
            <a:off x="1495697" y="2380685"/>
            <a:ext cx="7086600" cy="3146118"/>
          </a:xfrm>
          <a:prstGeom prst="rect">
            <a:avLst/>
          </a:prstGeom>
          <a:noFill/>
        </p:spPr>
        <p:txBody>
          <a:bodyPr wrap="square">
            <a:spAutoFit/>
          </a:bodyPr>
          <a:lstStyle/>
          <a:p>
            <a:pPr marL="0" marR="0">
              <a:lnSpc>
                <a:spcPct val="115000"/>
              </a:lnSpc>
              <a:spcBef>
                <a:spcPts val="0"/>
              </a:spcBef>
              <a:spcAft>
                <a:spcPts val="0"/>
              </a:spcAft>
            </a:pPr>
            <a:r>
              <a:rPr lang="en-US" sz="2400" b="1" u="sng" dirty="0">
                <a:effectLst/>
                <a:latin typeface="Times New Roman" panose="02020603050405020304" pitchFamily="18" charset="0"/>
                <a:ea typeface="Times New Roman" panose="02020603050405020304" pitchFamily="18" charset="0"/>
              </a:rPr>
              <a:t>THE ROLE OF THE BOARD LIAISON (Continued)  </a:t>
            </a:r>
          </a:p>
          <a:p>
            <a:pPr marL="342900" marR="0" lvl="0" indent="-342900">
              <a:lnSpc>
                <a:spcPct val="115000"/>
              </a:lnSpc>
              <a:spcBef>
                <a:spcPts val="0"/>
              </a:spcBef>
              <a:spcAft>
                <a:spcPts val="0"/>
              </a:spcAft>
              <a:buFont typeface="Wingdings" panose="05000000000000000000" pitchFamily="2" charset="2"/>
              <a:buChar char=""/>
            </a:pPr>
            <a:endParaRPr lang="en-US" sz="1800" i="1"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Counsel with the Staff Liaison and Committee Chair/Team Lead to meet objectives or should problems occur, consult with the Executive Director and Board, as necessary. </a:t>
            </a: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Report to the Staff Liaison and Committee Chair/Team Lead promptly actions of the Board affecting the committee.</a:t>
            </a: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Identify potential future leaders.</a:t>
            </a:r>
          </a:p>
        </p:txBody>
      </p:sp>
    </p:spTree>
    <p:extLst>
      <p:ext uri="{BB962C8B-B14F-4D97-AF65-F5344CB8AC3E}">
        <p14:creationId xmlns:p14="http://schemas.microsoft.com/office/powerpoint/2010/main" val="3607847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C6A1F0-0B5D-555D-FF00-1844ECD7FC9D}"/>
              </a:ext>
            </a:extLst>
          </p:cNvPr>
          <p:cNvSpPr txBox="1"/>
          <p:nvPr/>
        </p:nvSpPr>
        <p:spPr>
          <a:xfrm>
            <a:off x="1122219" y="2099734"/>
            <a:ext cx="7168956" cy="30623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cap="all" dirty="0">
                <a:solidFill>
                  <a:srgbClr val="FFFFFF"/>
                </a:solidFill>
                <a:latin typeface="Times New Roman" panose="02020603050405020304" pitchFamily="18" charset="0"/>
                <a:ea typeface="Verdana"/>
                <a:cs typeface="Times New Roman" panose="02020603050405020304" pitchFamily="18" charset="0"/>
                <a:hlinkClick r:id="rId2"/>
              </a:rPr>
              <a:t>PLANNING</a:t>
            </a:r>
          </a:p>
          <a:p>
            <a:pPr algn="ctr"/>
            <a:endParaRPr lang="en-US" sz="2000" b="1" cap="all" dirty="0">
              <a:solidFill>
                <a:srgbClr val="FFFFFF"/>
              </a:solidFill>
              <a:latin typeface="Times New Roman" panose="02020603050405020304" pitchFamily="18" charset="0"/>
              <a:ea typeface="Verdana"/>
              <a:cs typeface="Times New Roman" panose="02020603050405020304" pitchFamily="18" charset="0"/>
              <a:hlinkClick r:id="rId2"/>
            </a:endParaRPr>
          </a:p>
          <a:p>
            <a:pPr algn="ctr">
              <a:lnSpc>
                <a:spcPct val="150000"/>
              </a:lnSpc>
            </a:pPr>
            <a:r>
              <a:rPr lang="en-US" i="1" dirty="0">
                <a:solidFill>
                  <a:srgbClr val="222222"/>
                </a:solidFill>
                <a:latin typeface="Times New Roman" panose="02020603050405020304" pitchFamily="18" charset="0"/>
                <a:ea typeface="ＭＳ Ｐゴシック"/>
                <a:cs typeface="Times New Roman" panose="02020603050405020304" pitchFamily="18" charset="0"/>
                <a:hlinkClick r:id="rId3"/>
              </a:rPr>
              <a:t>An intelligent plan is the first step to success. The man who plans knows where he is going, knows what progress he is making and has a pretty good idea when he will arrive. Planning is the open road to your destination. If you don’t know where you are going, how can you expect to get there?</a:t>
            </a:r>
            <a:endParaRPr lang="en-US" i="1" dirty="0">
              <a:solidFill>
                <a:srgbClr val="222222"/>
              </a:solidFill>
              <a:latin typeface="Times New Roman" panose="02020603050405020304" pitchFamily="18" charset="0"/>
              <a:ea typeface="ＭＳ Ｐゴシック"/>
              <a:cs typeface="Times New Roman" panose="02020603050405020304" pitchFamily="18" charset="0"/>
            </a:endParaRPr>
          </a:p>
          <a:p>
            <a:pPr algn="ctr">
              <a:lnSpc>
                <a:spcPct val="150000"/>
              </a:lnSpc>
            </a:pPr>
            <a:endParaRPr lang="en-US" i="1" dirty="0">
              <a:solidFill>
                <a:srgbClr val="222222"/>
              </a:solidFill>
              <a:latin typeface="Times New Roman" panose="02020603050405020304" pitchFamily="18" charset="0"/>
              <a:ea typeface="ＭＳ Ｐゴシック"/>
              <a:cs typeface="Times New Roman" panose="02020603050405020304" pitchFamily="18" charset="0"/>
            </a:endParaRPr>
          </a:p>
          <a:p>
            <a:pPr algn="ctr"/>
            <a:r>
              <a:rPr lang="en-US" i="1" dirty="0">
                <a:solidFill>
                  <a:srgbClr val="222222"/>
                </a:solidFill>
                <a:latin typeface="Times New Roman" panose="02020603050405020304" pitchFamily="18" charset="0"/>
                <a:ea typeface="ＭＳ Ｐゴシック"/>
                <a:cs typeface="Times New Roman" panose="02020603050405020304" pitchFamily="18" charset="0"/>
              </a:rPr>
              <a:t>Basil S. Walsh</a:t>
            </a:r>
            <a:endParaRPr lang="en-US" i="1" dirty="0">
              <a:solidFill>
                <a:srgbClr val="22222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013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22C91-604F-65DC-CCB0-BD3158AA220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AD4AB6E-8A55-26A1-6EC4-AD78D2B39F4B}"/>
              </a:ext>
            </a:extLst>
          </p:cNvPr>
          <p:cNvSpPr txBox="1"/>
          <p:nvPr/>
        </p:nvSpPr>
        <p:spPr>
          <a:xfrm>
            <a:off x="1430381" y="1121288"/>
            <a:ext cx="7471021" cy="5579797"/>
          </a:xfrm>
          <a:prstGeom prst="rect">
            <a:avLst/>
          </a:prstGeom>
          <a:noFill/>
        </p:spPr>
        <p:txBody>
          <a:bodyPr wrap="square">
            <a:spAutoFit/>
          </a:bodyPr>
          <a:lstStyle/>
          <a:p>
            <a:pPr marL="0" marR="0">
              <a:lnSpc>
                <a:spcPct val="115000"/>
              </a:lnSpc>
              <a:spcBef>
                <a:spcPts val="0"/>
              </a:spcBef>
              <a:spcAft>
                <a:spcPts val="0"/>
              </a:spcAft>
            </a:pPr>
            <a:r>
              <a:rPr lang="en-US" sz="2400" b="1" u="sng" dirty="0">
                <a:latin typeface="Times New Roman" panose="02020603050405020304" pitchFamily="18" charset="0"/>
                <a:ea typeface="Times New Roman" panose="02020603050405020304" pitchFamily="18" charset="0"/>
              </a:rPr>
              <a:t>WHO IS A STAFF LIAISON?</a:t>
            </a:r>
          </a:p>
          <a:p>
            <a:pPr marL="0" marR="0">
              <a:lnSpc>
                <a:spcPct val="115000"/>
              </a:lnSpc>
              <a:spcBef>
                <a:spcPts val="0"/>
              </a:spcBef>
              <a:spcAft>
                <a:spcPts val="0"/>
              </a:spcAft>
            </a:pPr>
            <a:r>
              <a:rPr lang="en-US" sz="2400" dirty="0">
                <a:latin typeface="Times New Roman" panose="02020603050405020304" pitchFamily="18" charset="0"/>
                <a:ea typeface="Times New Roman" panose="02020603050405020304" pitchFamily="18" charset="0"/>
              </a:rPr>
              <a:t>A member of headquarters staff who serves as an informed resource person to a Committee Chair or Project Team Lead and members of the committee or project team but is not a member of the committee/team.. </a:t>
            </a:r>
          </a:p>
          <a:p>
            <a:pPr marL="0" marR="0">
              <a:lnSpc>
                <a:spcPct val="115000"/>
              </a:lnSpc>
              <a:spcBef>
                <a:spcPts val="0"/>
              </a:spcBef>
              <a:spcAft>
                <a:spcPts val="0"/>
              </a:spcAft>
            </a:pPr>
            <a:endParaRPr lang="en-US" sz="1600" b="1" u="sng" dirty="0">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400" b="1" u="sng" dirty="0">
                <a:latin typeface="Times New Roman" panose="02020603050405020304" pitchFamily="18" charset="0"/>
                <a:ea typeface="Times New Roman" panose="02020603050405020304" pitchFamily="18" charset="0"/>
              </a:rPr>
              <a:t>WHY A STAFF LIAISON?</a:t>
            </a:r>
          </a:p>
          <a:p>
            <a:pPr marL="0" marR="0">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rPr>
              <a:t>The Board Liaison assists the Chair/Lead in facilitating committee/team discussions and activities that address the committee’s/team’s charge. Work with the Chair/Lead to ensure that all committee/team’s work is aligned with the mission, goals and strategies of ALA and the committee’s/team’s approved Plan of Work. </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13224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0C54F-2472-A4D6-5EAA-A4387AAE728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8FEA917-2782-273C-CCFD-0744D8A46E31}"/>
              </a:ext>
            </a:extLst>
          </p:cNvPr>
          <p:cNvSpPr txBox="1"/>
          <p:nvPr/>
        </p:nvSpPr>
        <p:spPr>
          <a:xfrm>
            <a:off x="1495697" y="1428963"/>
            <a:ext cx="7086600" cy="4951227"/>
          </a:xfrm>
          <a:prstGeom prst="rect">
            <a:avLst/>
          </a:prstGeom>
          <a:noFill/>
        </p:spPr>
        <p:txBody>
          <a:bodyPr wrap="square">
            <a:spAutoFit/>
          </a:bodyPr>
          <a:lstStyle/>
          <a:p>
            <a:pPr marL="0" marR="0">
              <a:lnSpc>
                <a:spcPct val="115000"/>
              </a:lnSpc>
              <a:spcBef>
                <a:spcPts val="0"/>
              </a:spcBef>
              <a:spcAft>
                <a:spcPts val="0"/>
              </a:spcAft>
            </a:pPr>
            <a:r>
              <a:rPr lang="en-US" sz="2400" b="1" u="sng" dirty="0">
                <a:effectLst/>
                <a:latin typeface="Times New Roman" panose="02020603050405020304" pitchFamily="18" charset="0"/>
                <a:ea typeface="Times New Roman" panose="02020603050405020304" pitchFamily="18" charset="0"/>
              </a:rPr>
              <a:t>THE ROLE OF THE </a:t>
            </a:r>
            <a:r>
              <a:rPr lang="en-US" sz="2400" b="1" u="sng" dirty="0">
                <a:latin typeface="Times New Roman" panose="02020603050405020304" pitchFamily="18" charset="0"/>
                <a:ea typeface="Times New Roman" panose="02020603050405020304" pitchFamily="18" charset="0"/>
              </a:rPr>
              <a:t>STAFF</a:t>
            </a:r>
            <a:r>
              <a:rPr lang="en-US" sz="2400" b="1" u="sng" dirty="0">
                <a:effectLst/>
                <a:latin typeface="Times New Roman" panose="02020603050405020304" pitchFamily="18" charset="0"/>
                <a:ea typeface="Times New Roman" panose="02020603050405020304" pitchFamily="18" charset="0"/>
              </a:rPr>
              <a:t> LI</a:t>
            </a:r>
            <a:r>
              <a:rPr lang="en-US" sz="2400" b="1" u="sng" dirty="0">
                <a:latin typeface="Times New Roman" panose="02020603050405020304" pitchFamily="18" charset="0"/>
                <a:ea typeface="Times New Roman" panose="02020603050405020304" pitchFamily="18" charset="0"/>
              </a:rPr>
              <a:t>A</a:t>
            </a:r>
            <a:r>
              <a:rPr lang="en-US" sz="2400" b="1" u="sng" dirty="0">
                <a:effectLst/>
                <a:latin typeface="Times New Roman" panose="02020603050405020304" pitchFamily="18" charset="0"/>
                <a:ea typeface="Times New Roman" panose="02020603050405020304" pitchFamily="18" charset="0"/>
              </a:rPr>
              <a:t>ISON  </a:t>
            </a:r>
          </a:p>
          <a:p>
            <a:pPr marL="342900" marR="0" lvl="0" indent="-342900">
              <a:lnSpc>
                <a:spcPct val="115000"/>
              </a:lnSpc>
              <a:spcBef>
                <a:spcPts val="0"/>
              </a:spcBef>
              <a:spcAft>
                <a:spcPts val="0"/>
              </a:spcAft>
              <a:buFont typeface="Wingdings" panose="05000000000000000000" pitchFamily="2" charset="2"/>
              <a:buChar char=""/>
            </a:pPr>
            <a:endParaRPr lang="en-US" sz="1800" i="1"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Provide thorough orientation for each new Chair/Lead and collaborate with the Chair/Lead to provide orientation for new and continuing committee/team members each year. </a:t>
            </a: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Work with the Chair/Lead and committee/team members to develop a Plan of Work and budget that will allow the committee/team to effectively and efficiently discharge its responsibilities for the year.</a:t>
            </a: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Manage the committee budget. Ensure that reimbursement requests are processed in accordance with ALA’s Volunteer Travel Policy and in a timely manner.</a:t>
            </a: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Work with the Chair/Team to develop agendas and conduct effective meetings. </a:t>
            </a:r>
            <a:endParaRPr lang="en-US" i="1" dirty="0">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Provide administrative support for planning and execution of all committee/team meetings. </a:t>
            </a:r>
          </a:p>
        </p:txBody>
      </p:sp>
    </p:spTree>
    <p:extLst>
      <p:ext uri="{BB962C8B-B14F-4D97-AF65-F5344CB8AC3E}">
        <p14:creationId xmlns:p14="http://schemas.microsoft.com/office/powerpoint/2010/main" val="3453064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DDF3F-EA58-5909-E15D-59FA5C14392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6BEF1C9-C234-2085-69D8-7F1E68B4C9CE}"/>
              </a:ext>
            </a:extLst>
          </p:cNvPr>
          <p:cNvSpPr txBox="1"/>
          <p:nvPr/>
        </p:nvSpPr>
        <p:spPr>
          <a:xfrm>
            <a:off x="1495697" y="1550261"/>
            <a:ext cx="7086600" cy="4738861"/>
          </a:xfrm>
          <a:prstGeom prst="rect">
            <a:avLst/>
          </a:prstGeom>
          <a:noFill/>
        </p:spPr>
        <p:txBody>
          <a:bodyPr wrap="square">
            <a:spAutoFit/>
          </a:bodyPr>
          <a:lstStyle/>
          <a:p>
            <a:pPr marL="0" marR="0">
              <a:lnSpc>
                <a:spcPct val="115000"/>
              </a:lnSpc>
              <a:spcBef>
                <a:spcPts val="0"/>
              </a:spcBef>
              <a:spcAft>
                <a:spcPts val="0"/>
              </a:spcAft>
            </a:pPr>
            <a:r>
              <a:rPr lang="en-US" sz="2400" b="1" u="sng" dirty="0">
                <a:effectLst/>
                <a:latin typeface="Times New Roman" panose="02020603050405020304" pitchFamily="18" charset="0"/>
                <a:ea typeface="Times New Roman" panose="02020603050405020304" pitchFamily="18" charset="0"/>
              </a:rPr>
              <a:t>THE ROLE OF THE </a:t>
            </a:r>
            <a:r>
              <a:rPr lang="en-US" sz="2400" b="1" u="sng" dirty="0">
                <a:latin typeface="Times New Roman" panose="02020603050405020304" pitchFamily="18" charset="0"/>
                <a:ea typeface="Times New Roman" panose="02020603050405020304" pitchFamily="18" charset="0"/>
              </a:rPr>
              <a:t>STAFF</a:t>
            </a:r>
            <a:r>
              <a:rPr lang="en-US" sz="2400" b="1" u="sng" dirty="0">
                <a:effectLst/>
                <a:latin typeface="Times New Roman" panose="02020603050405020304" pitchFamily="18" charset="0"/>
                <a:ea typeface="Times New Roman" panose="02020603050405020304" pitchFamily="18" charset="0"/>
              </a:rPr>
              <a:t> LI</a:t>
            </a:r>
            <a:r>
              <a:rPr lang="en-US" sz="2400" b="1" u="sng" dirty="0">
                <a:latin typeface="Times New Roman" panose="02020603050405020304" pitchFamily="18" charset="0"/>
                <a:ea typeface="Times New Roman" panose="02020603050405020304" pitchFamily="18" charset="0"/>
              </a:rPr>
              <a:t>A</a:t>
            </a:r>
            <a:r>
              <a:rPr lang="en-US" sz="2400" b="1" u="sng" dirty="0">
                <a:effectLst/>
                <a:latin typeface="Times New Roman" panose="02020603050405020304" pitchFamily="18" charset="0"/>
                <a:ea typeface="Times New Roman" panose="02020603050405020304" pitchFamily="18" charset="0"/>
              </a:rPr>
              <a:t>ISON (Continued) </a:t>
            </a:r>
          </a:p>
          <a:p>
            <a:pPr marL="0" marR="0">
              <a:lnSpc>
                <a:spcPct val="115000"/>
              </a:lnSpc>
              <a:spcBef>
                <a:spcPts val="0"/>
              </a:spcBef>
              <a:spcAft>
                <a:spcPts val="0"/>
              </a:spcAft>
            </a:pPr>
            <a:endParaRPr lang="en-US" b="1" u="sng"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Ensure minutes of all committee/team meetings are drafted and submitted to the Chair/Team for review and approval. Retain copies of all minutes. </a:t>
            </a: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Work with the Chair/Team, other committee/team members and ALA staff to ensure that the work of the committee/team is carried forth between meetings.</a:t>
            </a: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Facilitate communication of committee/team activities, including requests for action and/or proposed policies, to the Executive Director and Board of Directors. </a:t>
            </a: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Where appropriate, assist the committee/team in proposing products and projects that will further the goals and objectives of the Association.</a:t>
            </a:r>
          </a:p>
        </p:txBody>
      </p:sp>
    </p:spTree>
    <p:extLst>
      <p:ext uri="{BB962C8B-B14F-4D97-AF65-F5344CB8AC3E}">
        <p14:creationId xmlns:p14="http://schemas.microsoft.com/office/powerpoint/2010/main" val="1460491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F9EE3-6F5D-2617-7009-609CEC45D0D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EA7C390-CE68-018D-6146-91B3A0F09107}"/>
              </a:ext>
            </a:extLst>
          </p:cNvPr>
          <p:cNvSpPr txBox="1"/>
          <p:nvPr/>
        </p:nvSpPr>
        <p:spPr>
          <a:xfrm>
            <a:off x="1421052" y="2572077"/>
            <a:ext cx="7086600" cy="3031407"/>
          </a:xfrm>
          <a:prstGeom prst="rect">
            <a:avLst/>
          </a:prstGeom>
          <a:noFill/>
        </p:spPr>
        <p:txBody>
          <a:bodyPr wrap="square">
            <a:spAutoFit/>
          </a:bodyPr>
          <a:lstStyle/>
          <a:p>
            <a:pPr marL="0" marR="0">
              <a:lnSpc>
                <a:spcPct val="115000"/>
              </a:lnSpc>
              <a:spcBef>
                <a:spcPts val="0"/>
              </a:spcBef>
              <a:spcAft>
                <a:spcPts val="0"/>
              </a:spcAft>
            </a:pPr>
            <a:r>
              <a:rPr lang="en-US" sz="2400" b="1" u="sng" dirty="0">
                <a:latin typeface="Times New Roman" panose="02020603050405020304" pitchFamily="18" charset="0"/>
                <a:ea typeface="Times New Roman" panose="02020603050405020304" pitchFamily="18" charset="0"/>
              </a:rPr>
              <a:t>WHAT IS A CHARTER?</a:t>
            </a:r>
          </a:p>
          <a:p>
            <a:pPr marL="0" marR="0">
              <a:lnSpc>
                <a:spcPct val="115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400" b="0" i="0" dirty="0">
                <a:solidFill>
                  <a:srgbClr val="000000"/>
                </a:solidFill>
                <a:effectLst/>
                <a:latin typeface="Open Sans" panose="020B0606030504020204" pitchFamily="34" charset="0"/>
              </a:rPr>
              <a:t>A </a:t>
            </a:r>
            <a:r>
              <a:rPr lang="en-US" sz="2400" b="1" i="0" dirty="0">
                <a:solidFill>
                  <a:srgbClr val="C12D30"/>
                </a:solidFill>
                <a:effectLst/>
                <a:latin typeface="Open Sans" panose="020B0606030504020204" pitchFamily="34" charset="0"/>
              </a:rPr>
              <a:t>charter</a:t>
            </a:r>
            <a:r>
              <a:rPr lang="en-US" sz="2400" b="0" i="0" dirty="0">
                <a:solidFill>
                  <a:srgbClr val="000000"/>
                </a:solidFill>
                <a:effectLst/>
                <a:latin typeface="Open Sans" panose="020B0606030504020204" pitchFamily="34" charset="0"/>
              </a:rPr>
              <a:t> is a formal document describing the rights, aims, or principles of an organization or group of people.</a:t>
            </a:r>
          </a:p>
          <a:p>
            <a:pPr marL="0" marR="0">
              <a:lnSpc>
                <a:spcPct val="115000"/>
              </a:lnSpc>
              <a:spcBef>
                <a:spcPts val="0"/>
              </a:spcBef>
              <a:spcAft>
                <a:spcPts val="0"/>
              </a:spcAft>
            </a:pPr>
            <a:endParaRPr lang="en-US" sz="2400" dirty="0">
              <a:solidFill>
                <a:srgbClr val="000000"/>
              </a:solidFill>
              <a:latin typeface="Open Sans" panose="020B0606030504020204" pitchFamily="34" charset="0"/>
              <a:ea typeface="Times New Roman" panose="02020603050405020304" pitchFamily="18" charset="0"/>
            </a:endParaRPr>
          </a:p>
          <a:p>
            <a:pPr marL="0" marR="0">
              <a:lnSpc>
                <a:spcPct val="115000"/>
              </a:lnSpc>
              <a:spcBef>
                <a:spcPts val="0"/>
              </a:spcBef>
              <a:spcAft>
                <a:spcPts val="0"/>
              </a:spcAft>
            </a:pPr>
            <a:r>
              <a:rPr lang="en-US" dirty="0">
                <a:effectLst/>
                <a:latin typeface="Times New Roman" panose="02020603050405020304" pitchFamily="18" charset="0"/>
                <a:ea typeface="Times New Roman" panose="02020603050405020304" pitchFamily="18" charset="0"/>
              </a:rPr>
              <a:t>								Collins “COBUILD” Dictionary</a:t>
            </a:r>
          </a:p>
        </p:txBody>
      </p:sp>
    </p:spTree>
    <p:extLst>
      <p:ext uri="{BB962C8B-B14F-4D97-AF65-F5344CB8AC3E}">
        <p14:creationId xmlns:p14="http://schemas.microsoft.com/office/powerpoint/2010/main" val="1860848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8CEEA-32FE-2C99-E68A-4AE075EB9DB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897927C-D0AD-7941-1EC0-05C81AC99A2E}"/>
              </a:ext>
            </a:extLst>
          </p:cNvPr>
          <p:cNvSpPr txBox="1"/>
          <p:nvPr/>
        </p:nvSpPr>
        <p:spPr>
          <a:xfrm>
            <a:off x="1421052" y="2348142"/>
            <a:ext cx="7086600" cy="3995581"/>
          </a:xfrm>
          <a:prstGeom prst="rect">
            <a:avLst/>
          </a:prstGeom>
          <a:noFill/>
        </p:spPr>
        <p:txBody>
          <a:bodyPr wrap="square">
            <a:spAutoFit/>
          </a:bodyPr>
          <a:lstStyle/>
          <a:p>
            <a:pPr marL="0" marR="0">
              <a:lnSpc>
                <a:spcPct val="115000"/>
              </a:lnSpc>
              <a:spcBef>
                <a:spcPts val="0"/>
              </a:spcBef>
              <a:spcAft>
                <a:spcPts val="0"/>
              </a:spcAft>
            </a:pPr>
            <a:r>
              <a:rPr lang="en-US" sz="2400" b="1" u="sng" dirty="0">
                <a:latin typeface="Times New Roman" panose="02020603050405020304" pitchFamily="18" charset="0"/>
                <a:ea typeface="Times New Roman" panose="02020603050405020304" pitchFamily="18" charset="0"/>
              </a:rPr>
              <a:t>WHY A COMMITTEE CHARTER?</a:t>
            </a:r>
          </a:p>
          <a:p>
            <a:pPr marL="0" marR="0">
              <a:lnSpc>
                <a:spcPct val="115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400" b="1" i="1" dirty="0">
                <a:effectLst/>
                <a:latin typeface="Times New Roman" panose="02020603050405020304" pitchFamily="18" charset="0"/>
                <a:ea typeface="Times New Roman" panose="02020603050405020304" pitchFamily="18" charset="0"/>
              </a:rPr>
              <a:t>You can get so confused</a:t>
            </a:r>
          </a:p>
          <a:p>
            <a:pPr marL="0" marR="0">
              <a:lnSpc>
                <a:spcPct val="115000"/>
              </a:lnSpc>
              <a:spcBef>
                <a:spcPts val="0"/>
              </a:spcBef>
              <a:spcAft>
                <a:spcPts val="0"/>
              </a:spcAft>
            </a:pPr>
            <a:r>
              <a:rPr lang="en-US" sz="2400" b="1" i="1" dirty="0">
                <a:effectLst/>
                <a:latin typeface="Times New Roman" panose="02020603050405020304" pitchFamily="18" charset="0"/>
                <a:ea typeface="Times New Roman" panose="02020603050405020304" pitchFamily="18" charset="0"/>
              </a:rPr>
              <a:t>that you'll start in to race</a:t>
            </a:r>
          </a:p>
          <a:p>
            <a:pPr marL="0" marR="0">
              <a:lnSpc>
                <a:spcPct val="115000"/>
              </a:lnSpc>
              <a:spcBef>
                <a:spcPts val="0"/>
              </a:spcBef>
              <a:spcAft>
                <a:spcPts val="0"/>
              </a:spcAft>
            </a:pPr>
            <a:r>
              <a:rPr lang="en-US" sz="2400" b="1" i="1" dirty="0">
                <a:effectLst/>
                <a:latin typeface="Times New Roman" panose="02020603050405020304" pitchFamily="18" charset="0"/>
                <a:ea typeface="Times New Roman" panose="02020603050405020304" pitchFamily="18" charset="0"/>
              </a:rPr>
              <a:t>down long wiggled rocks at a break-necking pace</a:t>
            </a:r>
          </a:p>
          <a:p>
            <a:pPr marL="0" marR="0">
              <a:lnSpc>
                <a:spcPct val="115000"/>
              </a:lnSpc>
              <a:spcBef>
                <a:spcPts val="0"/>
              </a:spcBef>
              <a:spcAft>
                <a:spcPts val="0"/>
              </a:spcAft>
            </a:pPr>
            <a:r>
              <a:rPr lang="en-US" sz="2400" b="1" i="1" dirty="0">
                <a:effectLst/>
                <a:latin typeface="Times New Roman" panose="02020603050405020304" pitchFamily="18" charset="0"/>
                <a:ea typeface="Times New Roman" panose="02020603050405020304" pitchFamily="18" charset="0"/>
              </a:rPr>
              <a:t>and grind on for miles across </a:t>
            </a:r>
            <a:r>
              <a:rPr lang="en-US" sz="2400" b="1" i="1" dirty="0" err="1">
                <a:effectLst/>
                <a:latin typeface="Times New Roman" panose="02020603050405020304" pitchFamily="18" charset="0"/>
                <a:ea typeface="Times New Roman" panose="02020603050405020304" pitchFamily="18" charset="0"/>
              </a:rPr>
              <a:t>weirdish</a:t>
            </a:r>
            <a:r>
              <a:rPr lang="en-US" sz="2400" b="1" i="1" dirty="0">
                <a:effectLst/>
                <a:latin typeface="Times New Roman" panose="02020603050405020304" pitchFamily="18" charset="0"/>
                <a:ea typeface="Times New Roman" panose="02020603050405020304" pitchFamily="18" charset="0"/>
              </a:rPr>
              <a:t> wild space,</a:t>
            </a:r>
          </a:p>
          <a:p>
            <a:pPr marL="0" marR="0">
              <a:lnSpc>
                <a:spcPct val="115000"/>
              </a:lnSpc>
              <a:spcBef>
                <a:spcPts val="0"/>
              </a:spcBef>
              <a:spcAft>
                <a:spcPts val="0"/>
              </a:spcAft>
            </a:pPr>
            <a:r>
              <a:rPr lang="en-US" sz="2400" b="1" i="1" dirty="0">
                <a:effectLst/>
                <a:latin typeface="Times New Roman" panose="02020603050405020304" pitchFamily="18" charset="0"/>
                <a:ea typeface="Times New Roman" panose="02020603050405020304" pitchFamily="18" charset="0"/>
              </a:rPr>
              <a:t>headed, I fear, toward a most useless place.</a:t>
            </a:r>
          </a:p>
          <a:p>
            <a:pPr marL="0" marR="0">
              <a:lnSpc>
                <a:spcPct val="115000"/>
              </a:lnSpc>
              <a:spcBef>
                <a:spcPts val="0"/>
              </a:spcBef>
              <a:spcAft>
                <a:spcPts val="0"/>
              </a:spcAft>
            </a:pPr>
            <a:endParaRPr lang="en-US"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dirty="0">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							Oh, the Places You’ll Go!</a:t>
            </a:r>
          </a:p>
          <a:p>
            <a:pPr marL="0" marR="0">
              <a:lnSpc>
                <a:spcPct val="115000"/>
              </a:lnSpc>
              <a:spcBef>
                <a:spcPts val="0"/>
              </a:spcBef>
              <a:spcAft>
                <a:spcPts val="0"/>
              </a:spcAft>
            </a:pPr>
            <a:r>
              <a:rPr lang="en-US" dirty="0">
                <a:latin typeface="Times New Roman" panose="02020603050405020304" pitchFamily="18" charset="0"/>
                <a:ea typeface="Times New Roman" panose="02020603050405020304" pitchFamily="18" charset="0"/>
              </a:rPr>
              <a:t>									Dr. Seuss</a:t>
            </a:r>
            <a:endParaRPr lang="en-US" dirty="0">
              <a:effectLst/>
              <a:latin typeface="Times New Roman" panose="02020603050405020304" pitchFamily="18" charset="0"/>
              <a:ea typeface="Times New Roman" panose="02020603050405020304" pitchFamily="18" charset="0"/>
            </a:endParaRPr>
          </a:p>
        </p:txBody>
      </p:sp>
      <p:pic>
        <p:nvPicPr>
          <p:cNvPr id="1026" name="Picture 2" descr="Dr. Seuss Quote Signs, Oh The Places You'll Go – Yoryina Creations">
            <a:extLst>
              <a:ext uri="{FF2B5EF4-FFF2-40B4-BE49-F238E27FC236}">
                <a16:creationId xmlns:a16="http://schemas.microsoft.com/office/drawing/2014/main" id="{859A71B9-E90C-819D-F790-8E897046B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2016" y="1326502"/>
            <a:ext cx="1993252" cy="2657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189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287280-7DBE-286D-6BA5-E2AB9A201AE1}"/>
              </a:ext>
            </a:extLst>
          </p:cNvPr>
          <p:cNvPicPr>
            <a:picLocks noChangeAspect="1"/>
          </p:cNvPicPr>
          <p:nvPr/>
        </p:nvPicPr>
        <p:blipFill>
          <a:blip r:embed="rId2"/>
          <a:stretch>
            <a:fillRect/>
          </a:stretch>
        </p:blipFill>
        <p:spPr>
          <a:xfrm>
            <a:off x="0" y="1371298"/>
            <a:ext cx="9144000" cy="4936497"/>
          </a:xfrm>
          <a:prstGeom prst="rect">
            <a:avLst/>
          </a:prstGeom>
        </p:spPr>
      </p:pic>
    </p:spTree>
    <p:extLst>
      <p:ext uri="{BB962C8B-B14F-4D97-AF65-F5344CB8AC3E}">
        <p14:creationId xmlns:p14="http://schemas.microsoft.com/office/powerpoint/2010/main" val="1006093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20325-4D4E-6925-3C52-20BA39101EF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A97A0EE-33A4-D5CB-E4F1-A6AE4EB6A505}"/>
              </a:ext>
            </a:extLst>
          </p:cNvPr>
          <p:cNvSpPr txBox="1"/>
          <p:nvPr/>
        </p:nvSpPr>
        <p:spPr>
          <a:xfrm>
            <a:off x="1421051" y="1265791"/>
            <a:ext cx="7527005" cy="5231497"/>
          </a:xfrm>
          <a:prstGeom prst="rect">
            <a:avLst/>
          </a:prstGeom>
          <a:noFill/>
        </p:spPr>
        <p:txBody>
          <a:bodyPr wrap="square">
            <a:spAutoFit/>
          </a:bodyPr>
          <a:lstStyle/>
          <a:p>
            <a:pPr marL="0" marR="0">
              <a:lnSpc>
                <a:spcPct val="115000"/>
              </a:lnSpc>
              <a:spcBef>
                <a:spcPts val="0"/>
              </a:spcBef>
              <a:spcAft>
                <a:spcPts val="0"/>
              </a:spcAft>
            </a:pPr>
            <a:r>
              <a:rPr lang="en-US" sz="2400" b="1" u="sng" dirty="0">
                <a:latin typeface="Times New Roman" panose="02020603050405020304" pitchFamily="18" charset="0"/>
                <a:ea typeface="Times New Roman" panose="02020603050405020304" pitchFamily="18" charset="0"/>
              </a:rPr>
              <a:t>PROFESSIONAL DEVELOPMENT ADVISORY COMMITTEE – PDAC</a:t>
            </a:r>
          </a:p>
          <a:p>
            <a:pPr marL="0" marR="0">
              <a:lnSpc>
                <a:spcPct val="115000"/>
              </a:lnSpc>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000" b="1" dirty="0">
                <a:latin typeface="Times New Roman" panose="02020603050405020304" pitchFamily="18" charset="0"/>
                <a:ea typeface="Times New Roman" panose="02020603050405020304" pitchFamily="18" charset="0"/>
              </a:rPr>
              <a:t>Description: </a:t>
            </a:r>
            <a:r>
              <a:rPr lang="en-US" sz="2000" dirty="0">
                <a:latin typeface="Times New Roman" panose="02020603050405020304" pitchFamily="18" charset="0"/>
                <a:ea typeface="Times New Roman" panose="02020603050405020304" pitchFamily="18" charset="0"/>
              </a:rPr>
              <a:t>The Professional Development Advisory Committee (PDAC), in alignment with ALA’s Strategic Direction, provides recommendations for a broad range of professional development activities/initiatives, topics and educational content for ALA’s evolving membership, based on current and emerging trends in the legal industry. PDAC collaborates with ALA staff and other Standing Committees, as needed, to ensure that members ’ educational and professional development needs are being met through ALA ’s various resources and publications. Though PDAC guides the educational strategy, it is not directly responsible for developing content or identifying instructors or speakers for courses or conferences.</a:t>
            </a:r>
          </a:p>
        </p:txBody>
      </p:sp>
    </p:spTree>
    <p:extLst>
      <p:ext uri="{BB962C8B-B14F-4D97-AF65-F5344CB8AC3E}">
        <p14:creationId xmlns:p14="http://schemas.microsoft.com/office/powerpoint/2010/main" val="2331621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65A8B-3340-5F34-243E-73037D32401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9038D1C-07DD-9467-CD68-4BE208D3372A}"/>
              </a:ext>
            </a:extLst>
          </p:cNvPr>
          <p:cNvPicPr>
            <a:picLocks noChangeAspect="1"/>
          </p:cNvPicPr>
          <p:nvPr/>
        </p:nvPicPr>
        <p:blipFill>
          <a:blip r:embed="rId2"/>
          <a:stretch>
            <a:fillRect/>
          </a:stretch>
        </p:blipFill>
        <p:spPr>
          <a:xfrm>
            <a:off x="0" y="1328172"/>
            <a:ext cx="9144000" cy="4966765"/>
          </a:xfrm>
          <a:prstGeom prst="rect">
            <a:avLst/>
          </a:prstGeom>
        </p:spPr>
      </p:pic>
    </p:spTree>
    <p:extLst>
      <p:ext uri="{BB962C8B-B14F-4D97-AF65-F5344CB8AC3E}">
        <p14:creationId xmlns:p14="http://schemas.microsoft.com/office/powerpoint/2010/main" val="917461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9F664-3BEF-85A0-58DC-E312B922519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D57CBF9-5AC2-05A0-602C-543A9A10A226}"/>
              </a:ext>
            </a:extLst>
          </p:cNvPr>
          <p:cNvSpPr txBox="1"/>
          <p:nvPr/>
        </p:nvSpPr>
        <p:spPr>
          <a:xfrm>
            <a:off x="181947" y="1167706"/>
            <a:ext cx="8780106" cy="5764976"/>
          </a:xfrm>
          <a:prstGeom prst="rect">
            <a:avLst/>
          </a:prstGeom>
          <a:noFill/>
        </p:spPr>
        <p:txBody>
          <a:bodyPr wrap="square">
            <a:spAutoFit/>
          </a:bodyPr>
          <a:lstStyle/>
          <a:p>
            <a:pPr marL="0" marR="0">
              <a:lnSpc>
                <a:spcPct val="115000"/>
              </a:lnSpc>
              <a:spcBef>
                <a:spcPts val="0"/>
              </a:spcBef>
              <a:spcAft>
                <a:spcPts val="0"/>
              </a:spcAft>
            </a:pPr>
            <a:r>
              <a:rPr lang="en-US" sz="2400" b="1" u="sng" dirty="0">
                <a:effectLst/>
                <a:latin typeface="Times New Roman" panose="02020603050405020304" pitchFamily="18" charset="0"/>
                <a:ea typeface="Times New Roman" panose="02020603050405020304" pitchFamily="18" charset="0"/>
              </a:rPr>
              <a:t>MEMBER AMBASSADOR COMMITTEE </a:t>
            </a:r>
          </a:p>
          <a:p>
            <a:pPr marL="0" marR="0">
              <a:lnSpc>
                <a:spcPct val="115000"/>
              </a:lnSpc>
              <a:spcBef>
                <a:spcPts val="0"/>
              </a:spcBef>
              <a:spcAft>
                <a:spcPts val="0"/>
              </a:spcAft>
            </a:pPr>
            <a:endParaRPr lang="en-US" sz="1000" b="1" u="sng" dirty="0">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000" dirty="0">
                <a:latin typeface="Times New Roman" panose="02020603050405020304" pitchFamily="18" charset="0"/>
                <a:ea typeface="Times New Roman" panose="02020603050405020304" pitchFamily="18" charset="0"/>
              </a:rPr>
              <a:t>Purpose: </a:t>
            </a:r>
          </a:p>
          <a:p>
            <a:pPr marL="0" marR="0">
              <a:lnSpc>
                <a:spcPct val="115000"/>
              </a:lnSpc>
              <a:spcBef>
                <a:spcPts val="0"/>
              </a:spcBef>
              <a:spcAft>
                <a:spcPts val="0"/>
              </a:spcAft>
            </a:pPr>
            <a:endParaRPr lang="en-US" sz="1000" dirty="0">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000" dirty="0">
                <a:latin typeface="Times New Roman" panose="02020603050405020304" pitchFamily="18" charset="0"/>
                <a:ea typeface="Times New Roman" panose="02020603050405020304" pitchFamily="18" charset="0"/>
              </a:rPr>
              <a:t>This committee will recruit, onboard, assign, and evaluate the Ambassador program. </a:t>
            </a:r>
          </a:p>
          <a:p>
            <a:pPr marL="0" marR="0">
              <a:lnSpc>
                <a:spcPct val="115000"/>
              </a:lnSpc>
              <a:spcBef>
                <a:spcPts val="0"/>
              </a:spcBef>
              <a:spcAft>
                <a:spcPts val="0"/>
              </a:spcAft>
            </a:pPr>
            <a:endParaRPr lang="en-US" sz="1000" b="1" u="sng" dirty="0">
              <a:latin typeface="Times New Roman" panose="02020603050405020304" pitchFamily="18" charset="0"/>
              <a:ea typeface="Times New Roman" panose="02020603050405020304" pitchFamily="18" charset="0"/>
            </a:endParaRPr>
          </a:p>
          <a:p>
            <a:pPr>
              <a:lnSpc>
                <a:spcPct val="115000"/>
              </a:lnSpc>
              <a:spcBef>
                <a:spcPts val="0"/>
              </a:spcBef>
              <a:spcAft>
                <a:spcPts val="0"/>
              </a:spcAft>
            </a:pPr>
            <a:r>
              <a:rPr lang="en-US" sz="2000" dirty="0">
                <a:latin typeface="Times New Roman" panose="02020603050405020304" pitchFamily="18" charset="0"/>
                <a:ea typeface="Times New Roman" panose="02020603050405020304" pitchFamily="18" charset="0"/>
              </a:rPr>
              <a:t>Expectations and Responsibilities: </a:t>
            </a:r>
          </a:p>
          <a:p>
            <a:pPr marL="0" marR="0">
              <a:lnSpc>
                <a:spcPct val="115000"/>
              </a:lnSpc>
              <a:spcBef>
                <a:spcPts val="0"/>
              </a:spcBef>
              <a:spcAft>
                <a:spcPts val="0"/>
              </a:spcAft>
            </a:pPr>
            <a:endParaRPr lang="en-US" sz="1000" b="1" u="sng" dirty="0">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Quarterly video roundtables to exchange ideas.</a:t>
            </a: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Regular video training of new Ambassadors.</a:t>
            </a: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Plan in-person gatherings for volunteers in the program.</a:t>
            </a: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Follow up on assignments to ensure connections are made.</a:t>
            </a: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Conduct annual surveys of Ambassadors and Mentees to continually improve the program.</a:t>
            </a: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Assist staff with exploring, defining, and creating a database to manage assignments and commitments.</a:t>
            </a: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Train ambassadors and assist ALA-designated staff with pairing experienced members with new members. In addition, ALA staff will be responsible for introducing, connecting, and maintaining the ambassador program. </a:t>
            </a:r>
          </a:p>
        </p:txBody>
      </p:sp>
    </p:spTree>
    <p:extLst>
      <p:ext uri="{BB962C8B-B14F-4D97-AF65-F5344CB8AC3E}">
        <p14:creationId xmlns:p14="http://schemas.microsoft.com/office/powerpoint/2010/main" val="3744861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54B7D6-1C82-9E2D-619D-4FEDEF576AC8}"/>
              </a:ext>
            </a:extLst>
          </p:cNvPr>
          <p:cNvSpPr txBox="1"/>
          <p:nvPr/>
        </p:nvSpPr>
        <p:spPr>
          <a:xfrm>
            <a:off x="3300461" y="1460885"/>
            <a:ext cx="2743200" cy="38472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t>PLAN OF WORK</a:t>
            </a:r>
          </a:p>
          <a:p>
            <a:pPr algn="ctr"/>
            <a:r>
              <a:rPr lang="en-US" sz="2000" b="1" dirty="0"/>
              <a:t>The ALA Way</a:t>
            </a:r>
          </a:p>
          <a:p>
            <a:endParaRPr lang="en-US" dirty="0"/>
          </a:p>
          <a:p>
            <a:endParaRPr lang="en-US" dirty="0"/>
          </a:p>
          <a:p>
            <a:r>
              <a:rPr lang="en-US" sz="1400" b="1" u="sng" dirty="0"/>
              <a:t>What is an ALA Committee’s Plan of Work?</a:t>
            </a:r>
          </a:p>
          <a:p>
            <a:endParaRPr lang="en-US" sz="1400" b="1" dirty="0"/>
          </a:p>
          <a:p>
            <a:r>
              <a:rPr lang="en-US" sz="1400" i="1" dirty="0"/>
              <a:t>It is an “annual statement of initiatives, projects and goals that support budgetary or other resource allocation.”</a:t>
            </a:r>
          </a:p>
          <a:p>
            <a:endParaRPr lang="en-US" sz="1400" i="1" dirty="0"/>
          </a:p>
          <a:p>
            <a:r>
              <a:rPr lang="en-US" sz="1400" i="1" dirty="0"/>
              <a:t>Committees focus their work on implementing Association strategy policy through their plan of work.</a:t>
            </a:r>
          </a:p>
        </p:txBody>
      </p:sp>
    </p:spTree>
    <p:extLst>
      <p:ext uri="{BB962C8B-B14F-4D97-AF65-F5344CB8AC3E}">
        <p14:creationId xmlns:p14="http://schemas.microsoft.com/office/powerpoint/2010/main" val="645411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hree different colored rectangular banners">
            <a:extLst>
              <a:ext uri="{FF2B5EF4-FFF2-40B4-BE49-F238E27FC236}">
                <a16:creationId xmlns:a16="http://schemas.microsoft.com/office/drawing/2014/main" id="{F16E8A61-2643-8C11-ABA4-800EEC4D4F38}"/>
              </a:ext>
            </a:extLst>
          </p:cNvPr>
          <p:cNvPicPr>
            <a:picLocks noChangeAspect="1"/>
          </p:cNvPicPr>
          <p:nvPr/>
        </p:nvPicPr>
        <p:blipFill>
          <a:blip r:embed="rId2"/>
          <a:stretch>
            <a:fillRect/>
          </a:stretch>
        </p:blipFill>
        <p:spPr>
          <a:xfrm>
            <a:off x="0" y="1398510"/>
            <a:ext cx="9144000" cy="4060979"/>
          </a:xfrm>
          <a:prstGeom prst="rect">
            <a:avLst/>
          </a:prstGeom>
        </p:spPr>
      </p:pic>
    </p:spTree>
    <p:extLst>
      <p:ext uri="{BB962C8B-B14F-4D97-AF65-F5344CB8AC3E}">
        <p14:creationId xmlns:p14="http://schemas.microsoft.com/office/powerpoint/2010/main" val="2098911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BDE3335-C6B0-4CDF-4198-DBC550FE929E}"/>
              </a:ext>
            </a:extLst>
          </p:cNvPr>
          <p:cNvSpPr txBox="1"/>
          <p:nvPr/>
        </p:nvSpPr>
        <p:spPr>
          <a:xfrm>
            <a:off x="1570382" y="1684500"/>
            <a:ext cx="5400261" cy="3274230"/>
          </a:xfrm>
          <a:prstGeom prst="rect">
            <a:avLst/>
          </a:prstGeom>
          <a:noFill/>
        </p:spPr>
        <p:txBody>
          <a:bodyPr wrap="square">
            <a:spAutoFit/>
          </a:bodyPr>
          <a:lstStyle/>
          <a:p>
            <a:pPr marL="0" marR="0">
              <a:spcBef>
                <a:spcPts val="0"/>
              </a:spcBef>
              <a:spcAft>
                <a:spcPts val="0"/>
              </a:spcAft>
            </a:pPr>
            <a:r>
              <a:rPr lang="en-US" sz="2400" b="1" u="sng" dirty="0">
                <a:effectLst/>
                <a:latin typeface="Times New Roman" panose="02020603050405020304" pitchFamily="18" charset="0"/>
                <a:ea typeface="Times New Roman" panose="02020603050405020304" pitchFamily="18" charset="0"/>
              </a:rPr>
              <a:t>WHY PLANS OF WORK?</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u="none" strike="noStrike"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Help define objectives and set realistic goals</a:t>
            </a:r>
            <a:endParaRPr lang="en-US" sz="16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Prioritize tasks</a:t>
            </a:r>
            <a:endParaRPr lang="en-US" sz="16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Identify potential issues or challenges</a:t>
            </a:r>
            <a:endParaRPr lang="en-US" sz="16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Framework for monitoring and evaluating progress</a:t>
            </a:r>
            <a:endParaRPr lang="en-US" sz="16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Foster collaboration and communication</a:t>
            </a:r>
            <a:endParaRPr lang="en-US" sz="1600" dirty="0">
              <a:effectLst/>
              <a:latin typeface="Times New Roman" panose="02020603050405020304" pitchFamily="18" charset="0"/>
              <a:ea typeface="Times New Roman" panose="02020603050405020304" pitchFamily="18" charset="0"/>
            </a:endParaRPr>
          </a:p>
          <a:p>
            <a:pPr marL="457200" marR="0">
              <a:lnSpc>
                <a:spcPct val="150000"/>
              </a:lnSpc>
              <a:spcBef>
                <a:spcPts val="0"/>
              </a:spcBef>
              <a:spcAft>
                <a:spcPts val="0"/>
              </a:spcAft>
            </a:pPr>
            <a:r>
              <a:rPr lang="en-US" sz="1800" i="1"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77560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F7A9D1-1A02-7D0B-9DCC-7AE3A06B14A9}"/>
              </a:ext>
            </a:extLst>
          </p:cNvPr>
          <p:cNvSpPr txBox="1"/>
          <p:nvPr/>
        </p:nvSpPr>
        <p:spPr>
          <a:xfrm>
            <a:off x="1543878" y="1420428"/>
            <a:ext cx="6599583" cy="4443781"/>
          </a:xfrm>
          <a:prstGeom prst="rect">
            <a:avLst/>
          </a:prstGeom>
          <a:noFill/>
        </p:spPr>
        <p:txBody>
          <a:bodyPr wrap="square">
            <a:spAutoFit/>
          </a:bodyPr>
          <a:lstStyle/>
          <a:p>
            <a:pPr marL="0" marR="0">
              <a:spcBef>
                <a:spcPts val="0"/>
              </a:spcBef>
              <a:spcAft>
                <a:spcPts val="0"/>
              </a:spcAft>
            </a:pPr>
            <a:r>
              <a:rPr lang="en-US" sz="2000" b="1" u="sng" dirty="0">
                <a:effectLst/>
                <a:latin typeface="Times New Roman" panose="02020603050405020304" pitchFamily="18" charset="0"/>
                <a:ea typeface="Times New Roman" panose="02020603050405020304" pitchFamily="18" charset="0"/>
              </a:rPr>
              <a:t>THE FINE PRINT</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b="1" u="none" strike="noStrike" dirty="0">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600" i="1" dirty="0">
                <a:effectLst/>
                <a:latin typeface="Times New Roman" panose="02020603050405020304" pitchFamily="18" charset="0"/>
                <a:ea typeface="Times New Roman" panose="02020603050405020304" pitchFamily="18" charset="0"/>
              </a:rPr>
              <a:t>Plans are due annually</a:t>
            </a:r>
            <a:endParaRPr lang="en-US" sz="14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600" i="1" dirty="0">
                <a:effectLst/>
                <a:latin typeface="Times New Roman" panose="02020603050405020304" pitchFamily="18" charset="0"/>
                <a:ea typeface="Times New Roman" panose="02020603050405020304" pitchFamily="18" charset="0"/>
              </a:rPr>
              <a:t>They are submitted to the Board of Directors for review in the first quarter of the calendar year</a:t>
            </a:r>
            <a:endParaRPr lang="en-US" sz="14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600" i="1" dirty="0">
                <a:effectLst/>
                <a:latin typeface="Times New Roman" panose="02020603050405020304" pitchFamily="18" charset="0"/>
                <a:ea typeface="Times New Roman" panose="02020603050405020304" pitchFamily="18" charset="0"/>
              </a:rPr>
              <a:t>They are presented in the Association’s standard template</a:t>
            </a:r>
            <a:endParaRPr lang="en-US" sz="14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600" i="1" dirty="0">
                <a:effectLst/>
                <a:latin typeface="Times New Roman" panose="02020603050405020304" pitchFamily="18" charset="0"/>
                <a:ea typeface="Times New Roman" panose="02020603050405020304" pitchFamily="18" charset="0"/>
              </a:rPr>
              <a:t>They are prepared by the Chair of the committee, in collaboration with the committee’s Board and HQ liaisons</a:t>
            </a:r>
            <a:endParaRPr lang="en-US" sz="14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600" i="1" dirty="0">
                <a:effectLst/>
                <a:latin typeface="Times New Roman" panose="02020603050405020304" pitchFamily="18" charset="0"/>
                <a:ea typeface="Times New Roman" panose="02020603050405020304" pitchFamily="18" charset="0"/>
              </a:rPr>
              <a:t>They take effect during the annual meeting of the Association – typically the Annual Conference</a:t>
            </a:r>
            <a:endParaRPr lang="en-US" sz="14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600" i="1" dirty="0">
                <a:effectLst/>
                <a:latin typeface="Times New Roman" panose="02020603050405020304" pitchFamily="18" charset="0"/>
                <a:ea typeface="Times New Roman" panose="02020603050405020304" pitchFamily="18" charset="0"/>
              </a:rPr>
              <a:t>Progress on the plan is reported to the Board twice a year, in July and December</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41249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4C34A0-9E80-E06E-FBD2-D8EE25B1F299}"/>
              </a:ext>
            </a:extLst>
          </p:cNvPr>
          <p:cNvSpPr txBox="1"/>
          <p:nvPr/>
        </p:nvSpPr>
        <p:spPr>
          <a:xfrm>
            <a:off x="1530625" y="1326850"/>
            <a:ext cx="6586331" cy="4420313"/>
          </a:xfrm>
          <a:prstGeom prst="rect">
            <a:avLst/>
          </a:prstGeom>
          <a:noFill/>
        </p:spPr>
        <p:txBody>
          <a:bodyPr wrap="square">
            <a:spAutoFit/>
          </a:bodyPr>
          <a:lstStyle/>
          <a:p>
            <a:pPr marL="0" marR="0">
              <a:lnSpc>
                <a:spcPct val="115000"/>
              </a:lnSpc>
              <a:spcBef>
                <a:spcPts val="0"/>
              </a:spcBef>
              <a:spcAft>
                <a:spcPts val="0"/>
              </a:spcAft>
            </a:pPr>
            <a:r>
              <a:rPr lang="en-US" sz="2400" b="1" u="sng" dirty="0">
                <a:effectLst/>
                <a:latin typeface="Times New Roman" panose="02020603050405020304" pitchFamily="18" charset="0"/>
                <a:ea typeface="Times New Roman" panose="02020603050405020304" pitchFamily="18" charset="0"/>
              </a:rPr>
              <a:t>COMPONENTS OF THE PLAN OF WORK</a:t>
            </a:r>
            <a:endParaRPr lang="en-US" sz="16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400" b="1" u="none" strike="noStrike"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Identification of the committee Chair, Board liaison and HQ liaison</a:t>
            </a:r>
            <a:endParaRPr lang="en-US" sz="16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Committee description</a:t>
            </a:r>
            <a:endParaRPr lang="en-US" sz="16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Details on how the work of the committee aligns with the Association’s strategic plan and goals</a:t>
            </a:r>
            <a:endParaRPr lang="en-US" sz="16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Listing of the committee’s key deliverables for the coming year</a:t>
            </a:r>
            <a:endParaRPr lang="en-US" sz="16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Resources needed to accomplish the plan</a:t>
            </a:r>
            <a:endParaRPr lang="en-US" sz="16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If applicable, information on other committees or project teams that this committee is/will be working with in the coming year</a:t>
            </a:r>
            <a:endParaRPr lang="en-US" sz="16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i="1" dirty="0">
                <a:effectLst/>
                <a:latin typeface="Times New Roman" panose="02020603050405020304" pitchFamily="18" charset="0"/>
                <a:ea typeface="Times New Roman" panose="02020603050405020304" pitchFamily="18" charset="0"/>
              </a:rPr>
              <a:t>An explanation of the steps being taken by the committee to foster inclusivity</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93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48C0A8-A261-4846-C29B-CCCF6D6A4B19}"/>
              </a:ext>
            </a:extLst>
          </p:cNvPr>
          <p:cNvPicPr>
            <a:picLocks noChangeAspect="1"/>
          </p:cNvPicPr>
          <p:nvPr/>
        </p:nvPicPr>
        <p:blipFill>
          <a:blip r:embed="rId2"/>
          <a:stretch>
            <a:fillRect/>
          </a:stretch>
        </p:blipFill>
        <p:spPr>
          <a:xfrm>
            <a:off x="1743470" y="1191872"/>
            <a:ext cx="5657060" cy="5666127"/>
          </a:xfrm>
          <a:prstGeom prst="rect">
            <a:avLst/>
          </a:prstGeom>
        </p:spPr>
      </p:pic>
    </p:spTree>
    <p:extLst>
      <p:ext uri="{BB962C8B-B14F-4D97-AF65-F5344CB8AC3E}">
        <p14:creationId xmlns:p14="http://schemas.microsoft.com/office/powerpoint/2010/main" val="1887944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0B95D6-FD9F-D5AB-0E77-1434B51BA4A9}"/>
              </a:ext>
            </a:extLst>
          </p:cNvPr>
          <p:cNvPicPr>
            <a:picLocks noChangeAspect="1"/>
          </p:cNvPicPr>
          <p:nvPr/>
        </p:nvPicPr>
        <p:blipFill>
          <a:blip r:embed="rId2"/>
          <a:stretch>
            <a:fillRect/>
          </a:stretch>
        </p:blipFill>
        <p:spPr>
          <a:xfrm>
            <a:off x="1130996" y="1217098"/>
            <a:ext cx="6882007" cy="5640902"/>
          </a:xfrm>
          <a:prstGeom prst="rect">
            <a:avLst/>
          </a:prstGeom>
        </p:spPr>
      </p:pic>
    </p:spTree>
    <p:extLst>
      <p:ext uri="{BB962C8B-B14F-4D97-AF65-F5344CB8AC3E}">
        <p14:creationId xmlns:p14="http://schemas.microsoft.com/office/powerpoint/2010/main" val="380730229"/>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58E9C4FCBF2A4C91B6DEE2A2D57320" ma:contentTypeVersion="4" ma:contentTypeDescription="Create a new document." ma:contentTypeScope="" ma:versionID="48513a51dd2000cd8ae1d6ca3f950784">
  <xsd:schema xmlns:xsd="http://www.w3.org/2001/XMLSchema" xmlns:xs="http://www.w3.org/2001/XMLSchema" xmlns:p="http://schemas.microsoft.com/office/2006/metadata/properties" xmlns:ns3="002e9982-3c78-4ad6-aae5-41f99586d0a3" targetNamespace="http://schemas.microsoft.com/office/2006/metadata/properties" ma:root="true" ma:fieldsID="e9cb4e0fe07feb78f026be2ddd1fa7c8" ns3:_="">
    <xsd:import namespace="002e9982-3c78-4ad6-aae5-41f99586d0a3"/>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2e9982-3c78-4ad6-aae5-41f99586d0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3C2998-DDFB-401B-82B8-4E578EF5FE00}">
  <ds:schemaRef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schemas.microsoft.com/office/2006/documentManagement/types"/>
    <ds:schemaRef ds:uri="http://purl.org/dc/elements/1.1/"/>
    <ds:schemaRef ds:uri="002e9982-3c78-4ad6-aae5-41f99586d0a3"/>
    <ds:schemaRef ds:uri="http://purl.org/dc/terms/"/>
    <ds:schemaRef ds:uri="http://purl.org/dc/dcmitype/"/>
  </ds:schemaRefs>
</ds:datastoreItem>
</file>

<file path=customXml/itemProps2.xml><?xml version="1.0" encoding="utf-8"?>
<ds:datastoreItem xmlns:ds="http://schemas.openxmlformats.org/officeDocument/2006/customXml" ds:itemID="{ADBEE489-179A-475C-99E3-AD43C147F0A2}">
  <ds:schemaRefs>
    <ds:schemaRef ds:uri="http://schemas.microsoft.com/sharepoint/v3/contenttype/forms"/>
  </ds:schemaRefs>
</ds:datastoreItem>
</file>

<file path=customXml/itemProps3.xml><?xml version="1.0" encoding="utf-8"?>
<ds:datastoreItem xmlns:ds="http://schemas.openxmlformats.org/officeDocument/2006/customXml" ds:itemID="{33D3D209-1DF2-45D8-B1E0-7B6EABA49C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2e9982-3c78-4ad6-aae5-41f99586d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553</TotalTime>
  <Words>1410</Words>
  <Application>Microsoft Office PowerPoint</Application>
  <PresentationFormat>On-screen Show (4:3)</PresentationFormat>
  <Paragraphs>148</Paragraphs>
  <Slides>28</Slides>
  <Notes>0</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28</vt:i4>
      </vt:variant>
    </vt:vector>
  </HeadingPairs>
  <TitlesOfParts>
    <vt:vector size="40" baseType="lpstr">
      <vt:lpstr>Arial</vt:lpstr>
      <vt:lpstr>Calibri</vt:lpstr>
      <vt:lpstr>Calibri Light</vt:lpstr>
      <vt:lpstr>Open Sans</vt:lpstr>
      <vt:lpstr>Times New Roman</vt:lpstr>
      <vt:lpstr>Wingdings</vt:lpstr>
      <vt:lpstr>Custom Design</vt:lpstr>
      <vt:lpstr>1_Custom Design</vt:lpstr>
      <vt:lpstr>3_Custom Design</vt:lpstr>
      <vt:lpstr>5_Custom Design</vt:lpstr>
      <vt:lpstr>2_Custom Design</vt:lpstr>
      <vt:lpstr>4_Custom Design</vt:lpstr>
      <vt:lpstr>ALI - 2024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ALI - 2024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sjc</dc:creator>
  <cp:lastModifiedBy>Koehn, Kenneth F.</cp:lastModifiedBy>
  <cp:revision>86</cp:revision>
  <dcterms:created xsi:type="dcterms:W3CDTF">2009-07-31T19:42:43Z</dcterms:created>
  <dcterms:modified xsi:type="dcterms:W3CDTF">2024-03-04T22:06:02Z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0x0101001E58E9C4FCBF2A4C91B6DEE2A2D57320</vt:lpwstr>
  </property>
  <property fmtid="{D5CDD505-2E9C-101B-9397-08002B2CF9AE}" pid="3" name="_dlc_DocIdItemGuid">
    <vt:lpwstr>deeca415-3fb1-4c16-99f6-ab4a14424f58</vt:lpwstr>
  </property>
  <property fmtid="{D5CDD505-2E9C-101B-9397-08002B2CF9AE}" pid="4" name="MediaServiceImageTags">
    <vt:lpwstr/>
  </property>
</Properties>
</file>