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27.xml" ContentType="application/vnd.openxmlformats-officedocument.presentationml.slide+xml"/>
  <Override PartName="/ppt/slides/slide28.xml" ContentType="application/vnd.openxmlformats-officedocument.presentationml.slide+xml"/>
  <Override PartName="/ppt/presentation.xml" ContentType="application/vnd.openxmlformats-officedocument.presentationml.presentation.main+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Masters/slideMaster5.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49.xml" ContentType="application/vnd.openxmlformats-officedocument.presentationml.slideLayout+xml"/>
  <Override PartName="/ppt/slideMasters/slideMaster1.xml" ContentType="application/vnd.openxmlformats-officedocument.presentationml.slideMaster+xml"/>
  <Override PartName="/ppt/slideLayouts/slideLayout5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66.xml" ContentType="application/vnd.openxmlformats-officedocument.presentationml.slideLayout+xml"/>
  <Override PartName="/ppt/slideLayouts/slideLayout50.xml" ContentType="application/vnd.openxmlformats-officedocument.presentationml.slideLayout+xml"/>
  <Override PartName="/ppt/slideLayouts/slideLayout59.xml" ContentType="application/vnd.openxmlformats-officedocument.presentationml.slideLayout+xml"/>
  <Override PartName="/ppt/slideLayouts/slideLayout62.xml" ContentType="application/vnd.openxmlformats-officedocument.presentationml.slideLayout+xml"/>
  <Override PartName="/ppt/slideLayouts/slideLayout65.xml" ContentType="application/vnd.openxmlformats-officedocument.presentationml.slideLayout+xml"/>
  <Override PartName="/ppt/slideLayouts/slideLayout57.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8.xml" ContentType="application/vnd.openxmlformats-officedocument.presentationml.slideLayout+xml"/>
  <Override PartName="/ppt/slideLayouts/slideLayout63.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theme/theme7.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697" r:id="rId2"/>
    <p:sldMasterId id="2147483721" r:id="rId3"/>
    <p:sldMasterId id="2147483745" r:id="rId4"/>
    <p:sldMasterId id="2147483709" r:id="rId5"/>
    <p:sldMasterId id="2147483733" r:id="rId6"/>
  </p:sldMasterIdLst>
  <p:notesMasterIdLst>
    <p:notesMasterId r:id="rId35"/>
  </p:notesMasterIdLst>
  <p:sldIdLst>
    <p:sldId id="256" r:id="rId7"/>
    <p:sldId id="259" r:id="rId8"/>
    <p:sldId id="257" r:id="rId9"/>
    <p:sldId id="260" r:id="rId10"/>
    <p:sldId id="258" r:id="rId11"/>
    <p:sldId id="261" r:id="rId12"/>
    <p:sldId id="262" r:id="rId13"/>
    <p:sldId id="263" r:id="rId14"/>
    <p:sldId id="264" r:id="rId15"/>
    <p:sldId id="284" r:id="rId16"/>
    <p:sldId id="276" r:id="rId17"/>
    <p:sldId id="282" r:id="rId18"/>
    <p:sldId id="278" r:id="rId19"/>
    <p:sldId id="279" r:id="rId20"/>
    <p:sldId id="280" r:id="rId21"/>
    <p:sldId id="281" r:id="rId22"/>
    <p:sldId id="277" r:id="rId23"/>
    <p:sldId id="270" r:id="rId24"/>
    <p:sldId id="266" r:id="rId25"/>
    <p:sldId id="274" r:id="rId26"/>
    <p:sldId id="272" r:id="rId27"/>
    <p:sldId id="268" r:id="rId28"/>
    <p:sldId id="271" r:id="rId29"/>
    <p:sldId id="273" r:id="rId30"/>
    <p:sldId id="275" r:id="rId31"/>
    <p:sldId id="286" r:id="rId32"/>
    <p:sldId id="285" r:id="rId33"/>
    <p:sldId id="269" r:id="rId3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C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7" autoAdjust="0"/>
    <p:restoredTop sz="54218" autoAdjust="0"/>
  </p:normalViewPr>
  <p:slideViewPr>
    <p:cSldViewPr snapToGrid="0" snapToObjects="1">
      <p:cViewPr varScale="1">
        <p:scale>
          <a:sx n="34" d="100"/>
          <a:sy n="34" d="100"/>
        </p:scale>
        <p:origin x="216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724E4-CE9D-4932-A3AE-9B6FAFA0F3B3}" type="datetimeFigureOut">
              <a:rPr lang="en-US" smtClean="0"/>
              <a:t>9/26/2019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F615B-FBC2-43B5-A8C9-DCEBDBB0FCD6}" type="slidenum">
              <a:rPr lang="en-US" smtClean="0"/>
              <a:t>‹#›</a:t>
            </a:fld>
            <a:endParaRPr lang="en-US"/>
          </a:p>
        </p:txBody>
      </p:sp>
    </p:spTree>
    <p:extLst>
      <p:ext uri="{BB962C8B-B14F-4D97-AF65-F5344CB8AC3E}">
        <p14:creationId xmlns:p14="http://schemas.microsoft.com/office/powerpoint/2010/main" val="1471151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r>
              <a:rPr lang="en-US" baseline="0" dirty="0"/>
              <a:t> </a:t>
            </a:r>
            <a:r>
              <a:rPr lang="en-US" dirty="0"/>
              <a:t>for</a:t>
            </a:r>
            <a:r>
              <a:rPr lang="en-US" baseline="0" dirty="0"/>
              <a:t> joining in on the 1</a:t>
            </a:r>
            <a:r>
              <a:rPr lang="en-US" baseline="30000" dirty="0"/>
              <a:t>st</a:t>
            </a:r>
            <a:r>
              <a:rPr lang="en-US" baseline="0" dirty="0"/>
              <a:t> of the CRT’s  Chapter Resource Educational Series. This is a new series designed by the Chapter Resource Team to bring mini CLI sessions to chapter leaders throughout the year.  Other sessions will be designed around membership engagement, volunteerism, education, etc. and will answer some of the most common questions.  The sessions will be in presentation or roundtable form.  If there are things you would like to hear about, please email chapters@alanet.org.</a:t>
            </a:r>
          </a:p>
          <a:p>
            <a:endParaRPr lang="en-US" baseline="0" dirty="0"/>
          </a:p>
          <a:p>
            <a:r>
              <a:rPr lang="en-US" baseline="0" dirty="0"/>
              <a:t>Today Paul and I will discuss elements of Facebook, LinkedIn and Twitter.  Then, tune in on October 8 for a Social Media Roundtable to hear how other chapters have successfully used various social media platforms.</a:t>
            </a:r>
          </a:p>
          <a:p>
            <a:endParaRPr lang="en-US" baseline="0" dirty="0"/>
          </a:p>
          <a:p>
            <a:r>
              <a:rPr lang="en-US" baseline="0" dirty="0"/>
              <a:t>Everyone is muted for this meeting.  If you have questions, please use the Chat feature at the bottom of your screen and Deanna Lopez will ensure that those are addressed during today’s presentation.</a:t>
            </a:r>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a:t>
            </a:fld>
            <a:endParaRPr lang="en-US"/>
          </a:p>
        </p:txBody>
      </p:sp>
    </p:spTree>
    <p:extLst>
      <p:ext uri="{BB962C8B-B14F-4D97-AF65-F5344CB8AC3E}">
        <p14:creationId xmlns:p14="http://schemas.microsoft.com/office/powerpoint/2010/main" val="1309589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17</a:t>
            </a:fld>
            <a:endParaRPr lang="en-US"/>
          </a:p>
        </p:txBody>
      </p:sp>
    </p:spTree>
    <p:extLst>
      <p:ext uri="{BB962C8B-B14F-4D97-AF65-F5344CB8AC3E}">
        <p14:creationId xmlns:p14="http://schemas.microsoft.com/office/powerpoint/2010/main" val="876469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18</a:t>
            </a:fld>
            <a:endParaRPr lang="en-US"/>
          </a:p>
        </p:txBody>
      </p:sp>
    </p:spTree>
    <p:extLst>
      <p:ext uri="{BB962C8B-B14F-4D97-AF65-F5344CB8AC3E}">
        <p14:creationId xmlns:p14="http://schemas.microsoft.com/office/powerpoint/2010/main" val="1792427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19</a:t>
            </a:fld>
            <a:endParaRPr lang="en-US"/>
          </a:p>
        </p:txBody>
      </p:sp>
    </p:spTree>
    <p:extLst>
      <p:ext uri="{BB962C8B-B14F-4D97-AF65-F5344CB8AC3E}">
        <p14:creationId xmlns:p14="http://schemas.microsoft.com/office/powerpoint/2010/main" val="3916812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21</a:t>
            </a:fld>
            <a:endParaRPr lang="en-US"/>
          </a:p>
        </p:txBody>
      </p:sp>
    </p:spTree>
    <p:extLst>
      <p:ext uri="{BB962C8B-B14F-4D97-AF65-F5344CB8AC3E}">
        <p14:creationId xmlns:p14="http://schemas.microsoft.com/office/powerpoint/2010/main" val="2768533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24</a:t>
            </a:fld>
            <a:endParaRPr lang="en-US"/>
          </a:p>
        </p:txBody>
      </p:sp>
    </p:spTree>
    <p:extLst>
      <p:ext uri="{BB962C8B-B14F-4D97-AF65-F5344CB8AC3E}">
        <p14:creationId xmlns:p14="http://schemas.microsoft.com/office/powerpoint/2010/main" val="106667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26</a:t>
            </a:fld>
            <a:endParaRPr lang="en-US"/>
          </a:p>
        </p:txBody>
      </p:sp>
    </p:spTree>
    <p:extLst>
      <p:ext uri="{BB962C8B-B14F-4D97-AF65-F5344CB8AC3E}">
        <p14:creationId xmlns:p14="http://schemas.microsoft.com/office/powerpoint/2010/main" val="1328882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27</a:t>
            </a:fld>
            <a:endParaRPr lang="en-US"/>
          </a:p>
        </p:txBody>
      </p:sp>
    </p:spTree>
    <p:extLst>
      <p:ext uri="{BB962C8B-B14F-4D97-AF65-F5344CB8AC3E}">
        <p14:creationId xmlns:p14="http://schemas.microsoft.com/office/powerpoint/2010/main" val="205968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4</a:t>
            </a:fld>
            <a:endParaRPr lang="en-US"/>
          </a:p>
        </p:txBody>
      </p:sp>
    </p:spTree>
    <p:extLst>
      <p:ext uri="{BB962C8B-B14F-4D97-AF65-F5344CB8AC3E}">
        <p14:creationId xmlns:p14="http://schemas.microsoft.com/office/powerpoint/2010/main" val="3333821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5</a:t>
            </a:fld>
            <a:endParaRPr lang="en-US"/>
          </a:p>
        </p:txBody>
      </p:sp>
    </p:spTree>
    <p:extLst>
      <p:ext uri="{BB962C8B-B14F-4D97-AF65-F5344CB8AC3E}">
        <p14:creationId xmlns:p14="http://schemas.microsoft.com/office/powerpoint/2010/main" val="840538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6</a:t>
            </a:fld>
            <a:endParaRPr lang="en-US"/>
          </a:p>
        </p:txBody>
      </p:sp>
    </p:spTree>
    <p:extLst>
      <p:ext uri="{BB962C8B-B14F-4D97-AF65-F5344CB8AC3E}">
        <p14:creationId xmlns:p14="http://schemas.microsoft.com/office/powerpoint/2010/main" val="426397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9</a:t>
            </a:fld>
            <a:endParaRPr lang="en-US"/>
          </a:p>
        </p:txBody>
      </p:sp>
    </p:spTree>
    <p:extLst>
      <p:ext uri="{BB962C8B-B14F-4D97-AF65-F5344CB8AC3E}">
        <p14:creationId xmlns:p14="http://schemas.microsoft.com/office/powerpoint/2010/main" val="179098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11</a:t>
            </a:fld>
            <a:endParaRPr lang="en-US"/>
          </a:p>
        </p:txBody>
      </p:sp>
    </p:spTree>
    <p:extLst>
      <p:ext uri="{BB962C8B-B14F-4D97-AF65-F5344CB8AC3E}">
        <p14:creationId xmlns:p14="http://schemas.microsoft.com/office/powerpoint/2010/main" val="1405932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12</a:t>
            </a:fld>
            <a:endParaRPr lang="en-US"/>
          </a:p>
        </p:txBody>
      </p:sp>
    </p:spTree>
    <p:extLst>
      <p:ext uri="{BB962C8B-B14F-4D97-AF65-F5344CB8AC3E}">
        <p14:creationId xmlns:p14="http://schemas.microsoft.com/office/powerpoint/2010/main" val="1337627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14</a:t>
            </a:fld>
            <a:endParaRPr lang="en-US"/>
          </a:p>
        </p:txBody>
      </p:sp>
    </p:spTree>
    <p:extLst>
      <p:ext uri="{BB962C8B-B14F-4D97-AF65-F5344CB8AC3E}">
        <p14:creationId xmlns:p14="http://schemas.microsoft.com/office/powerpoint/2010/main" val="2655632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FF615B-FBC2-43B5-A8C9-DCEBDBB0FCD6}" type="slidenum">
              <a:rPr lang="en-US" smtClean="0"/>
              <a:t>16</a:t>
            </a:fld>
            <a:endParaRPr lang="en-US"/>
          </a:p>
        </p:txBody>
      </p:sp>
    </p:spTree>
    <p:extLst>
      <p:ext uri="{BB962C8B-B14F-4D97-AF65-F5344CB8AC3E}">
        <p14:creationId xmlns:p14="http://schemas.microsoft.com/office/powerpoint/2010/main" val="1482796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A062A8E9-82DA-402E-A69D-F9C657DE0F4F}"/>
              </a:ext>
            </a:extLst>
          </p:cNvPr>
          <p:cNvSpPr>
            <a:spLocks noGrp="1" noChangeArrowheads="1"/>
          </p:cNvSpPr>
          <p:nvPr>
            <p:ph type="dt" sz="half" idx="10"/>
          </p:nvPr>
        </p:nvSpPr>
        <p:spPr>
          <a:ln/>
        </p:spPr>
        <p:txBody>
          <a:bodyPr/>
          <a:lstStyle>
            <a:lvl1pPr>
              <a:defRPr/>
            </a:lvl1pPr>
          </a:lstStyle>
          <a:p>
            <a:pPr>
              <a:defRPr/>
            </a:pPr>
            <a:fld id="{51BE99CE-4CC8-4439-BCAF-D9D016461513}" type="datetime1">
              <a:rPr lang="en-US" altLang="en-US"/>
              <a:pPr>
                <a:defRPr/>
              </a:pPr>
              <a:t>9/26/2019</a:t>
            </a:fld>
            <a:endParaRPr lang="en-US" altLang="en-US"/>
          </a:p>
        </p:txBody>
      </p:sp>
      <p:sp>
        <p:nvSpPr>
          <p:cNvPr id="5" name="Rectangle 5">
            <a:extLst>
              <a:ext uri="{FF2B5EF4-FFF2-40B4-BE49-F238E27FC236}">
                <a16:creationId xmlns:a16="http://schemas.microsoft.com/office/drawing/2014/main" id="{503FA520-CD35-4001-A20B-E9646F732A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86FF3C2-6349-40F8-AC99-9F4041B85289}"/>
              </a:ext>
            </a:extLst>
          </p:cNvPr>
          <p:cNvSpPr>
            <a:spLocks noGrp="1" noChangeArrowheads="1"/>
          </p:cNvSpPr>
          <p:nvPr>
            <p:ph type="sldNum" sz="quarter" idx="12"/>
          </p:nvPr>
        </p:nvSpPr>
        <p:spPr>
          <a:ln/>
        </p:spPr>
        <p:txBody>
          <a:bodyPr/>
          <a:lstStyle>
            <a:lvl1pPr>
              <a:defRPr/>
            </a:lvl1pPr>
          </a:lstStyle>
          <a:p>
            <a:pPr>
              <a:defRPr/>
            </a:pPr>
            <a:fld id="{9618705A-0FA5-4721-9C69-0B6C3A6A58D5}" type="slidenum">
              <a:rPr lang="en-US" altLang="en-US"/>
              <a:pPr>
                <a:defRPr/>
              </a:pPr>
              <a:t>‹#›</a:t>
            </a:fld>
            <a:endParaRPr lang="en-US" altLang="en-US"/>
          </a:p>
        </p:txBody>
      </p:sp>
    </p:spTree>
    <p:extLst>
      <p:ext uri="{BB962C8B-B14F-4D97-AF65-F5344CB8AC3E}">
        <p14:creationId xmlns:p14="http://schemas.microsoft.com/office/powerpoint/2010/main" val="199762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55A910-18FB-4A61-AFBA-1FB2C2F5F300}"/>
              </a:ext>
            </a:extLst>
          </p:cNvPr>
          <p:cNvSpPr>
            <a:spLocks noGrp="1" noChangeArrowheads="1"/>
          </p:cNvSpPr>
          <p:nvPr>
            <p:ph type="dt" sz="half" idx="10"/>
          </p:nvPr>
        </p:nvSpPr>
        <p:spPr>
          <a:ln/>
        </p:spPr>
        <p:txBody>
          <a:bodyPr/>
          <a:lstStyle>
            <a:lvl1pPr>
              <a:defRPr/>
            </a:lvl1pPr>
          </a:lstStyle>
          <a:p>
            <a:pPr>
              <a:defRPr/>
            </a:pPr>
            <a:fld id="{C675D1BD-FFE9-40F7-882E-97EE1D5347DA}" type="datetime1">
              <a:rPr lang="en-US" altLang="en-US"/>
              <a:pPr>
                <a:defRPr/>
              </a:pPr>
              <a:t>9/26/2019</a:t>
            </a:fld>
            <a:endParaRPr lang="en-US" altLang="en-US"/>
          </a:p>
        </p:txBody>
      </p:sp>
      <p:sp>
        <p:nvSpPr>
          <p:cNvPr id="5" name="Rectangle 5">
            <a:extLst>
              <a:ext uri="{FF2B5EF4-FFF2-40B4-BE49-F238E27FC236}">
                <a16:creationId xmlns:a16="http://schemas.microsoft.com/office/drawing/2014/main" id="{CDED9265-FE92-4A88-A812-B23A8F3C759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8FF496A-FC90-4D21-BEF8-1EC4BD7DD2BF}"/>
              </a:ext>
            </a:extLst>
          </p:cNvPr>
          <p:cNvSpPr>
            <a:spLocks noGrp="1" noChangeArrowheads="1"/>
          </p:cNvSpPr>
          <p:nvPr>
            <p:ph type="sldNum" sz="quarter" idx="12"/>
          </p:nvPr>
        </p:nvSpPr>
        <p:spPr>
          <a:ln/>
        </p:spPr>
        <p:txBody>
          <a:bodyPr/>
          <a:lstStyle>
            <a:lvl1pPr>
              <a:defRPr/>
            </a:lvl1pPr>
          </a:lstStyle>
          <a:p>
            <a:pPr>
              <a:defRPr/>
            </a:pPr>
            <a:fld id="{BBC02B1A-CDA1-4C8B-849F-C0035088216A}" type="slidenum">
              <a:rPr lang="en-US" altLang="en-US"/>
              <a:pPr>
                <a:defRPr/>
              </a:pPr>
              <a:t>‹#›</a:t>
            </a:fld>
            <a:endParaRPr lang="en-US" altLang="en-US"/>
          </a:p>
        </p:txBody>
      </p:sp>
    </p:spTree>
    <p:extLst>
      <p:ext uri="{BB962C8B-B14F-4D97-AF65-F5344CB8AC3E}">
        <p14:creationId xmlns:p14="http://schemas.microsoft.com/office/powerpoint/2010/main" val="283182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6E724A1-1396-475D-87F0-E22CED007EA9}"/>
              </a:ext>
            </a:extLst>
          </p:cNvPr>
          <p:cNvSpPr>
            <a:spLocks noGrp="1" noChangeArrowheads="1"/>
          </p:cNvSpPr>
          <p:nvPr>
            <p:ph type="dt" sz="half" idx="10"/>
          </p:nvPr>
        </p:nvSpPr>
        <p:spPr>
          <a:ln/>
        </p:spPr>
        <p:txBody>
          <a:bodyPr/>
          <a:lstStyle>
            <a:lvl1pPr>
              <a:defRPr/>
            </a:lvl1pPr>
          </a:lstStyle>
          <a:p>
            <a:pPr>
              <a:defRPr/>
            </a:pPr>
            <a:fld id="{9EE8B248-1235-44EE-9641-516AAB8EE891}" type="datetime1">
              <a:rPr lang="en-US" altLang="en-US"/>
              <a:pPr>
                <a:defRPr/>
              </a:pPr>
              <a:t>9/26/2019</a:t>
            </a:fld>
            <a:endParaRPr lang="en-US" altLang="en-US"/>
          </a:p>
        </p:txBody>
      </p:sp>
      <p:sp>
        <p:nvSpPr>
          <p:cNvPr id="5" name="Rectangle 5">
            <a:extLst>
              <a:ext uri="{FF2B5EF4-FFF2-40B4-BE49-F238E27FC236}">
                <a16:creationId xmlns:a16="http://schemas.microsoft.com/office/drawing/2014/main" id="{A6954B68-3331-4B85-A650-417507A930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B09B899-19D4-4ED3-9ECA-EEEBA53F03DE}"/>
              </a:ext>
            </a:extLst>
          </p:cNvPr>
          <p:cNvSpPr>
            <a:spLocks noGrp="1" noChangeArrowheads="1"/>
          </p:cNvSpPr>
          <p:nvPr>
            <p:ph type="sldNum" sz="quarter" idx="12"/>
          </p:nvPr>
        </p:nvSpPr>
        <p:spPr>
          <a:ln/>
        </p:spPr>
        <p:txBody>
          <a:bodyPr/>
          <a:lstStyle>
            <a:lvl1pPr>
              <a:defRPr/>
            </a:lvl1pPr>
          </a:lstStyle>
          <a:p>
            <a:pPr>
              <a:defRPr/>
            </a:pPr>
            <a:fld id="{EC13E03F-A344-427F-ACA3-D6EF075255A7}" type="slidenum">
              <a:rPr lang="en-US" altLang="en-US"/>
              <a:pPr>
                <a:defRPr/>
              </a:pPr>
              <a:t>‹#›</a:t>
            </a:fld>
            <a:endParaRPr lang="en-US" altLang="en-US"/>
          </a:p>
        </p:txBody>
      </p:sp>
    </p:spTree>
    <p:extLst>
      <p:ext uri="{BB962C8B-B14F-4D97-AF65-F5344CB8AC3E}">
        <p14:creationId xmlns:p14="http://schemas.microsoft.com/office/powerpoint/2010/main" val="3202102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1738-01BC-4F78-B71F-108A4F70DA4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2E3E7D-642C-4C8B-8F76-B6C33629EE1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09447E-161F-40A8-9979-0457CCD63148}"/>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5" name="Footer Placeholder 4">
            <a:extLst>
              <a:ext uri="{FF2B5EF4-FFF2-40B4-BE49-F238E27FC236}">
                <a16:creationId xmlns:a16="http://schemas.microsoft.com/office/drawing/2014/main" id="{A84802CE-9DB0-4778-A810-DD96A28E5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8BF9E-27EB-408C-A12A-20378759CAF3}"/>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72857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F631-022F-4E2C-8FD9-FE8B04466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70EA87-F69C-4BC9-88BC-04D4A4ABF0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31370-5CE2-48AF-BC8A-6163CEB6E370}"/>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5" name="Footer Placeholder 4">
            <a:extLst>
              <a:ext uri="{FF2B5EF4-FFF2-40B4-BE49-F238E27FC236}">
                <a16:creationId xmlns:a16="http://schemas.microsoft.com/office/drawing/2014/main" id="{C4325619-BDB3-4941-A4E0-F45CA6EC5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63D1-7C6F-4F21-884D-291D0F9DBE6D}"/>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76612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5D95-2372-489C-B1DE-7707193EAF7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0217E3-2CCF-4A29-9173-94F3F6401C79}"/>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E5C325-3F2C-4247-8157-31954BAA2FF7}"/>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5" name="Footer Placeholder 4">
            <a:extLst>
              <a:ext uri="{FF2B5EF4-FFF2-40B4-BE49-F238E27FC236}">
                <a16:creationId xmlns:a16="http://schemas.microsoft.com/office/drawing/2014/main" id="{08E1D89D-3639-46C3-8EAD-E21AF911CF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E7059E-A66B-42EC-A85D-10FB93DC221A}"/>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2916809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E8B6-AAEE-4636-8772-1608B5CAA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8A181E-6CE8-4C52-AEC6-C8BC511F218F}"/>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FAC804-95B5-4CFC-911D-D415CBE0083F}"/>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E44C75-CED3-4E7E-B0AF-B25BBA536403}"/>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6" name="Footer Placeholder 5">
            <a:extLst>
              <a:ext uri="{FF2B5EF4-FFF2-40B4-BE49-F238E27FC236}">
                <a16:creationId xmlns:a16="http://schemas.microsoft.com/office/drawing/2014/main" id="{B4EF1249-88A5-401E-A921-247DDAA53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DCC44-4E34-4E6D-8B11-D4D18E0E1197}"/>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3551596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963D8-A6F1-47D1-8C04-C8C80F24FE6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1C0EB0-5270-46AF-A70E-FDD0E43A319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BAF014-4263-47DB-AD55-A096C97B8B0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BBA4A-AE4A-475C-8155-823114A27FD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9F7A41-545C-4244-BC9A-2A4DB6AC05E5}"/>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A4296-2660-4D33-BB79-A5197B07F569}"/>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8" name="Footer Placeholder 7">
            <a:extLst>
              <a:ext uri="{FF2B5EF4-FFF2-40B4-BE49-F238E27FC236}">
                <a16:creationId xmlns:a16="http://schemas.microsoft.com/office/drawing/2014/main" id="{CA04D1BF-48A9-4B01-8170-B01F5775C7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7DB29B-5D28-41E1-9D7E-976F615CF42A}"/>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2059204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9302-7C68-4C3E-B25E-53BD2EF9E9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F26B91-FA47-4BE7-8621-F54AA92D59E2}"/>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4" name="Footer Placeholder 3">
            <a:extLst>
              <a:ext uri="{FF2B5EF4-FFF2-40B4-BE49-F238E27FC236}">
                <a16:creationId xmlns:a16="http://schemas.microsoft.com/office/drawing/2014/main" id="{EDB11EDB-8B77-448E-BE67-230C81ED60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43493A-4790-4C26-BE29-8CDFD737DE94}"/>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587798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6EC3D-09C7-4C84-A18B-2D3222FF2E0F}"/>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3" name="Footer Placeholder 2">
            <a:extLst>
              <a:ext uri="{FF2B5EF4-FFF2-40B4-BE49-F238E27FC236}">
                <a16:creationId xmlns:a16="http://schemas.microsoft.com/office/drawing/2014/main" id="{506056E8-8E73-41F3-A8FA-2DFA8F36D5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742EBD-15E1-478C-8498-0F120533802D}"/>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3949474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29A5-544C-414A-BCB3-10A87AC6F0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574CF4-5EE0-486F-BAFF-083FDC16CA4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4D9025-C374-4FC8-9841-989190B7DF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425265-CAAB-4B18-951F-BA2D29E52B0D}"/>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6" name="Footer Placeholder 5">
            <a:extLst>
              <a:ext uri="{FF2B5EF4-FFF2-40B4-BE49-F238E27FC236}">
                <a16:creationId xmlns:a16="http://schemas.microsoft.com/office/drawing/2014/main" id="{BD0A462E-31E1-4D41-A48A-84CDCD178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48BA0B-7FBF-498B-AB40-AE0A46858FD5}"/>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401286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8D83BA0-44EB-4B3C-A69A-A36912641D85}"/>
              </a:ext>
            </a:extLst>
          </p:cNvPr>
          <p:cNvSpPr>
            <a:spLocks noGrp="1" noChangeArrowheads="1"/>
          </p:cNvSpPr>
          <p:nvPr>
            <p:ph type="dt" sz="half" idx="10"/>
          </p:nvPr>
        </p:nvSpPr>
        <p:spPr>
          <a:ln/>
        </p:spPr>
        <p:txBody>
          <a:bodyPr/>
          <a:lstStyle>
            <a:lvl1pPr>
              <a:defRPr/>
            </a:lvl1pPr>
          </a:lstStyle>
          <a:p>
            <a:pPr>
              <a:defRPr/>
            </a:pPr>
            <a:fld id="{1F595179-CC05-4F34-A7B1-AE0AE9C9742D}" type="datetime1">
              <a:rPr lang="en-US" altLang="en-US"/>
              <a:pPr>
                <a:defRPr/>
              </a:pPr>
              <a:t>9/26/2019</a:t>
            </a:fld>
            <a:endParaRPr lang="en-US" altLang="en-US"/>
          </a:p>
        </p:txBody>
      </p:sp>
      <p:sp>
        <p:nvSpPr>
          <p:cNvPr id="5" name="Rectangle 5">
            <a:extLst>
              <a:ext uri="{FF2B5EF4-FFF2-40B4-BE49-F238E27FC236}">
                <a16:creationId xmlns:a16="http://schemas.microsoft.com/office/drawing/2014/main" id="{19D13AE4-68FE-42A6-8090-2C1E17A28A7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81076D5-66F6-4F5F-9004-EFC3F597B442}"/>
              </a:ext>
            </a:extLst>
          </p:cNvPr>
          <p:cNvSpPr>
            <a:spLocks noGrp="1" noChangeArrowheads="1"/>
          </p:cNvSpPr>
          <p:nvPr>
            <p:ph type="sldNum" sz="quarter" idx="12"/>
          </p:nvPr>
        </p:nvSpPr>
        <p:spPr>
          <a:ln/>
        </p:spPr>
        <p:txBody>
          <a:bodyPr/>
          <a:lstStyle>
            <a:lvl1pPr>
              <a:defRPr/>
            </a:lvl1pPr>
          </a:lstStyle>
          <a:p>
            <a:pPr>
              <a:defRPr/>
            </a:pPr>
            <a:fld id="{251EB359-622C-4805-8F30-4F658232FDEA}" type="slidenum">
              <a:rPr lang="en-US" altLang="en-US"/>
              <a:pPr>
                <a:defRPr/>
              </a:pPr>
              <a:t>‹#›</a:t>
            </a:fld>
            <a:endParaRPr lang="en-US" altLang="en-US"/>
          </a:p>
        </p:txBody>
      </p:sp>
    </p:spTree>
    <p:extLst>
      <p:ext uri="{BB962C8B-B14F-4D97-AF65-F5344CB8AC3E}">
        <p14:creationId xmlns:p14="http://schemas.microsoft.com/office/powerpoint/2010/main" val="3577534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4192-D7F9-4A9D-BD2A-A86F89CFAF3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95E1FB-9401-4458-9147-9D0EB9FB33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CB6AF-315D-4DC8-A6B3-159A49612D7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2B5BB9-98E8-4E9F-8A6E-58300B808F04}"/>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6" name="Footer Placeholder 5">
            <a:extLst>
              <a:ext uri="{FF2B5EF4-FFF2-40B4-BE49-F238E27FC236}">
                <a16:creationId xmlns:a16="http://schemas.microsoft.com/office/drawing/2014/main" id="{19023003-067C-48C9-AEBA-BAE496C3BF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F3D9D-0D4F-4B12-AF25-63E91621870C}"/>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2070907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2694-46B8-49E7-A2A2-4BA933D042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5E3BD7-1D34-49A2-B4A1-486619DEBA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2C39F-480D-455C-B04C-F4702F341CAA}"/>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5" name="Footer Placeholder 4">
            <a:extLst>
              <a:ext uri="{FF2B5EF4-FFF2-40B4-BE49-F238E27FC236}">
                <a16:creationId xmlns:a16="http://schemas.microsoft.com/office/drawing/2014/main" id="{AAA750E7-9D1C-4D6F-B263-5FACE0243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83706-2965-4A11-A373-DE5C107076C8}"/>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2885273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9204AA-87B9-45D8-8D88-1F6AE1E7490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E015B4-F7EE-4D3C-BA5D-937A5CC7F56B}"/>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EACF2-147F-4357-B3BD-830F9F4F35C4}"/>
              </a:ext>
            </a:extLst>
          </p:cNvPr>
          <p:cNvSpPr>
            <a:spLocks noGrp="1"/>
          </p:cNvSpPr>
          <p:nvPr>
            <p:ph type="dt" sz="half" idx="10"/>
          </p:nvPr>
        </p:nvSpPr>
        <p:spPr/>
        <p:txBody>
          <a:bodyPr/>
          <a:lstStyle/>
          <a:p>
            <a:fld id="{7F56BA3B-EF6C-4B02-93CE-C36F4DF92496}" type="datetimeFigureOut">
              <a:rPr lang="en-US" smtClean="0"/>
              <a:t>9/26/2019</a:t>
            </a:fld>
            <a:endParaRPr lang="en-US"/>
          </a:p>
        </p:txBody>
      </p:sp>
      <p:sp>
        <p:nvSpPr>
          <p:cNvPr id="5" name="Footer Placeholder 4">
            <a:extLst>
              <a:ext uri="{FF2B5EF4-FFF2-40B4-BE49-F238E27FC236}">
                <a16:creationId xmlns:a16="http://schemas.microsoft.com/office/drawing/2014/main" id="{EBFDFFC5-0418-4597-A808-CD2195C07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8A07EA-4CFF-4D22-8C3D-7872375B6315}"/>
              </a:ext>
            </a:extLst>
          </p:cNvPr>
          <p:cNvSpPr>
            <a:spLocks noGrp="1"/>
          </p:cNvSpPr>
          <p:nvPr>
            <p:ph type="sldNum" sz="quarter" idx="12"/>
          </p:nvPr>
        </p:nvSpPr>
        <p:spPr/>
        <p:txBody>
          <a:bodyPr/>
          <a:lstStyle/>
          <a:p>
            <a:fld id="{1700FC08-1686-4295-9710-A23BE79DFD35}" type="slidenum">
              <a:rPr lang="en-US" smtClean="0"/>
              <a:t>‹#›</a:t>
            </a:fld>
            <a:endParaRPr lang="en-US"/>
          </a:p>
        </p:txBody>
      </p:sp>
    </p:spTree>
    <p:extLst>
      <p:ext uri="{BB962C8B-B14F-4D97-AF65-F5344CB8AC3E}">
        <p14:creationId xmlns:p14="http://schemas.microsoft.com/office/powerpoint/2010/main" val="4103576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6BC0-89BD-46CE-9F04-C82DE25062C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09DEF6-7A66-4B60-B04F-8DEA096196C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2E7ECA-BA13-4DF7-B6EA-82B760F1D199}"/>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5" name="Footer Placeholder 4">
            <a:extLst>
              <a:ext uri="{FF2B5EF4-FFF2-40B4-BE49-F238E27FC236}">
                <a16:creationId xmlns:a16="http://schemas.microsoft.com/office/drawing/2014/main" id="{A3C616E3-42D8-4BD3-83BF-CCE15BBCE6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4A811-179F-46C3-98EB-042B361E8BFD}"/>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114638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2B20-F022-4726-8A9A-C4C47E2D6D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B8C202-EEB1-425B-BBC0-4044DC95B1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94AA9-896A-49FE-936A-CD3C1CD3047B}"/>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5" name="Footer Placeholder 4">
            <a:extLst>
              <a:ext uri="{FF2B5EF4-FFF2-40B4-BE49-F238E27FC236}">
                <a16:creationId xmlns:a16="http://schemas.microsoft.com/office/drawing/2014/main" id="{B559C668-D421-449A-BAC1-9DA855F5C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DE7C5-6371-4A93-8942-BE39405BD798}"/>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18968956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E3B7-DFCE-431F-BA12-B4C63949C0C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C54E7B-03DF-4389-8B0D-0D52EBC9D65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6775B7-89F1-4D48-AD89-B18C571850D5}"/>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5" name="Footer Placeholder 4">
            <a:extLst>
              <a:ext uri="{FF2B5EF4-FFF2-40B4-BE49-F238E27FC236}">
                <a16:creationId xmlns:a16="http://schemas.microsoft.com/office/drawing/2014/main" id="{2EAE547D-A857-4F0B-AC88-F26D7E3B4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AF331-930D-4C75-A9C3-5D85090D5992}"/>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24723776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07A0-D2F5-4B7E-AB26-40ADC182B4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3055DC-D795-49A9-9F9A-3E9CF0BD03A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4090AB-E011-467D-B694-1BD3081A5850}"/>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1D3CAD-F737-41B7-A215-FFEBC55809FE}"/>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6" name="Footer Placeholder 5">
            <a:extLst>
              <a:ext uri="{FF2B5EF4-FFF2-40B4-BE49-F238E27FC236}">
                <a16:creationId xmlns:a16="http://schemas.microsoft.com/office/drawing/2014/main" id="{241B58E7-1954-4238-A458-9CD1E8CC4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291C90-CB29-4A61-ACCF-E9D6524ABE82}"/>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429656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48305-32E0-41EA-874B-43C8FB84523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3C1D2C-1FB8-4E50-B891-AD6E9291EBF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60A83A-9376-4441-AFCF-A2C656830D5F}"/>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2FDD5-FABB-435C-81FE-E79E44360A5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7139FE-84DD-4608-B6B5-6F7D9F4F5E8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004E22-7F57-427F-B7C7-E0056765C4ED}"/>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8" name="Footer Placeholder 7">
            <a:extLst>
              <a:ext uri="{FF2B5EF4-FFF2-40B4-BE49-F238E27FC236}">
                <a16:creationId xmlns:a16="http://schemas.microsoft.com/office/drawing/2014/main" id="{C245F449-F39A-43C4-88AA-6A671F0AB5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AADA4-4BFC-4D9A-B11A-C996B292DFC9}"/>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42119630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33E8-E465-45FB-B54C-69C796CA9E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1BE4C8-59B7-41AB-8489-AEA000A541E9}"/>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4" name="Footer Placeholder 3">
            <a:extLst>
              <a:ext uri="{FF2B5EF4-FFF2-40B4-BE49-F238E27FC236}">
                <a16:creationId xmlns:a16="http://schemas.microsoft.com/office/drawing/2014/main" id="{EAE125AA-5EA3-439E-A4D1-53AA7D316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27C98B-E25B-4F77-8638-EAEE431B1032}"/>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2472242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738B98-CDB4-4550-915E-DFC2B86269AD}"/>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3" name="Footer Placeholder 2">
            <a:extLst>
              <a:ext uri="{FF2B5EF4-FFF2-40B4-BE49-F238E27FC236}">
                <a16:creationId xmlns:a16="http://schemas.microsoft.com/office/drawing/2014/main" id="{E4EE00F1-6ED4-411C-A77A-249FF3FE28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5BF2A3-012F-4459-88F9-5F783B93C754}"/>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37394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47AA74F1-1A01-4EB3-9045-CAA8C5895C14}"/>
              </a:ext>
            </a:extLst>
          </p:cNvPr>
          <p:cNvSpPr>
            <a:spLocks noGrp="1" noChangeArrowheads="1"/>
          </p:cNvSpPr>
          <p:nvPr>
            <p:ph type="dt" sz="half" idx="10"/>
          </p:nvPr>
        </p:nvSpPr>
        <p:spPr>
          <a:ln/>
        </p:spPr>
        <p:txBody>
          <a:bodyPr/>
          <a:lstStyle>
            <a:lvl1pPr>
              <a:defRPr/>
            </a:lvl1pPr>
          </a:lstStyle>
          <a:p>
            <a:pPr>
              <a:defRPr/>
            </a:pPr>
            <a:fld id="{5D6C60C1-CE0A-4965-AD12-7B9461065DEA}" type="datetime1">
              <a:rPr lang="en-US" altLang="en-US"/>
              <a:pPr>
                <a:defRPr/>
              </a:pPr>
              <a:t>9/26/2019</a:t>
            </a:fld>
            <a:endParaRPr lang="en-US" altLang="en-US"/>
          </a:p>
        </p:txBody>
      </p:sp>
      <p:sp>
        <p:nvSpPr>
          <p:cNvPr id="5" name="Rectangle 5">
            <a:extLst>
              <a:ext uri="{FF2B5EF4-FFF2-40B4-BE49-F238E27FC236}">
                <a16:creationId xmlns:a16="http://schemas.microsoft.com/office/drawing/2014/main" id="{3D8C3794-6887-4E32-AC52-950FB3F530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EE94E0A-E957-4961-8086-92EBDDF93728}"/>
              </a:ext>
            </a:extLst>
          </p:cNvPr>
          <p:cNvSpPr>
            <a:spLocks noGrp="1" noChangeArrowheads="1"/>
          </p:cNvSpPr>
          <p:nvPr>
            <p:ph type="sldNum" sz="quarter" idx="12"/>
          </p:nvPr>
        </p:nvSpPr>
        <p:spPr>
          <a:ln/>
        </p:spPr>
        <p:txBody>
          <a:bodyPr/>
          <a:lstStyle>
            <a:lvl1pPr>
              <a:defRPr/>
            </a:lvl1pPr>
          </a:lstStyle>
          <a:p>
            <a:pPr>
              <a:defRPr/>
            </a:pPr>
            <a:fld id="{CB5440B0-303F-4041-A642-5F9EBEC3B2CB}" type="slidenum">
              <a:rPr lang="en-US" altLang="en-US"/>
              <a:pPr>
                <a:defRPr/>
              </a:pPr>
              <a:t>‹#›</a:t>
            </a:fld>
            <a:endParaRPr lang="en-US" altLang="en-US"/>
          </a:p>
        </p:txBody>
      </p:sp>
    </p:spTree>
    <p:extLst>
      <p:ext uri="{BB962C8B-B14F-4D97-AF65-F5344CB8AC3E}">
        <p14:creationId xmlns:p14="http://schemas.microsoft.com/office/powerpoint/2010/main" val="14572682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386B9-605E-4B97-94D2-FB907206330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F6F601-68CB-49C7-94E7-2BFF7F5043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9828A6-2632-4A29-B5B4-827405A8F4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181CF8-4B33-45F3-93D5-E2397DA43975}"/>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6" name="Footer Placeholder 5">
            <a:extLst>
              <a:ext uri="{FF2B5EF4-FFF2-40B4-BE49-F238E27FC236}">
                <a16:creationId xmlns:a16="http://schemas.microsoft.com/office/drawing/2014/main" id="{8F47E3FA-78DD-4AD8-B7DB-3D0CE59C1E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CA201C-038D-40DF-9A51-34193D42D47E}"/>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36506130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49792-55E6-4CFD-90D2-36A5572DC84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18F79A-7B4C-4D30-89DF-D35B123C35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8BEF64-36A7-42B7-A7B1-327C9089C8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7490B4-EA1E-477D-A98D-74564E48F447}"/>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6" name="Footer Placeholder 5">
            <a:extLst>
              <a:ext uri="{FF2B5EF4-FFF2-40B4-BE49-F238E27FC236}">
                <a16:creationId xmlns:a16="http://schemas.microsoft.com/office/drawing/2014/main" id="{EE4283C7-4496-4A41-A6CC-671FFBB90F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C0902-631B-46E3-960C-968E89368994}"/>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3452854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7430-323E-444B-8830-566A7283F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93E50B-C631-4213-851F-90CFA98F30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7D52D-9DBC-465A-9C85-05DEF60E4BD5}"/>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5" name="Footer Placeholder 4">
            <a:extLst>
              <a:ext uri="{FF2B5EF4-FFF2-40B4-BE49-F238E27FC236}">
                <a16:creationId xmlns:a16="http://schemas.microsoft.com/office/drawing/2014/main" id="{0A868D6A-852E-4600-AE61-3F263C634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DD754-1941-4027-AEF5-6D1382D18718}"/>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32573754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7B9AE-C44D-41D2-AC8C-05685DADAB8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ADC716-B3AA-4B13-BD28-D96C2819A052}"/>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423AE-0CDC-4737-A652-6561DD8B0CB8}"/>
              </a:ext>
            </a:extLst>
          </p:cNvPr>
          <p:cNvSpPr>
            <a:spLocks noGrp="1"/>
          </p:cNvSpPr>
          <p:nvPr>
            <p:ph type="dt" sz="half" idx="10"/>
          </p:nvPr>
        </p:nvSpPr>
        <p:spPr/>
        <p:txBody>
          <a:bodyPr/>
          <a:lstStyle/>
          <a:p>
            <a:fld id="{3FB634BA-E5E1-410F-AB0A-AF4EB339D771}" type="datetimeFigureOut">
              <a:rPr lang="en-US" smtClean="0"/>
              <a:t>9/26/2019</a:t>
            </a:fld>
            <a:endParaRPr lang="en-US"/>
          </a:p>
        </p:txBody>
      </p:sp>
      <p:sp>
        <p:nvSpPr>
          <p:cNvPr id="5" name="Footer Placeholder 4">
            <a:extLst>
              <a:ext uri="{FF2B5EF4-FFF2-40B4-BE49-F238E27FC236}">
                <a16:creationId xmlns:a16="http://schemas.microsoft.com/office/drawing/2014/main" id="{2E8EC153-50D3-41CE-AB25-F376C2FDE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67E76-24B9-47CF-8E1D-C412C3AD1DD5}"/>
              </a:ext>
            </a:extLst>
          </p:cNvPr>
          <p:cNvSpPr>
            <a:spLocks noGrp="1"/>
          </p:cNvSpPr>
          <p:nvPr>
            <p:ph type="sldNum" sz="quarter" idx="12"/>
          </p:nvPr>
        </p:nvSpPr>
        <p:spPr/>
        <p:txBody>
          <a:bodyPr/>
          <a:lstStyle/>
          <a:p>
            <a:fld id="{246A1BB6-1A57-4B3A-B6A0-4F2971A94C84}" type="slidenum">
              <a:rPr lang="en-US" smtClean="0"/>
              <a:t>‹#›</a:t>
            </a:fld>
            <a:endParaRPr lang="en-US"/>
          </a:p>
        </p:txBody>
      </p:sp>
    </p:spTree>
    <p:extLst>
      <p:ext uri="{BB962C8B-B14F-4D97-AF65-F5344CB8AC3E}">
        <p14:creationId xmlns:p14="http://schemas.microsoft.com/office/powerpoint/2010/main" val="5823675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DE77-E737-4FBA-B4FE-A53DD0B1A8F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D24156-536A-45DB-8624-256874455F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7686DC-AD05-41D1-B3B0-B8046519100F}"/>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5" name="Footer Placeholder 4">
            <a:extLst>
              <a:ext uri="{FF2B5EF4-FFF2-40B4-BE49-F238E27FC236}">
                <a16:creationId xmlns:a16="http://schemas.microsoft.com/office/drawing/2014/main" id="{A85123FB-F0DC-4E93-A538-FA2559362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9106E-E72D-4CA7-BCC2-F2559BC89BB3}"/>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10428404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65CB-6186-4B1D-A279-E35F771B3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2EA3DF-E76B-4BC4-9E2D-E00E05D69B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4783B-BE19-4C98-AD1D-9DA64D9D72F3}"/>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5" name="Footer Placeholder 4">
            <a:extLst>
              <a:ext uri="{FF2B5EF4-FFF2-40B4-BE49-F238E27FC236}">
                <a16:creationId xmlns:a16="http://schemas.microsoft.com/office/drawing/2014/main" id="{E1475739-D8E2-433E-BEA8-9E18C9960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57E39-E9EE-4925-97A3-0D53F7E13C5B}"/>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27794064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87DA-10BB-448F-8377-6BA8B33759E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05E7A5-8699-440E-A8C3-1AD2BBD3A3A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653E2F-94ED-4739-9FE7-DEF2A8D98B2C}"/>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5" name="Footer Placeholder 4">
            <a:extLst>
              <a:ext uri="{FF2B5EF4-FFF2-40B4-BE49-F238E27FC236}">
                <a16:creationId xmlns:a16="http://schemas.microsoft.com/office/drawing/2014/main" id="{DB6CF8A4-2FD4-43FD-9249-0DC16E1FF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C5E70-EEB5-46CA-A654-242C539EB95F}"/>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36070467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02B0-0ACF-47ED-807C-9CA031331D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76965-E775-4397-AC65-C9D1170DE004}"/>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B87A02-D101-4C27-BDF5-192AF4E96968}"/>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5204C1-A8CC-4261-89EF-1E5E6411E766}"/>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6" name="Footer Placeholder 5">
            <a:extLst>
              <a:ext uri="{FF2B5EF4-FFF2-40B4-BE49-F238E27FC236}">
                <a16:creationId xmlns:a16="http://schemas.microsoft.com/office/drawing/2014/main" id="{06B332A5-02A0-4C32-88F2-E8B70E69A2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8347E4-B227-4C27-9B55-D6E6FB8A45E0}"/>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34141207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EC8C-D320-4466-92D9-5F28E1F5D5C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75D3B-B428-4BBD-BD52-9FB28EB3D0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81D32A-8ED5-40CE-8599-D638E3285B1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152891-CC83-4BC6-A507-B3A18293C49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CFED7A-9708-4A8C-BA32-A9F57B5A6B7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3C291-D8B6-4EFA-B16D-084BC95F77E3}"/>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8" name="Footer Placeholder 7">
            <a:extLst>
              <a:ext uri="{FF2B5EF4-FFF2-40B4-BE49-F238E27FC236}">
                <a16:creationId xmlns:a16="http://schemas.microsoft.com/office/drawing/2014/main" id="{35690B70-DE5E-4592-83A8-BBBDBFDDBA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C1D237-B9F4-403C-8FE4-3A19FCFBE44A}"/>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2578570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2263-9A15-494F-A247-FB7C3FED4C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C7ED11-D857-4568-920E-ABCE19FDE439}"/>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4" name="Footer Placeholder 3">
            <a:extLst>
              <a:ext uri="{FF2B5EF4-FFF2-40B4-BE49-F238E27FC236}">
                <a16:creationId xmlns:a16="http://schemas.microsoft.com/office/drawing/2014/main" id="{A660AC3D-F0A9-4A13-BA58-62040ED36E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FAC7D-A8D8-4B37-B259-D569C4616CA3}"/>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226323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97F83C6-8D14-4049-8EDF-A0C6026A278E}"/>
              </a:ext>
            </a:extLst>
          </p:cNvPr>
          <p:cNvSpPr>
            <a:spLocks noGrp="1" noChangeArrowheads="1"/>
          </p:cNvSpPr>
          <p:nvPr>
            <p:ph type="dt" sz="half" idx="10"/>
          </p:nvPr>
        </p:nvSpPr>
        <p:spPr>
          <a:ln/>
        </p:spPr>
        <p:txBody>
          <a:bodyPr/>
          <a:lstStyle>
            <a:lvl1pPr>
              <a:defRPr/>
            </a:lvl1pPr>
          </a:lstStyle>
          <a:p>
            <a:pPr>
              <a:defRPr/>
            </a:pPr>
            <a:fld id="{8F4D4FE9-B518-4AB8-A14B-B5EC3896C4DA}" type="datetime1">
              <a:rPr lang="en-US" altLang="en-US"/>
              <a:pPr>
                <a:defRPr/>
              </a:pPr>
              <a:t>9/26/2019</a:t>
            </a:fld>
            <a:endParaRPr lang="en-US" altLang="en-US"/>
          </a:p>
        </p:txBody>
      </p:sp>
      <p:sp>
        <p:nvSpPr>
          <p:cNvPr id="6" name="Rectangle 5">
            <a:extLst>
              <a:ext uri="{FF2B5EF4-FFF2-40B4-BE49-F238E27FC236}">
                <a16:creationId xmlns:a16="http://schemas.microsoft.com/office/drawing/2014/main" id="{6DE08504-64AD-4F93-BF99-56E81F8481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B38FE2B-D284-4A54-845D-EE117214F589}"/>
              </a:ext>
            </a:extLst>
          </p:cNvPr>
          <p:cNvSpPr>
            <a:spLocks noGrp="1" noChangeArrowheads="1"/>
          </p:cNvSpPr>
          <p:nvPr>
            <p:ph type="sldNum" sz="quarter" idx="12"/>
          </p:nvPr>
        </p:nvSpPr>
        <p:spPr>
          <a:ln/>
        </p:spPr>
        <p:txBody>
          <a:bodyPr/>
          <a:lstStyle>
            <a:lvl1pPr>
              <a:defRPr/>
            </a:lvl1pPr>
          </a:lstStyle>
          <a:p>
            <a:pPr>
              <a:defRPr/>
            </a:pPr>
            <a:fld id="{C87D5AC1-6C49-4309-BDBE-2DC9051E6258}" type="slidenum">
              <a:rPr lang="en-US" altLang="en-US"/>
              <a:pPr>
                <a:defRPr/>
              </a:pPr>
              <a:t>‹#›</a:t>
            </a:fld>
            <a:endParaRPr lang="en-US" altLang="en-US"/>
          </a:p>
        </p:txBody>
      </p:sp>
    </p:spTree>
    <p:extLst>
      <p:ext uri="{BB962C8B-B14F-4D97-AF65-F5344CB8AC3E}">
        <p14:creationId xmlns:p14="http://schemas.microsoft.com/office/powerpoint/2010/main" val="40297564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79FFF-0C94-42F7-A5F2-90DA4B67FB30}"/>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3" name="Footer Placeholder 2">
            <a:extLst>
              <a:ext uri="{FF2B5EF4-FFF2-40B4-BE49-F238E27FC236}">
                <a16:creationId xmlns:a16="http://schemas.microsoft.com/office/drawing/2014/main" id="{AFC4C8EB-7C34-450E-A540-34E3747F0E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9B8F9A-FAB5-4AE1-A9F0-5B6EBBB7646F}"/>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26688903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3E4-EB0A-45CD-8647-595F7F7947E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5A4CA7-2DAF-4DDB-BF68-49F41F00E7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26E15F-7747-4054-8908-9A2F63CA96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256F07-0123-4B66-B207-9E8C20AA4A7B}"/>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6" name="Footer Placeholder 5">
            <a:extLst>
              <a:ext uri="{FF2B5EF4-FFF2-40B4-BE49-F238E27FC236}">
                <a16:creationId xmlns:a16="http://schemas.microsoft.com/office/drawing/2014/main" id="{D3AB52D5-66E1-4249-AD62-1D9C3704F2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273836-9CA6-416E-B085-6430033E3795}"/>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42211345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840C-C331-41BB-AE18-82F183B9F9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D29F9F-7769-4061-AF35-1979628B0E2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E92A26-8D4A-4331-8871-416A62456D7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ACCE1-7FF7-4241-A7BE-7977CE83490F}"/>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6" name="Footer Placeholder 5">
            <a:extLst>
              <a:ext uri="{FF2B5EF4-FFF2-40B4-BE49-F238E27FC236}">
                <a16:creationId xmlns:a16="http://schemas.microsoft.com/office/drawing/2014/main" id="{99F20BF4-7860-4476-A733-DD51386BE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50A45-E19E-4BB3-BD94-D9971D501ACF}"/>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36460430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F4C94-1CBA-4516-93AC-8337B75EE0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48FA12-2C8E-452B-BBD9-C3200F72B0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BF3BF-5D03-4481-91E2-8D6C7AB9F645}"/>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5" name="Footer Placeholder 4">
            <a:extLst>
              <a:ext uri="{FF2B5EF4-FFF2-40B4-BE49-F238E27FC236}">
                <a16:creationId xmlns:a16="http://schemas.microsoft.com/office/drawing/2014/main" id="{4704BB9C-DC3E-4971-8600-2811BD8878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D4A2B3-1FD3-415F-9452-353CCB9FA10A}"/>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32632656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1ED68-48EF-49A7-BA2B-9C18009D29E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CCEA8E-9653-423E-87DE-7BA76425A6B7}"/>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78333-37D3-4711-838C-85B042E7F9F7}"/>
              </a:ext>
            </a:extLst>
          </p:cNvPr>
          <p:cNvSpPr>
            <a:spLocks noGrp="1"/>
          </p:cNvSpPr>
          <p:nvPr>
            <p:ph type="dt" sz="half" idx="10"/>
          </p:nvPr>
        </p:nvSpPr>
        <p:spPr/>
        <p:txBody>
          <a:bodyPr/>
          <a:lstStyle/>
          <a:p>
            <a:fld id="{05CF0992-0081-4351-B178-6B42BD1BFD71}" type="datetimeFigureOut">
              <a:rPr lang="en-US" smtClean="0"/>
              <a:t>9/26/2019</a:t>
            </a:fld>
            <a:endParaRPr lang="en-US"/>
          </a:p>
        </p:txBody>
      </p:sp>
      <p:sp>
        <p:nvSpPr>
          <p:cNvPr id="5" name="Footer Placeholder 4">
            <a:extLst>
              <a:ext uri="{FF2B5EF4-FFF2-40B4-BE49-F238E27FC236}">
                <a16:creationId xmlns:a16="http://schemas.microsoft.com/office/drawing/2014/main" id="{1D4D4702-CF34-4E32-8CBB-627EF09B4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46A60-D977-4FAB-BF9D-22645001802A}"/>
              </a:ext>
            </a:extLst>
          </p:cNvPr>
          <p:cNvSpPr>
            <a:spLocks noGrp="1"/>
          </p:cNvSpPr>
          <p:nvPr>
            <p:ph type="sldNum" sz="quarter" idx="12"/>
          </p:nvPr>
        </p:nvSpPr>
        <p:spPr/>
        <p:txBody>
          <a:bodyPr/>
          <a:lstStyle/>
          <a:p>
            <a:fld id="{56922478-68E3-4891-839B-9AA77B22A4C9}" type="slidenum">
              <a:rPr lang="en-US" smtClean="0"/>
              <a:t>‹#›</a:t>
            </a:fld>
            <a:endParaRPr lang="en-US"/>
          </a:p>
        </p:txBody>
      </p:sp>
    </p:spTree>
    <p:extLst>
      <p:ext uri="{BB962C8B-B14F-4D97-AF65-F5344CB8AC3E}">
        <p14:creationId xmlns:p14="http://schemas.microsoft.com/office/powerpoint/2010/main" val="16732840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5315-656C-422F-B607-DFF875E2174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343780-9045-4B33-8875-14BEE5E8BB7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E857E2-2C26-4C40-B635-C5B848FD0577}"/>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5" name="Footer Placeholder 4">
            <a:extLst>
              <a:ext uri="{FF2B5EF4-FFF2-40B4-BE49-F238E27FC236}">
                <a16:creationId xmlns:a16="http://schemas.microsoft.com/office/drawing/2014/main" id="{E1C077A0-62CA-4209-8A18-31D81FE6C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A6FD0-78D4-4352-9333-55D511ED8D9F}"/>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3653630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B2FED-D550-4F33-9BF4-E05830746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0B60D1-44D4-484B-B988-7841C21E7B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0258C-AAC9-4BC9-A517-CF08AF288605}"/>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5" name="Footer Placeholder 4">
            <a:extLst>
              <a:ext uri="{FF2B5EF4-FFF2-40B4-BE49-F238E27FC236}">
                <a16:creationId xmlns:a16="http://schemas.microsoft.com/office/drawing/2014/main" id="{1AFA07F4-2C07-4C4B-8CBD-DDACAE365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FBA3C-3D41-48B3-A245-4B1334453D0F}"/>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41395037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AFBF-7104-4C10-9999-EB888DA17C8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F52CDB-9100-47B1-84D2-166544B5D02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9E0615-BE8B-4729-815D-22AEF2111655}"/>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5" name="Footer Placeholder 4">
            <a:extLst>
              <a:ext uri="{FF2B5EF4-FFF2-40B4-BE49-F238E27FC236}">
                <a16:creationId xmlns:a16="http://schemas.microsoft.com/office/drawing/2014/main" id="{D156C847-6EF3-4214-ABAF-E773DC883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743BC-DA6F-421A-A72C-FF618DBB7D17}"/>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13029625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F606-3488-459A-A30E-420A74DD8D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5E7730-355C-40F2-B6AD-75081554EE0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0AD747-6E77-48DA-85A7-320750B81E0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C9CEFD-4AC5-47FD-8948-1EE62912B8E9}"/>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6" name="Footer Placeholder 5">
            <a:extLst>
              <a:ext uri="{FF2B5EF4-FFF2-40B4-BE49-F238E27FC236}">
                <a16:creationId xmlns:a16="http://schemas.microsoft.com/office/drawing/2014/main" id="{F75D860B-486A-44EB-A45C-9979EB406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356251-2B84-49D9-86CD-08ACF58E3D11}"/>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31005635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4E60A-A772-4B33-88A2-77120F8B25E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EBAF43-50CB-40EF-867F-600E210A7C1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E654D05-9CB8-40E9-A611-B33806A1974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A3FAD9-3DEA-40F3-883A-30804ABF37C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C0B38E-B8A9-45CE-9A7C-5066C6452F6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EAD9AB-4A3B-4171-8497-EDE1DE479F19}"/>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8" name="Footer Placeholder 7">
            <a:extLst>
              <a:ext uri="{FF2B5EF4-FFF2-40B4-BE49-F238E27FC236}">
                <a16:creationId xmlns:a16="http://schemas.microsoft.com/office/drawing/2014/main" id="{16C10ABE-DD03-4662-9EAC-9224C23E04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7D9DDE-7A1C-4A3A-B4CB-F57C5D937D1E}"/>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11376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C8FDB03-DB8D-414F-A94C-E2D7D3394E7D}"/>
              </a:ext>
            </a:extLst>
          </p:cNvPr>
          <p:cNvSpPr>
            <a:spLocks noGrp="1" noChangeArrowheads="1"/>
          </p:cNvSpPr>
          <p:nvPr>
            <p:ph type="dt" sz="half" idx="10"/>
          </p:nvPr>
        </p:nvSpPr>
        <p:spPr>
          <a:ln/>
        </p:spPr>
        <p:txBody>
          <a:bodyPr/>
          <a:lstStyle>
            <a:lvl1pPr>
              <a:defRPr/>
            </a:lvl1pPr>
          </a:lstStyle>
          <a:p>
            <a:pPr>
              <a:defRPr/>
            </a:pPr>
            <a:fld id="{60650BF2-5533-4AF3-97F6-11D2B516587C}" type="datetime1">
              <a:rPr lang="en-US" altLang="en-US"/>
              <a:pPr>
                <a:defRPr/>
              </a:pPr>
              <a:t>9/26/2019</a:t>
            </a:fld>
            <a:endParaRPr lang="en-US" altLang="en-US"/>
          </a:p>
        </p:txBody>
      </p:sp>
      <p:sp>
        <p:nvSpPr>
          <p:cNvPr id="8" name="Rectangle 5">
            <a:extLst>
              <a:ext uri="{FF2B5EF4-FFF2-40B4-BE49-F238E27FC236}">
                <a16:creationId xmlns:a16="http://schemas.microsoft.com/office/drawing/2014/main" id="{85E3C291-B72F-4700-AD63-DF51ADBD856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1296425-008F-475B-868E-C93F6AABAF71}"/>
              </a:ext>
            </a:extLst>
          </p:cNvPr>
          <p:cNvSpPr>
            <a:spLocks noGrp="1" noChangeArrowheads="1"/>
          </p:cNvSpPr>
          <p:nvPr>
            <p:ph type="sldNum" sz="quarter" idx="12"/>
          </p:nvPr>
        </p:nvSpPr>
        <p:spPr>
          <a:ln/>
        </p:spPr>
        <p:txBody>
          <a:bodyPr/>
          <a:lstStyle>
            <a:lvl1pPr>
              <a:defRPr/>
            </a:lvl1pPr>
          </a:lstStyle>
          <a:p>
            <a:pPr>
              <a:defRPr/>
            </a:pPr>
            <a:fld id="{A169907B-3852-44C5-A523-77FF73D34882}" type="slidenum">
              <a:rPr lang="en-US" altLang="en-US"/>
              <a:pPr>
                <a:defRPr/>
              </a:pPr>
              <a:t>‹#›</a:t>
            </a:fld>
            <a:endParaRPr lang="en-US" altLang="en-US"/>
          </a:p>
        </p:txBody>
      </p:sp>
    </p:spTree>
    <p:extLst>
      <p:ext uri="{BB962C8B-B14F-4D97-AF65-F5344CB8AC3E}">
        <p14:creationId xmlns:p14="http://schemas.microsoft.com/office/powerpoint/2010/main" val="8272259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82D0-F58A-4B46-B725-33B554A15F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0F6AC5-D0F1-4EF7-8280-0AF3B08D5B5F}"/>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4" name="Footer Placeholder 3">
            <a:extLst>
              <a:ext uri="{FF2B5EF4-FFF2-40B4-BE49-F238E27FC236}">
                <a16:creationId xmlns:a16="http://schemas.microsoft.com/office/drawing/2014/main" id="{012683A9-98A7-4C29-BD2E-3FB06E5E4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905E6C-D45E-4430-B866-4C5296A82272}"/>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27387354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B5E43-9EEB-4681-8753-F9FC837F6D96}"/>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3" name="Footer Placeholder 2">
            <a:extLst>
              <a:ext uri="{FF2B5EF4-FFF2-40B4-BE49-F238E27FC236}">
                <a16:creationId xmlns:a16="http://schemas.microsoft.com/office/drawing/2014/main" id="{046BB236-06C3-4416-96C4-16DE578391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AA67F4-2948-47E5-A4C5-F3B4BB3AE36A}"/>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1474150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4369-784F-47D9-9468-B32C54F1E0B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8D9-9385-4C90-B920-748D211097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B7FCB6-119C-49F2-B2F0-6D658722733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ED14C1-C10A-46E7-8881-90961D6E6E4F}"/>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6" name="Footer Placeholder 5">
            <a:extLst>
              <a:ext uri="{FF2B5EF4-FFF2-40B4-BE49-F238E27FC236}">
                <a16:creationId xmlns:a16="http://schemas.microsoft.com/office/drawing/2014/main" id="{FB808EDA-2143-48F8-B27E-F4135297B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60739A-2505-4E9A-8FFF-A4A7F3D0C45A}"/>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14158996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8540D-E201-47BF-87E8-2D5D8B0E42A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982D73-E0ED-44DE-8BCC-F9985A7988D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A36B72-6EDD-43CD-B995-97E935E9EB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50F079-C1C0-4107-92A4-699CDB460F41}"/>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6" name="Footer Placeholder 5">
            <a:extLst>
              <a:ext uri="{FF2B5EF4-FFF2-40B4-BE49-F238E27FC236}">
                <a16:creationId xmlns:a16="http://schemas.microsoft.com/office/drawing/2014/main" id="{D390274E-70DD-4415-8362-CCB97DE0D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E7DD0-3E05-487B-8B1D-33128C0E409B}"/>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994788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E3A36-0506-47B8-9314-8B002D418F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93BDCA-4DAA-435A-A308-0F3CCE966B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57ECB-FEFF-4FF7-BBF9-A7E7FB3BC6F4}"/>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5" name="Footer Placeholder 4">
            <a:extLst>
              <a:ext uri="{FF2B5EF4-FFF2-40B4-BE49-F238E27FC236}">
                <a16:creationId xmlns:a16="http://schemas.microsoft.com/office/drawing/2014/main" id="{D6315A5A-B46B-46DB-BCBD-B30BBB4C1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3F327-D629-4086-9466-F8124901F081}"/>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35632761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A0B18D-0D98-48B4-863C-C126690D541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729DE4-2546-48B3-989A-C2E27400D887}"/>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69AC5-5FC1-4BE6-9DF3-1FA8357E56DE}"/>
              </a:ext>
            </a:extLst>
          </p:cNvPr>
          <p:cNvSpPr>
            <a:spLocks noGrp="1"/>
          </p:cNvSpPr>
          <p:nvPr>
            <p:ph type="dt" sz="half" idx="10"/>
          </p:nvPr>
        </p:nvSpPr>
        <p:spPr/>
        <p:txBody>
          <a:bodyPr/>
          <a:lstStyle/>
          <a:p>
            <a:fld id="{B045B8A7-3608-41F8-A0CE-7AE24510E6BB}" type="datetimeFigureOut">
              <a:rPr lang="en-US" smtClean="0"/>
              <a:t>9/26/2019</a:t>
            </a:fld>
            <a:endParaRPr lang="en-US"/>
          </a:p>
        </p:txBody>
      </p:sp>
      <p:sp>
        <p:nvSpPr>
          <p:cNvPr id="5" name="Footer Placeholder 4">
            <a:extLst>
              <a:ext uri="{FF2B5EF4-FFF2-40B4-BE49-F238E27FC236}">
                <a16:creationId xmlns:a16="http://schemas.microsoft.com/office/drawing/2014/main" id="{1DC81AE8-220E-4D06-8E1D-094E4006A9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4998D-3EB9-4BF7-A619-F926A9D535DB}"/>
              </a:ext>
            </a:extLst>
          </p:cNvPr>
          <p:cNvSpPr>
            <a:spLocks noGrp="1"/>
          </p:cNvSpPr>
          <p:nvPr>
            <p:ph type="sldNum" sz="quarter" idx="12"/>
          </p:nvPr>
        </p:nvSpPr>
        <p:spPr/>
        <p:txBody>
          <a:bodyPr/>
          <a:lstStyle/>
          <a:p>
            <a:fld id="{14A6110F-5F9F-4D34-B2E7-953CB699F2A1}" type="slidenum">
              <a:rPr lang="en-US" smtClean="0"/>
              <a:t>‹#›</a:t>
            </a:fld>
            <a:endParaRPr lang="en-US"/>
          </a:p>
        </p:txBody>
      </p:sp>
    </p:spTree>
    <p:extLst>
      <p:ext uri="{BB962C8B-B14F-4D97-AF65-F5344CB8AC3E}">
        <p14:creationId xmlns:p14="http://schemas.microsoft.com/office/powerpoint/2010/main" val="2502319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9445-40ED-48D3-B2B1-C8F15558B31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A554D4-654F-4DF8-B2AD-AE1D3F3BFFC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C3950D-83E3-4F6C-9CC9-40C355C4F8F0}"/>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5" name="Footer Placeholder 4">
            <a:extLst>
              <a:ext uri="{FF2B5EF4-FFF2-40B4-BE49-F238E27FC236}">
                <a16:creationId xmlns:a16="http://schemas.microsoft.com/office/drawing/2014/main" id="{1239C998-DD59-4AD4-9008-F4B06346894D}"/>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3B7F320-2671-41F1-ABCE-572DE95F499B}"/>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2223204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3C29-F42F-4933-9235-DB77CDDB5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753DFB-9BBF-4C1D-A9E6-8E2C9A7569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31AE0-A105-4E80-B9E5-C115C8DF1B29}"/>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5" name="Footer Placeholder 4">
            <a:extLst>
              <a:ext uri="{FF2B5EF4-FFF2-40B4-BE49-F238E27FC236}">
                <a16:creationId xmlns:a16="http://schemas.microsoft.com/office/drawing/2014/main" id="{D11198DE-9753-41AE-A60E-3A679DDFAF98}"/>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1B08550-1FF5-40D7-8F6F-D1F4454D6F26}"/>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1204453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3C1B3-770E-4AFF-A0DC-EE2CE132B52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690816-0AFE-4997-9BDD-F1D41B26F0A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45CC9E-13EC-403A-AAFF-F29896EE316B}"/>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5" name="Footer Placeholder 4">
            <a:extLst>
              <a:ext uri="{FF2B5EF4-FFF2-40B4-BE49-F238E27FC236}">
                <a16:creationId xmlns:a16="http://schemas.microsoft.com/office/drawing/2014/main" id="{19C121F9-F95F-42EB-AF0F-02D07B3EDC31}"/>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5C63CC9-935C-460D-9A8F-022C2AED294E}"/>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32096835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47C6-52D1-49B7-A7E3-B5F2C2C79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A66B9-CB9E-49A7-B9ED-A3D7FD23DCF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8499B2-5B42-4E0B-AAB1-252EE05FB625}"/>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8EF423-D7F4-4664-9D6E-24E0AC665164}"/>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6" name="Footer Placeholder 5">
            <a:extLst>
              <a:ext uri="{FF2B5EF4-FFF2-40B4-BE49-F238E27FC236}">
                <a16:creationId xmlns:a16="http://schemas.microsoft.com/office/drawing/2014/main" id="{719E8507-B60C-448C-8A38-3C15ABA0D751}"/>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C236122-EBF1-49C2-B7A4-5540F330D0CB}"/>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268655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6670A1C-5853-4F65-B87B-13E828835D4C}"/>
              </a:ext>
            </a:extLst>
          </p:cNvPr>
          <p:cNvSpPr>
            <a:spLocks noGrp="1" noChangeArrowheads="1"/>
          </p:cNvSpPr>
          <p:nvPr>
            <p:ph type="dt" sz="half" idx="10"/>
          </p:nvPr>
        </p:nvSpPr>
        <p:spPr>
          <a:ln/>
        </p:spPr>
        <p:txBody>
          <a:bodyPr/>
          <a:lstStyle>
            <a:lvl1pPr>
              <a:defRPr/>
            </a:lvl1pPr>
          </a:lstStyle>
          <a:p>
            <a:pPr>
              <a:defRPr/>
            </a:pPr>
            <a:fld id="{31E3F35B-640D-4AFB-8C82-5D0AF18D5302}" type="datetime1">
              <a:rPr lang="en-US" altLang="en-US"/>
              <a:pPr>
                <a:defRPr/>
              </a:pPr>
              <a:t>9/26/2019</a:t>
            </a:fld>
            <a:endParaRPr lang="en-US" altLang="en-US"/>
          </a:p>
        </p:txBody>
      </p:sp>
      <p:sp>
        <p:nvSpPr>
          <p:cNvPr id="4" name="Rectangle 5">
            <a:extLst>
              <a:ext uri="{FF2B5EF4-FFF2-40B4-BE49-F238E27FC236}">
                <a16:creationId xmlns:a16="http://schemas.microsoft.com/office/drawing/2014/main" id="{F7637273-E3B4-46B8-9BB7-E419C019FC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13D4C35-48EE-46F0-853B-E7ABAA965113}"/>
              </a:ext>
            </a:extLst>
          </p:cNvPr>
          <p:cNvSpPr>
            <a:spLocks noGrp="1" noChangeArrowheads="1"/>
          </p:cNvSpPr>
          <p:nvPr>
            <p:ph type="sldNum" sz="quarter" idx="12"/>
          </p:nvPr>
        </p:nvSpPr>
        <p:spPr>
          <a:ln/>
        </p:spPr>
        <p:txBody>
          <a:bodyPr/>
          <a:lstStyle>
            <a:lvl1pPr>
              <a:defRPr/>
            </a:lvl1pPr>
          </a:lstStyle>
          <a:p>
            <a:pPr>
              <a:defRPr/>
            </a:pPr>
            <a:fld id="{6A5FF4D6-23E8-427D-8B66-72CDE863FF3C}" type="slidenum">
              <a:rPr lang="en-US" altLang="en-US"/>
              <a:pPr>
                <a:defRPr/>
              </a:pPr>
              <a:t>‹#›</a:t>
            </a:fld>
            <a:endParaRPr lang="en-US" altLang="en-US"/>
          </a:p>
        </p:txBody>
      </p:sp>
    </p:spTree>
    <p:extLst>
      <p:ext uri="{BB962C8B-B14F-4D97-AF65-F5344CB8AC3E}">
        <p14:creationId xmlns:p14="http://schemas.microsoft.com/office/powerpoint/2010/main" val="37526142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C3F7-009A-43D1-A9A8-051326644CF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28D0FA-DF8D-40AD-9CA3-9C9516D9382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A250FD-2C40-4366-A988-B456EB11500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FAD6A3-F497-43DC-98CC-40E4FD19955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F45EFA-E0E9-4AFE-8F4B-C152064C86B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C6089B-9B85-4C57-A24F-89D8491458D3}"/>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8" name="Footer Placeholder 7">
            <a:extLst>
              <a:ext uri="{FF2B5EF4-FFF2-40B4-BE49-F238E27FC236}">
                <a16:creationId xmlns:a16="http://schemas.microsoft.com/office/drawing/2014/main" id="{0B95854A-EA49-49A8-8C7F-F09BB7329896}"/>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608899AA-10FF-404B-8C64-D55277C7D741}"/>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26467751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4D7E-79B7-42FA-BE59-CB8B5D525A2F}"/>
              </a:ext>
            </a:extLst>
          </p:cNvPr>
          <p:cNvSpPr>
            <a:spLocks noGrp="1"/>
          </p:cNvSpPr>
          <p:nvPr>
            <p:ph type="title"/>
          </p:nvPr>
        </p:nvSpPr>
        <p:spPr>
          <a:xfrm>
            <a:off x="1508760" y="1215517"/>
            <a:ext cx="7006590" cy="1325563"/>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8E645D21-A403-41FE-B96A-26E53F1D58EF}"/>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EAAA426-0E69-47FB-A7C6-76BB20D923AB}"/>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pic>
        <p:nvPicPr>
          <p:cNvPr id="6" name="Graphic 5">
            <a:extLst>
              <a:ext uri="{FF2B5EF4-FFF2-40B4-BE49-F238E27FC236}">
                <a16:creationId xmlns:a16="http://schemas.microsoft.com/office/drawing/2014/main" id="{07340253-646C-4A2D-94F3-9149D4CD8BA4}"/>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6617970" y="241512"/>
            <a:ext cx="2032254" cy="786394"/>
          </a:xfrm>
          <a:prstGeom prst="rect">
            <a:avLst/>
          </a:prstGeom>
        </p:spPr>
      </p:pic>
    </p:spTree>
    <p:extLst>
      <p:ext uri="{BB962C8B-B14F-4D97-AF65-F5344CB8AC3E}">
        <p14:creationId xmlns:p14="http://schemas.microsoft.com/office/powerpoint/2010/main" val="21448611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BDF3EC-0037-478D-A6F8-EFAF71838D3E}"/>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3" name="Footer Placeholder 2">
            <a:extLst>
              <a:ext uri="{FF2B5EF4-FFF2-40B4-BE49-F238E27FC236}">
                <a16:creationId xmlns:a16="http://schemas.microsoft.com/office/drawing/2014/main" id="{8845E135-6F74-439C-BF34-0070D11D56C4}"/>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937DE04-C85F-400F-A1E2-BF2F6EC91170}"/>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4709549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DE80-FF0B-4B53-9509-238638C889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746FCC-0DF0-4BAC-8261-5D901CE0BFC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435F0D-BA65-47C4-BF21-1498BEA82B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919EC6-9A10-4D82-9126-9B9021033A23}"/>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6" name="Footer Placeholder 5">
            <a:extLst>
              <a:ext uri="{FF2B5EF4-FFF2-40B4-BE49-F238E27FC236}">
                <a16:creationId xmlns:a16="http://schemas.microsoft.com/office/drawing/2014/main" id="{264E9F13-D5CE-4AA8-95FC-F95333BA6FC9}"/>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E7B508E-E5CD-493D-9CBC-90F079F3F3DA}"/>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600510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EFC57-EEAA-4676-B792-FBAFFEBF96F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46D39D-B42A-4FED-944C-B076E82546D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69F90E-811E-4A63-A9A5-446949BBB2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668C31-9984-40B6-B3F9-BA3908F1CF24}"/>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6" name="Footer Placeholder 5">
            <a:extLst>
              <a:ext uri="{FF2B5EF4-FFF2-40B4-BE49-F238E27FC236}">
                <a16:creationId xmlns:a16="http://schemas.microsoft.com/office/drawing/2014/main" id="{6A8AB66D-FB9E-46F2-840A-F69BB2CFA279}"/>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F2961C2-E943-4EA5-BE72-65AF18979964}"/>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42638227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E645F-FD8E-4561-A269-F465C4E864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D8C826-8CEE-4123-9C49-D2B72E9FD7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6BB8A-9074-4209-99F6-858F3488E7B0}"/>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5" name="Footer Placeholder 4">
            <a:extLst>
              <a:ext uri="{FF2B5EF4-FFF2-40B4-BE49-F238E27FC236}">
                <a16:creationId xmlns:a16="http://schemas.microsoft.com/office/drawing/2014/main" id="{DB42861C-CFEB-4808-8570-34FAE899CE7F}"/>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52E9FA7-D009-4AB1-B98D-8420430B4F7E}"/>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38817573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987E0-4651-4C16-90E0-6A0624499DA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6E435E-F54E-49DD-B979-EAD1841A18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2137F-79B9-49BD-94E1-29F5BC597B59}"/>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9/26/2019</a:t>
            </a:fld>
            <a:endParaRPr lang="en-US"/>
          </a:p>
        </p:txBody>
      </p:sp>
      <p:sp>
        <p:nvSpPr>
          <p:cNvPr id="5" name="Footer Placeholder 4">
            <a:extLst>
              <a:ext uri="{FF2B5EF4-FFF2-40B4-BE49-F238E27FC236}">
                <a16:creationId xmlns:a16="http://schemas.microsoft.com/office/drawing/2014/main" id="{C18C3DF4-4668-4424-A12A-33699F18C18D}"/>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00CA878-313A-42B4-9F7B-FD43BA5BC8AC}"/>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a:p>
        </p:txBody>
      </p:sp>
    </p:spTree>
    <p:extLst>
      <p:ext uri="{BB962C8B-B14F-4D97-AF65-F5344CB8AC3E}">
        <p14:creationId xmlns:p14="http://schemas.microsoft.com/office/powerpoint/2010/main" val="356232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EC63A98-B111-4BEB-B3AE-71A69EA4C362}"/>
              </a:ext>
            </a:extLst>
          </p:cNvPr>
          <p:cNvSpPr>
            <a:spLocks noGrp="1" noChangeArrowheads="1"/>
          </p:cNvSpPr>
          <p:nvPr>
            <p:ph type="dt" sz="half" idx="10"/>
          </p:nvPr>
        </p:nvSpPr>
        <p:spPr>
          <a:ln/>
        </p:spPr>
        <p:txBody>
          <a:bodyPr/>
          <a:lstStyle>
            <a:lvl1pPr>
              <a:defRPr/>
            </a:lvl1pPr>
          </a:lstStyle>
          <a:p>
            <a:pPr>
              <a:defRPr/>
            </a:pPr>
            <a:fld id="{8A4D72EE-3477-4A24-9020-326B5AFAFE63}" type="datetime1">
              <a:rPr lang="en-US" altLang="en-US"/>
              <a:pPr>
                <a:defRPr/>
              </a:pPr>
              <a:t>9/26/2019</a:t>
            </a:fld>
            <a:endParaRPr lang="en-US" altLang="en-US"/>
          </a:p>
        </p:txBody>
      </p:sp>
      <p:sp>
        <p:nvSpPr>
          <p:cNvPr id="3" name="Rectangle 5">
            <a:extLst>
              <a:ext uri="{FF2B5EF4-FFF2-40B4-BE49-F238E27FC236}">
                <a16:creationId xmlns:a16="http://schemas.microsoft.com/office/drawing/2014/main" id="{F4E23A61-CC65-4FB1-86E5-46278C4BDFC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DE21B1ED-E1FB-4F62-9258-20F3823E3AD3}"/>
              </a:ext>
            </a:extLst>
          </p:cNvPr>
          <p:cNvSpPr>
            <a:spLocks noGrp="1" noChangeArrowheads="1"/>
          </p:cNvSpPr>
          <p:nvPr>
            <p:ph type="sldNum" sz="quarter" idx="12"/>
          </p:nvPr>
        </p:nvSpPr>
        <p:spPr>
          <a:ln/>
        </p:spPr>
        <p:txBody>
          <a:bodyPr/>
          <a:lstStyle>
            <a:lvl1pPr>
              <a:defRPr/>
            </a:lvl1pPr>
          </a:lstStyle>
          <a:p>
            <a:pPr>
              <a:defRPr/>
            </a:pPr>
            <a:fld id="{E3AC453F-C43B-4F70-BD03-33249A0C7FDF}" type="slidenum">
              <a:rPr lang="en-US" altLang="en-US"/>
              <a:pPr>
                <a:defRPr/>
              </a:pPr>
              <a:t>‹#›</a:t>
            </a:fld>
            <a:endParaRPr lang="en-US" altLang="en-US"/>
          </a:p>
        </p:txBody>
      </p:sp>
    </p:spTree>
    <p:extLst>
      <p:ext uri="{BB962C8B-B14F-4D97-AF65-F5344CB8AC3E}">
        <p14:creationId xmlns:p14="http://schemas.microsoft.com/office/powerpoint/2010/main" val="52697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CC9AC367-EA3D-4F6C-BB5A-3B91613F338C}"/>
              </a:ext>
            </a:extLst>
          </p:cNvPr>
          <p:cNvSpPr>
            <a:spLocks noGrp="1" noChangeArrowheads="1"/>
          </p:cNvSpPr>
          <p:nvPr>
            <p:ph type="dt" sz="half" idx="10"/>
          </p:nvPr>
        </p:nvSpPr>
        <p:spPr>
          <a:ln/>
        </p:spPr>
        <p:txBody>
          <a:bodyPr/>
          <a:lstStyle>
            <a:lvl1pPr>
              <a:defRPr/>
            </a:lvl1pPr>
          </a:lstStyle>
          <a:p>
            <a:pPr>
              <a:defRPr/>
            </a:pPr>
            <a:fld id="{8E33441E-98ED-466F-8718-487627034F92}" type="datetime1">
              <a:rPr lang="en-US" altLang="en-US"/>
              <a:pPr>
                <a:defRPr/>
              </a:pPr>
              <a:t>9/26/2019</a:t>
            </a:fld>
            <a:endParaRPr lang="en-US" altLang="en-US"/>
          </a:p>
        </p:txBody>
      </p:sp>
      <p:sp>
        <p:nvSpPr>
          <p:cNvPr id="6" name="Rectangle 5">
            <a:extLst>
              <a:ext uri="{FF2B5EF4-FFF2-40B4-BE49-F238E27FC236}">
                <a16:creationId xmlns:a16="http://schemas.microsoft.com/office/drawing/2014/main" id="{ABF846EA-DEB3-4C5E-A7F2-AB5FFBEF334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BB01657-7D38-421C-A919-E6808A596A69}"/>
              </a:ext>
            </a:extLst>
          </p:cNvPr>
          <p:cNvSpPr>
            <a:spLocks noGrp="1" noChangeArrowheads="1"/>
          </p:cNvSpPr>
          <p:nvPr>
            <p:ph type="sldNum" sz="quarter" idx="12"/>
          </p:nvPr>
        </p:nvSpPr>
        <p:spPr>
          <a:ln/>
        </p:spPr>
        <p:txBody>
          <a:bodyPr/>
          <a:lstStyle>
            <a:lvl1pPr>
              <a:defRPr/>
            </a:lvl1pPr>
          </a:lstStyle>
          <a:p>
            <a:pPr>
              <a:defRPr/>
            </a:pPr>
            <a:fld id="{2A50B649-6321-4782-9410-82712E0CD633}" type="slidenum">
              <a:rPr lang="en-US" altLang="en-US"/>
              <a:pPr>
                <a:defRPr/>
              </a:pPr>
              <a:t>‹#›</a:t>
            </a:fld>
            <a:endParaRPr lang="en-US" altLang="en-US"/>
          </a:p>
        </p:txBody>
      </p:sp>
    </p:spTree>
    <p:extLst>
      <p:ext uri="{BB962C8B-B14F-4D97-AF65-F5344CB8AC3E}">
        <p14:creationId xmlns:p14="http://schemas.microsoft.com/office/powerpoint/2010/main" val="137178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F0C1A58E-9A3B-4FA2-8AC8-AD31FA13456E}"/>
              </a:ext>
            </a:extLst>
          </p:cNvPr>
          <p:cNvSpPr>
            <a:spLocks noGrp="1" noChangeArrowheads="1"/>
          </p:cNvSpPr>
          <p:nvPr>
            <p:ph type="dt" sz="half" idx="10"/>
          </p:nvPr>
        </p:nvSpPr>
        <p:spPr>
          <a:ln/>
        </p:spPr>
        <p:txBody>
          <a:bodyPr/>
          <a:lstStyle>
            <a:lvl1pPr>
              <a:defRPr/>
            </a:lvl1pPr>
          </a:lstStyle>
          <a:p>
            <a:pPr>
              <a:defRPr/>
            </a:pPr>
            <a:fld id="{F5FDA60C-F0EE-4F85-80BA-D9FB8F3C6858}" type="datetime1">
              <a:rPr lang="en-US" altLang="en-US"/>
              <a:pPr>
                <a:defRPr/>
              </a:pPr>
              <a:t>9/26/2019</a:t>
            </a:fld>
            <a:endParaRPr lang="en-US" altLang="en-US"/>
          </a:p>
        </p:txBody>
      </p:sp>
      <p:sp>
        <p:nvSpPr>
          <p:cNvPr id="6" name="Rectangle 5">
            <a:extLst>
              <a:ext uri="{FF2B5EF4-FFF2-40B4-BE49-F238E27FC236}">
                <a16:creationId xmlns:a16="http://schemas.microsoft.com/office/drawing/2014/main" id="{A357BD56-374F-4C5D-9381-C38557981A2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961B144-0D87-42F5-B752-C1ED407AA054}"/>
              </a:ext>
            </a:extLst>
          </p:cNvPr>
          <p:cNvSpPr>
            <a:spLocks noGrp="1" noChangeArrowheads="1"/>
          </p:cNvSpPr>
          <p:nvPr>
            <p:ph type="sldNum" sz="quarter" idx="12"/>
          </p:nvPr>
        </p:nvSpPr>
        <p:spPr>
          <a:ln/>
        </p:spPr>
        <p:txBody>
          <a:bodyPr/>
          <a:lstStyle>
            <a:lvl1pPr>
              <a:defRPr/>
            </a:lvl1pPr>
          </a:lstStyle>
          <a:p>
            <a:pPr>
              <a:defRPr/>
            </a:pPr>
            <a:fld id="{852C76F5-ADD1-4551-86B7-88C2F55A8C9E}" type="slidenum">
              <a:rPr lang="en-US" altLang="en-US"/>
              <a:pPr>
                <a:defRPr/>
              </a:pPr>
              <a:t>‹#›</a:t>
            </a:fld>
            <a:endParaRPr lang="en-US" altLang="en-US"/>
          </a:p>
        </p:txBody>
      </p:sp>
    </p:spTree>
    <p:extLst>
      <p:ext uri="{BB962C8B-B14F-4D97-AF65-F5344CB8AC3E}">
        <p14:creationId xmlns:p14="http://schemas.microsoft.com/office/powerpoint/2010/main" val="1187475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sv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sv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8.sv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4.sv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2.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0.sv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6" Type="http://schemas.openxmlformats.org/officeDocument/2006/relationships/image" Target="../media/image4.sv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2.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1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2BA63E8D-3877-45E1-8AF7-9E5803B5EC74}"/>
              </a:ext>
            </a:extLst>
          </p:cNvPr>
          <p:cNvSpPr>
            <a:spLocks noGrp="1" noChangeArrowheads="1"/>
          </p:cNvSpPr>
          <p:nvPr>
            <p:ph type="title"/>
          </p:nvPr>
        </p:nvSpPr>
        <p:spPr bwMode="auto">
          <a:xfrm>
            <a:off x="457200" y="139292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2" name="Rectangle 3">
            <a:extLst>
              <a:ext uri="{FF2B5EF4-FFF2-40B4-BE49-F238E27FC236}">
                <a16:creationId xmlns:a16="http://schemas.microsoft.com/office/drawing/2014/main" id="{BA56E85E-EB47-4E0A-94CE-F02A094E668E}"/>
              </a:ext>
            </a:extLst>
          </p:cNvPr>
          <p:cNvSpPr>
            <a:spLocks noGrp="1" noChangeArrowheads="1"/>
          </p:cNvSpPr>
          <p:nvPr>
            <p:ph type="body" idx="1"/>
          </p:nvPr>
        </p:nvSpPr>
        <p:spPr bwMode="auto">
          <a:xfrm>
            <a:off x="457200" y="2843784"/>
            <a:ext cx="8229600" cy="328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0964" name="Rectangle 4">
            <a:extLst>
              <a:ext uri="{FF2B5EF4-FFF2-40B4-BE49-F238E27FC236}">
                <a16:creationId xmlns:a16="http://schemas.microsoft.com/office/drawing/2014/main" id="{4DC304F2-37AC-4D20-ACE5-BA2FD7326C9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smtClean="0"/>
            </a:lvl1pPr>
          </a:lstStyle>
          <a:p>
            <a:pPr>
              <a:defRPr/>
            </a:pPr>
            <a:fld id="{12A4C1DC-3A76-4F8B-ADDA-11074870AF6E}" type="datetime1">
              <a:rPr lang="en-US" altLang="en-US"/>
              <a:pPr>
                <a:defRPr/>
              </a:pPr>
              <a:t>9/26/2019</a:t>
            </a:fld>
            <a:endParaRPr lang="en-US" altLang="en-US"/>
          </a:p>
        </p:txBody>
      </p:sp>
      <p:sp>
        <p:nvSpPr>
          <p:cNvPr id="40965" name="Rectangle 5">
            <a:extLst>
              <a:ext uri="{FF2B5EF4-FFF2-40B4-BE49-F238E27FC236}">
                <a16:creationId xmlns:a16="http://schemas.microsoft.com/office/drawing/2014/main" id="{7A47F915-B179-4D5D-B548-F0B70747EDF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endParaRPr lang="en-US" altLang="en-US"/>
          </a:p>
        </p:txBody>
      </p:sp>
      <p:sp>
        <p:nvSpPr>
          <p:cNvPr id="40966" name="Rectangle 6">
            <a:extLst>
              <a:ext uri="{FF2B5EF4-FFF2-40B4-BE49-F238E27FC236}">
                <a16:creationId xmlns:a16="http://schemas.microsoft.com/office/drawing/2014/main" id="{39ABE0F3-C5D4-428D-ACBB-0BC9B095560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smtClean="0"/>
            </a:lvl1pPr>
          </a:lstStyle>
          <a:p>
            <a:pPr>
              <a:defRPr/>
            </a:pPr>
            <a:fld id="{F41422D8-0A76-45CC-B963-B02C1E9D7CED}" type="slidenum">
              <a:rPr lang="en-US" altLang="en-US"/>
              <a:pPr>
                <a:defRPr/>
              </a:pPr>
              <a:t>‹#›</a:t>
            </a:fld>
            <a:endParaRPr lang="en-US" altLang="en-US"/>
          </a:p>
        </p:txBody>
      </p:sp>
      <p:pic>
        <p:nvPicPr>
          <p:cNvPr id="2" name="Graphic 1">
            <a:extLst>
              <a:ext uri="{FF2B5EF4-FFF2-40B4-BE49-F238E27FC236}">
                <a16:creationId xmlns:a16="http://schemas.microsoft.com/office/drawing/2014/main" id="{5A5ACDA9-529A-42C2-A376-193C6E463E6C}"/>
              </a:ext>
            </a:extLst>
          </p:cNvPr>
          <p:cNvPicPr>
            <a:picLocks noChangeAspect="1"/>
          </p:cNvPicPr>
          <p:nvPr userDrawn="1"/>
        </p:nvPicPr>
        <p:blipFill>
          <a:blip r:embed="rId13">
            <a:extLst>
              <a:ext uri="{96DAC541-7B7A-43D3-8B79-37D633B846F1}">
                <asvg:svgBlip xmlns:asvg="http://schemas.microsoft.com/office/drawing/2016/SVG/main" xmlns="" r:embed="rId14"/>
              </a:ext>
            </a:extLst>
          </a:blip>
          <a:stretch>
            <a:fillRect/>
          </a:stretch>
        </p:blipFill>
        <p:spPr>
          <a:xfrm>
            <a:off x="5532179" y="0"/>
            <a:ext cx="3611821" cy="6858000"/>
          </a:xfrm>
          <a:prstGeom prst="rect">
            <a:avLst/>
          </a:prstGeom>
        </p:spPr>
      </p:pic>
      <p:pic>
        <p:nvPicPr>
          <p:cNvPr id="3" name="Graphic 2">
            <a:extLst>
              <a:ext uri="{FF2B5EF4-FFF2-40B4-BE49-F238E27FC236}">
                <a16:creationId xmlns:a16="http://schemas.microsoft.com/office/drawing/2014/main" id="{62A32E60-440D-46A0-B22C-EA3256AEEB56}"/>
              </a:ext>
            </a:extLst>
          </p:cNvPr>
          <p:cNvPicPr>
            <a:picLocks noChangeAspect="1"/>
          </p:cNvPicPr>
          <p:nvPr userDrawn="1"/>
        </p:nvPicPr>
        <p:blipFill>
          <a:blip r:embed="rId15">
            <a:extLst>
              <a:ext uri="{96DAC541-7B7A-43D3-8B79-37D633B846F1}">
                <asvg:svgBlip xmlns:asvg="http://schemas.microsoft.com/office/drawing/2016/SVG/main" xmlns="" r:embed="rId16"/>
              </a:ext>
            </a:extLst>
          </a:blip>
          <a:stretch>
            <a:fillRect/>
          </a:stretch>
        </p:blipFill>
        <p:spPr>
          <a:xfrm>
            <a:off x="400050" y="237333"/>
            <a:ext cx="2032254" cy="786394"/>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0" fontAlgn="base" hangingPunct="0">
        <a:spcBef>
          <a:spcPct val="0"/>
        </a:spcBef>
        <a:spcAft>
          <a:spcPct val="0"/>
        </a:spcAft>
        <a:defRPr sz="34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B57D2A-55C0-459F-879B-570CC835C81E}"/>
              </a:ext>
            </a:extLst>
          </p:cNvPr>
          <p:cNvSpPr>
            <a:spLocks noGrp="1"/>
          </p:cNvSpPr>
          <p:nvPr>
            <p:ph type="title"/>
          </p:nvPr>
        </p:nvSpPr>
        <p:spPr>
          <a:xfrm>
            <a:off x="628650" y="128866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7D5D0-E19C-4600-8230-2FEC7DB43A9A}"/>
              </a:ext>
            </a:extLst>
          </p:cNvPr>
          <p:cNvSpPr>
            <a:spLocks noGrp="1"/>
          </p:cNvSpPr>
          <p:nvPr>
            <p:ph type="body" idx="1"/>
          </p:nvPr>
        </p:nvSpPr>
        <p:spPr>
          <a:xfrm>
            <a:off x="628650" y="2807209"/>
            <a:ext cx="7886700" cy="25800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EBDC2E4-79D5-4B8C-87D9-103BE795A3D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6BA3B-EF6C-4B02-93CE-C36F4DF92496}" type="datetimeFigureOut">
              <a:rPr lang="en-US" smtClean="0"/>
              <a:t>9/26/2019</a:t>
            </a:fld>
            <a:endParaRPr lang="en-US"/>
          </a:p>
        </p:txBody>
      </p:sp>
      <p:sp>
        <p:nvSpPr>
          <p:cNvPr id="5" name="Footer Placeholder 4">
            <a:extLst>
              <a:ext uri="{FF2B5EF4-FFF2-40B4-BE49-F238E27FC236}">
                <a16:creationId xmlns:a16="http://schemas.microsoft.com/office/drawing/2014/main" id="{5883AFDD-096C-4D2B-939B-65FF4CE1C1A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49D3E8-F8B9-4E80-BBBD-27C972F727B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0FC08-1686-4295-9710-A23BE79DFD35}" type="slidenum">
              <a:rPr lang="en-US" smtClean="0"/>
              <a:t>‹#›</a:t>
            </a:fld>
            <a:endParaRPr lang="en-US"/>
          </a:p>
        </p:txBody>
      </p:sp>
      <p:pic>
        <p:nvPicPr>
          <p:cNvPr id="7" name="Graphic 6">
            <a:extLst>
              <a:ext uri="{FF2B5EF4-FFF2-40B4-BE49-F238E27FC236}">
                <a16:creationId xmlns:a16="http://schemas.microsoft.com/office/drawing/2014/main" id="{07F0EF11-300D-4554-889E-E1CA40E3303F}"/>
              </a:ext>
            </a:extLst>
          </p:cNvPr>
          <p:cNvPicPr>
            <a:picLocks noChangeAspect="1"/>
          </p:cNvPicPr>
          <p:nvPr userDrawn="1"/>
        </p:nvPicPr>
        <p:blipFill>
          <a:blip r:embed="rId13">
            <a:extLst>
              <a:ext uri="{96DAC541-7B7A-43D3-8B79-37D633B846F1}">
                <asvg:svgBlip xmlns:asvg="http://schemas.microsoft.com/office/drawing/2016/SVG/main" xmlns="" r:embed="rId14"/>
              </a:ext>
            </a:extLst>
          </a:blip>
          <a:stretch>
            <a:fillRect/>
          </a:stretch>
        </p:blipFill>
        <p:spPr>
          <a:xfrm>
            <a:off x="0" y="5523759"/>
            <a:ext cx="9144000" cy="1334241"/>
          </a:xfrm>
          <a:prstGeom prst="rect">
            <a:avLst/>
          </a:prstGeom>
        </p:spPr>
      </p:pic>
      <p:pic>
        <p:nvPicPr>
          <p:cNvPr id="8" name="Graphic 7">
            <a:extLst>
              <a:ext uri="{FF2B5EF4-FFF2-40B4-BE49-F238E27FC236}">
                <a16:creationId xmlns:a16="http://schemas.microsoft.com/office/drawing/2014/main" id="{18765D9D-02BE-4FF4-A6D3-1872B950A07B}"/>
              </a:ext>
            </a:extLst>
          </p:cNvPr>
          <p:cNvPicPr>
            <a:picLocks noChangeAspect="1"/>
          </p:cNvPicPr>
          <p:nvPr userDrawn="1"/>
        </p:nvPicPr>
        <p:blipFill>
          <a:blip r:embed="rId15">
            <a:extLst>
              <a:ext uri="{96DAC541-7B7A-43D3-8B79-37D633B846F1}">
                <asvg:svgBlip xmlns:asvg="http://schemas.microsoft.com/office/drawing/2016/SVG/main" xmlns="" r:embed="rId16"/>
              </a:ext>
            </a:extLst>
          </a:blip>
          <a:stretch>
            <a:fillRect/>
          </a:stretch>
        </p:blipFill>
        <p:spPr>
          <a:xfrm>
            <a:off x="400050" y="237333"/>
            <a:ext cx="2032254" cy="786394"/>
          </a:xfrm>
          <a:prstGeom prst="rect">
            <a:avLst/>
          </a:prstGeom>
        </p:spPr>
      </p:pic>
    </p:spTree>
    <p:extLst>
      <p:ext uri="{BB962C8B-B14F-4D97-AF65-F5344CB8AC3E}">
        <p14:creationId xmlns:p14="http://schemas.microsoft.com/office/powerpoint/2010/main" val="97436979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24C8F-1184-43CA-8290-BE9FFBC1DD6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9B00E3-78F0-44D5-BCAA-B76E8FFFB6E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7A386-F818-4C95-B206-AD7A7BE9B99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634BA-E5E1-410F-AB0A-AF4EB339D771}" type="datetimeFigureOut">
              <a:rPr lang="en-US" smtClean="0"/>
              <a:t>9/26/2019</a:t>
            </a:fld>
            <a:endParaRPr lang="en-US"/>
          </a:p>
        </p:txBody>
      </p:sp>
      <p:sp>
        <p:nvSpPr>
          <p:cNvPr id="5" name="Footer Placeholder 4">
            <a:extLst>
              <a:ext uri="{FF2B5EF4-FFF2-40B4-BE49-F238E27FC236}">
                <a16:creationId xmlns:a16="http://schemas.microsoft.com/office/drawing/2014/main" id="{37080B6B-232C-4FC7-BC3D-B22212808B5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2025C-E55D-4EE6-B0B8-F8D3881AC13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A1BB6-1A57-4B3A-B6A0-4F2971A94C84}" type="slidenum">
              <a:rPr lang="en-US" smtClean="0"/>
              <a:t>‹#›</a:t>
            </a:fld>
            <a:endParaRPr lang="en-US"/>
          </a:p>
        </p:txBody>
      </p:sp>
      <p:pic>
        <p:nvPicPr>
          <p:cNvPr id="7" name="Graphic 6">
            <a:extLst>
              <a:ext uri="{FF2B5EF4-FFF2-40B4-BE49-F238E27FC236}">
                <a16:creationId xmlns:a16="http://schemas.microsoft.com/office/drawing/2014/main" id="{ADB0B3FA-9DF4-45A9-9B01-4DED10B66903}"/>
              </a:ext>
            </a:extLst>
          </p:cNvPr>
          <p:cNvPicPr>
            <a:picLocks noChangeAspect="1"/>
          </p:cNvPicPr>
          <p:nvPr userDrawn="1"/>
        </p:nvPicPr>
        <p:blipFill>
          <a:blip r:embed="rId13">
            <a:extLst>
              <a:ext uri="{96DAC541-7B7A-43D3-8B79-37D633B846F1}">
                <asvg:svgBlip xmlns:asvg="http://schemas.microsoft.com/office/drawing/2016/SVG/main" xmlns="" r:embed="rId14"/>
              </a:ext>
            </a:extLst>
          </a:blip>
          <a:stretch>
            <a:fillRect/>
          </a:stretch>
        </p:blipFill>
        <p:spPr>
          <a:xfrm>
            <a:off x="0" y="0"/>
            <a:ext cx="9144000" cy="1022918"/>
          </a:xfrm>
          <a:prstGeom prst="rect">
            <a:avLst/>
          </a:prstGeom>
        </p:spPr>
      </p:pic>
      <p:pic>
        <p:nvPicPr>
          <p:cNvPr id="8" name="Graphic 7">
            <a:extLst>
              <a:ext uri="{FF2B5EF4-FFF2-40B4-BE49-F238E27FC236}">
                <a16:creationId xmlns:a16="http://schemas.microsoft.com/office/drawing/2014/main" id="{EF7503AC-488C-4298-8C7F-B635EDDB79C6}"/>
              </a:ext>
            </a:extLst>
          </p:cNvPr>
          <p:cNvPicPr>
            <a:picLocks noChangeAspect="1"/>
          </p:cNvPicPr>
          <p:nvPr userDrawn="1"/>
        </p:nvPicPr>
        <p:blipFill>
          <a:blip r:embed="rId15">
            <a:extLst>
              <a:ext uri="{96DAC541-7B7A-43D3-8B79-37D633B846F1}">
                <asvg:svgBlip xmlns:asvg="http://schemas.microsoft.com/office/drawing/2016/SVG/main" xmlns="" r:embed="rId16"/>
              </a:ext>
            </a:extLst>
          </a:blip>
          <a:stretch>
            <a:fillRect/>
          </a:stretch>
        </p:blipFill>
        <p:spPr>
          <a:xfrm>
            <a:off x="6483096" y="5569956"/>
            <a:ext cx="2032254" cy="786394"/>
          </a:xfrm>
          <a:prstGeom prst="rect">
            <a:avLst/>
          </a:prstGeom>
        </p:spPr>
      </p:pic>
    </p:spTree>
    <p:extLst>
      <p:ext uri="{BB962C8B-B14F-4D97-AF65-F5344CB8AC3E}">
        <p14:creationId xmlns:p14="http://schemas.microsoft.com/office/powerpoint/2010/main" val="271192766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43550-A2BC-4DD2-B988-21731902313F}"/>
              </a:ext>
            </a:extLst>
          </p:cNvPr>
          <p:cNvSpPr>
            <a:spLocks noGrp="1"/>
          </p:cNvSpPr>
          <p:nvPr>
            <p:ph type="title"/>
          </p:nvPr>
        </p:nvSpPr>
        <p:spPr>
          <a:xfrm>
            <a:off x="628650" y="1133221"/>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509F8F-25BF-4F3F-A3FB-DEEAC528EB88}"/>
              </a:ext>
            </a:extLst>
          </p:cNvPr>
          <p:cNvSpPr>
            <a:spLocks noGrp="1"/>
          </p:cNvSpPr>
          <p:nvPr>
            <p:ph type="body" idx="1"/>
          </p:nvPr>
        </p:nvSpPr>
        <p:spPr>
          <a:xfrm>
            <a:off x="628650" y="2706625"/>
            <a:ext cx="7886700" cy="3470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F952B-2534-4B71-8EE6-785AED2AEA53}"/>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F0992-0081-4351-B178-6B42BD1BFD71}" type="datetimeFigureOut">
              <a:rPr lang="en-US" smtClean="0"/>
              <a:t>9/26/2019</a:t>
            </a:fld>
            <a:endParaRPr lang="en-US"/>
          </a:p>
        </p:txBody>
      </p:sp>
      <p:sp>
        <p:nvSpPr>
          <p:cNvPr id="5" name="Footer Placeholder 4">
            <a:extLst>
              <a:ext uri="{FF2B5EF4-FFF2-40B4-BE49-F238E27FC236}">
                <a16:creationId xmlns:a16="http://schemas.microsoft.com/office/drawing/2014/main" id="{86363A1F-FCA1-4D17-8070-57BC8508011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117D70-57C6-4879-AFDE-E7739BD5805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22478-68E3-4891-839B-9AA77B22A4C9}" type="slidenum">
              <a:rPr lang="en-US" smtClean="0"/>
              <a:t>‹#›</a:t>
            </a:fld>
            <a:endParaRPr lang="en-US"/>
          </a:p>
        </p:txBody>
      </p:sp>
      <p:pic>
        <p:nvPicPr>
          <p:cNvPr id="7" name="Graphic 6">
            <a:extLst>
              <a:ext uri="{FF2B5EF4-FFF2-40B4-BE49-F238E27FC236}">
                <a16:creationId xmlns:a16="http://schemas.microsoft.com/office/drawing/2014/main" id="{841B96ED-8FA0-42C9-9384-2F79D4C86825}"/>
              </a:ext>
            </a:extLst>
          </p:cNvPr>
          <p:cNvPicPr>
            <a:picLocks noChangeAspect="1"/>
          </p:cNvPicPr>
          <p:nvPr userDrawn="1"/>
        </p:nvPicPr>
        <p:blipFill>
          <a:blip r:embed="rId13">
            <a:extLst>
              <a:ext uri="{96DAC541-7B7A-43D3-8B79-37D633B846F1}">
                <asvg:svgBlip xmlns:asvg="http://schemas.microsoft.com/office/drawing/2016/SVG/main" xmlns="" r:embed="rId14"/>
              </a:ext>
            </a:extLst>
          </a:blip>
          <a:stretch>
            <a:fillRect/>
          </a:stretch>
        </p:blipFill>
        <p:spPr>
          <a:xfrm>
            <a:off x="7800499" y="0"/>
            <a:ext cx="1343501" cy="6863969"/>
          </a:xfrm>
          <a:prstGeom prst="rect">
            <a:avLst/>
          </a:prstGeom>
        </p:spPr>
      </p:pic>
      <p:pic>
        <p:nvPicPr>
          <p:cNvPr id="8" name="Graphic 7">
            <a:extLst>
              <a:ext uri="{FF2B5EF4-FFF2-40B4-BE49-F238E27FC236}">
                <a16:creationId xmlns:a16="http://schemas.microsoft.com/office/drawing/2014/main" id="{167D6454-034C-41C6-AE15-5A49EC2EC84E}"/>
              </a:ext>
            </a:extLst>
          </p:cNvPr>
          <p:cNvPicPr>
            <a:picLocks noChangeAspect="1"/>
          </p:cNvPicPr>
          <p:nvPr userDrawn="1"/>
        </p:nvPicPr>
        <p:blipFill>
          <a:blip r:embed="rId15">
            <a:extLst>
              <a:ext uri="{96DAC541-7B7A-43D3-8B79-37D633B846F1}">
                <asvg:svgBlip xmlns:asvg="http://schemas.microsoft.com/office/drawing/2016/SVG/main" xmlns="" r:embed="rId16"/>
              </a:ext>
            </a:extLst>
          </a:blip>
          <a:stretch>
            <a:fillRect/>
          </a:stretch>
        </p:blipFill>
        <p:spPr>
          <a:xfrm>
            <a:off x="400050" y="237333"/>
            <a:ext cx="2032254" cy="786394"/>
          </a:xfrm>
          <a:prstGeom prst="rect">
            <a:avLst/>
          </a:prstGeom>
        </p:spPr>
      </p:pic>
    </p:spTree>
    <p:extLst>
      <p:ext uri="{BB962C8B-B14F-4D97-AF65-F5344CB8AC3E}">
        <p14:creationId xmlns:p14="http://schemas.microsoft.com/office/powerpoint/2010/main" val="210574498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DD5FD-5314-4290-B903-973E809F902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556999-A98A-48CE-902A-0B07749EF91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6D9AC-8AF9-4FE1-8421-DAB06890C9C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5B8A7-3608-41F8-A0CE-7AE24510E6BB}" type="datetimeFigureOut">
              <a:rPr lang="en-US" smtClean="0"/>
              <a:t>9/26/2019</a:t>
            </a:fld>
            <a:endParaRPr lang="en-US"/>
          </a:p>
        </p:txBody>
      </p:sp>
      <p:sp>
        <p:nvSpPr>
          <p:cNvPr id="5" name="Footer Placeholder 4">
            <a:extLst>
              <a:ext uri="{FF2B5EF4-FFF2-40B4-BE49-F238E27FC236}">
                <a16:creationId xmlns:a16="http://schemas.microsoft.com/office/drawing/2014/main" id="{D8F98042-040F-4CEC-A254-B1A0160D10A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B72CDD-7B82-43AD-A397-220C569E2A0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6110F-5F9F-4D34-B2E7-953CB699F2A1}" type="slidenum">
              <a:rPr lang="en-US" smtClean="0"/>
              <a:t>‹#›</a:t>
            </a:fld>
            <a:endParaRPr lang="en-US"/>
          </a:p>
        </p:txBody>
      </p:sp>
    </p:spTree>
    <p:extLst>
      <p:ext uri="{BB962C8B-B14F-4D97-AF65-F5344CB8AC3E}">
        <p14:creationId xmlns:p14="http://schemas.microsoft.com/office/powerpoint/2010/main" val="190515765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AD9306-C856-4869-A3C4-BD55EBA83379}"/>
              </a:ext>
            </a:extLst>
          </p:cNvPr>
          <p:cNvSpPr>
            <a:spLocks noGrp="1"/>
          </p:cNvSpPr>
          <p:nvPr>
            <p:ph type="title"/>
          </p:nvPr>
        </p:nvSpPr>
        <p:spPr>
          <a:xfrm>
            <a:off x="1603629" y="1266569"/>
            <a:ext cx="699744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8EBD93-C31D-4392-908F-5255EFA40E3E}"/>
              </a:ext>
            </a:extLst>
          </p:cNvPr>
          <p:cNvSpPr>
            <a:spLocks noGrp="1"/>
          </p:cNvSpPr>
          <p:nvPr>
            <p:ph type="body" idx="1"/>
          </p:nvPr>
        </p:nvSpPr>
        <p:spPr>
          <a:xfrm>
            <a:off x="1609344" y="2779775"/>
            <a:ext cx="6997446" cy="374084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Graphic 6">
            <a:extLst>
              <a:ext uri="{FF2B5EF4-FFF2-40B4-BE49-F238E27FC236}">
                <a16:creationId xmlns:a16="http://schemas.microsoft.com/office/drawing/2014/main" id="{1A50EC06-5548-434E-9AC4-C4FE10C897EF}"/>
              </a:ext>
            </a:extLst>
          </p:cNvPr>
          <p:cNvPicPr>
            <a:picLocks noChangeAspect="1"/>
          </p:cNvPicPr>
          <p:nvPr userDrawn="1"/>
        </p:nvPicPr>
        <p:blipFill>
          <a:blip r:embed="rId13">
            <a:extLst>
              <a:ext uri="{96DAC541-7B7A-43D3-8B79-37D633B846F1}">
                <asvg:svgBlip xmlns:asvg="http://schemas.microsoft.com/office/drawing/2016/SVG/main" xmlns="" r:embed="rId14"/>
              </a:ext>
            </a:extLst>
          </a:blip>
          <a:stretch>
            <a:fillRect/>
          </a:stretch>
        </p:blipFill>
        <p:spPr>
          <a:xfrm>
            <a:off x="0" y="0"/>
            <a:ext cx="1685516" cy="6858000"/>
          </a:xfrm>
          <a:prstGeom prst="rect">
            <a:avLst/>
          </a:prstGeom>
        </p:spPr>
      </p:pic>
      <p:pic>
        <p:nvPicPr>
          <p:cNvPr id="8" name="Graphic 7">
            <a:extLst>
              <a:ext uri="{FF2B5EF4-FFF2-40B4-BE49-F238E27FC236}">
                <a16:creationId xmlns:a16="http://schemas.microsoft.com/office/drawing/2014/main" id="{BE41807D-7512-4EE0-AB2B-0B560EF19FD6}"/>
              </a:ext>
            </a:extLst>
          </p:cNvPr>
          <p:cNvPicPr>
            <a:picLocks noChangeAspect="1"/>
          </p:cNvPicPr>
          <p:nvPr userDrawn="1"/>
        </p:nvPicPr>
        <p:blipFill>
          <a:blip r:embed="rId15">
            <a:extLst>
              <a:ext uri="{96DAC541-7B7A-43D3-8B79-37D633B846F1}">
                <asvg:svgBlip xmlns:asvg="http://schemas.microsoft.com/office/drawing/2016/SVG/main" xmlns="" r:embed="rId16"/>
              </a:ext>
            </a:extLst>
          </a:blip>
          <a:stretch>
            <a:fillRect/>
          </a:stretch>
        </p:blipFill>
        <p:spPr>
          <a:xfrm>
            <a:off x="6620256" y="230188"/>
            <a:ext cx="2032254" cy="786394"/>
          </a:xfrm>
          <a:prstGeom prst="rect">
            <a:avLst/>
          </a:prstGeom>
        </p:spPr>
      </p:pic>
    </p:spTree>
    <p:extLst>
      <p:ext uri="{BB962C8B-B14F-4D97-AF65-F5344CB8AC3E}">
        <p14:creationId xmlns:p14="http://schemas.microsoft.com/office/powerpoint/2010/main" val="378105395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protect-us.mimecast.com/s/9fKZCBBRRVh7693HzIk_x?domain=alanet-cdn.sitefinity.cloud" TargetMode="Externa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PMW@scmlaw.com" TargetMode="External"/><Relationship Id="rId2" Type="http://schemas.openxmlformats.org/officeDocument/2006/relationships/hyperlink" Target="mailto:kmbrostron@lashlybaer.com" TargetMode="External"/><Relationship Id="rId1" Type="http://schemas.openxmlformats.org/officeDocument/2006/relationships/slideLayout" Target="../slideLayouts/slideLayout58.xml"/><Relationship Id="rId4" Type="http://schemas.openxmlformats.org/officeDocument/2006/relationships/hyperlink" Target="mailto:chapters@alane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A70A16-D6D6-4391-A3DC-3A5C9C59E760}"/>
              </a:ext>
            </a:extLst>
          </p:cNvPr>
          <p:cNvSpPr txBox="1">
            <a:spLocks/>
          </p:cNvSpPr>
          <p:nvPr/>
        </p:nvSpPr>
        <p:spPr bwMode="auto">
          <a:xfrm>
            <a:off x="-614289" y="1369254"/>
            <a:ext cx="9143999" cy="152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dirty="0">
                <a:solidFill>
                  <a:srgbClr val="FF0000"/>
                </a:solidFill>
                <a:latin typeface="Lucida Sans Unicode" panose="020B0602030504020204" pitchFamily="34" charset="0"/>
                <a:cs typeface="Lucida Sans Unicode" panose="020B0602030504020204" pitchFamily="34" charset="0"/>
              </a:rPr>
              <a:t>Social</a:t>
            </a:r>
            <a:r>
              <a:rPr lang="en-US" dirty="0">
                <a:solidFill>
                  <a:srgbClr val="FF0000"/>
                </a:solidFill>
              </a:rPr>
              <a:t> Media Tune-Up</a:t>
            </a:r>
          </a:p>
        </p:txBody>
      </p:sp>
      <p:sp>
        <p:nvSpPr>
          <p:cNvPr id="5" name="Subtitle 2">
            <a:extLst>
              <a:ext uri="{FF2B5EF4-FFF2-40B4-BE49-F238E27FC236}">
                <a16:creationId xmlns:a16="http://schemas.microsoft.com/office/drawing/2014/main" id="{06C4B732-4608-49B9-8648-4964D5567363}"/>
              </a:ext>
            </a:extLst>
          </p:cNvPr>
          <p:cNvSpPr>
            <a:spLocks noGrp="1"/>
          </p:cNvSpPr>
          <p:nvPr>
            <p:ph type="subTitle" idx="1"/>
          </p:nvPr>
        </p:nvSpPr>
        <p:spPr>
          <a:xfrm>
            <a:off x="0" y="3098409"/>
            <a:ext cx="7610622" cy="2753911"/>
          </a:xfrm>
        </p:spPr>
        <p:txBody>
          <a:bodyPr>
            <a:normAutofit/>
          </a:bodyPr>
          <a:lstStyle/>
          <a:p>
            <a:r>
              <a:rPr lang="en-US" dirty="0">
                <a:latin typeface="Lucida Sans Unicode" panose="020B0602030504020204" pitchFamily="34" charset="0"/>
                <a:cs typeface="Lucida Sans Unicode" panose="020B0602030504020204" pitchFamily="34" charset="0"/>
              </a:rPr>
              <a:t>Presented by the Chapter Resource Team</a:t>
            </a:r>
          </a:p>
          <a:p>
            <a:r>
              <a:rPr lang="en-US" dirty="0">
                <a:latin typeface="Lucida Sans Unicode" panose="020B0602030504020204" pitchFamily="34" charset="0"/>
                <a:cs typeface="Lucida Sans Unicode" panose="020B0602030504020204" pitchFamily="34" charset="0"/>
              </a:rPr>
              <a:t>Kara Brostron, CLM and Paul Walker, CPA, MBA</a:t>
            </a:r>
          </a:p>
          <a:p>
            <a:endParaRPr lang="en-US" dirty="0">
              <a:latin typeface="Lucida Sans Unicode" panose="020B0602030504020204" pitchFamily="34" charset="0"/>
              <a:cs typeface="Lucida Sans Unicode" panose="020B0602030504020204" pitchFamily="34" charset="0"/>
            </a:endParaRPr>
          </a:p>
          <a:p>
            <a:r>
              <a:rPr lang="en-US" dirty="0">
                <a:latin typeface="Lucida Sans Unicode" panose="020B0602030504020204" pitchFamily="34" charset="0"/>
                <a:cs typeface="Lucida Sans Unicode" panose="020B0602030504020204" pitchFamily="34" charset="0"/>
              </a:rPr>
              <a:t>Thursday, Sept. 26 at 2PM PST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B8FF3DE5-7CEC-4749-A515-DEBB96A588DF}"/>
              </a:ext>
            </a:extLst>
          </p:cNvPr>
          <p:cNvSpPr txBox="1">
            <a:spLocks/>
          </p:cNvSpPr>
          <p:nvPr/>
        </p:nvSpPr>
        <p:spPr>
          <a:xfrm>
            <a:off x="114300" y="1000272"/>
            <a:ext cx="8839786" cy="60664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4000" dirty="0">
                <a:solidFill>
                  <a:srgbClr val="FF0000"/>
                </a:solidFill>
                <a:latin typeface="Lucida Sans Unicode" panose="020B0602030504020204" pitchFamily="34" charset="0"/>
                <a:cs typeface="Lucida Sans Unicode" panose="020B0602030504020204" pitchFamily="34" charset="0"/>
              </a:rPr>
              <a:t>Facebook – Increase Engagement</a:t>
            </a:r>
          </a:p>
        </p:txBody>
      </p:sp>
      <p:sp>
        <p:nvSpPr>
          <p:cNvPr id="3" name="Content Placeholder 4">
            <a:extLst>
              <a:ext uri="{FF2B5EF4-FFF2-40B4-BE49-F238E27FC236}">
                <a16:creationId xmlns:a16="http://schemas.microsoft.com/office/drawing/2014/main" id="{17C9FB47-06F7-447A-A9D6-A92B8A030AF2}"/>
              </a:ext>
            </a:extLst>
          </p:cNvPr>
          <p:cNvSpPr txBox="1">
            <a:spLocks/>
          </p:cNvSpPr>
          <p:nvPr/>
        </p:nvSpPr>
        <p:spPr>
          <a:xfrm>
            <a:off x="0" y="1592446"/>
            <a:ext cx="8229600" cy="4805172"/>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fontAlgn="auto">
              <a:spcAft>
                <a:spcPts val="0"/>
              </a:spcAft>
            </a:pPr>
            <a:r>
              <a:rPr lang="en-US" sz="2800" dirty="0">
                <a:latin typeface="Lucida Sans Unicode" panose="020B0602030504020204" pitchFamily="34" charset="0"/>
                <a:cs typeface="Lucida Sans Unicode" panose="020B0602030504020204" pitchFamily="34" charset="0"/>
              </a:rPr>
              <a:t>Use Images – No pictures, no problem!  Get to the top of the algorithm</a:t>
            </a:r>
          </a:p>
          <a:p>
            <a:pPr lvl="2" fontAlgn="auto">
              <a:spcAft>
                <a:spcPts val="0"/>
              </a:spcAft>
            </a:pPr>
            <a:r>
              <a:rPr lang="en-US" sz="2200" dirty="0" err="1">
                <a:latin typeface="Lucida Sans Unicode" panose="020B0602030504020204" pitchFamily="34" charset="0"/>
                <a:cs typeface="Lucida Sans Unicode" panose="020B0602030504020204" pitchFamily="34" charset="0"/>
              </a:rPr>
              <a:t>PicMonkey</a:t>
            </a:r>
            <a:endParaRPr lang="en-US" sz="2200" dirty="0">
              <a:latin typeface="Lucida Sans Unicode" panose="020B0602030504020204" pitchFamily="34" charset="0"/>
              <a:cs typeface="Lucida Sans Unicode" panose="020B0602030504020204" pitchFamily="34" charset="0"/>
            </a:endParaRPr>
          </a:p>
          <a:p>
            <a:pPr lvl="2" fontAlgn="auto">
              <a:spcAft>
                <a:spcPts val="0"/>
              </a:spcAft>
            </a:pPr>
            <a:r>
              <a:rPr lang="en-US" sz="2200" dirty="0">
                <a:latin typeface="Lucida Sans Unicode" panose="020B0602030504020204" pitchFamily="34" charset="0"/>
                <a:cs typeface="Lucida Sans Unicode" panose="020B0602030504020204" pitchFamily="34" charset="0"/>
              </a:rPr>
              <a:t>Adobe Stock Images</a:t>
            </a:r>
          </a:p>
          <a:p>
            <a:pPr lvl="2" fontAlgn="auto">
              <a:spcAft>
                <a:spcPts val="0"/>
              </a:spcAft>
            </a:pPr>
            <a:r>
              <a:rPr lang="en-US" sz="2200" dirty="0">
                <a:latin typeface="Lucida Sans Unicode" panose="020B0602030504020204" pitchFamily="34" charset="0"/>
                <a:cs typeface="Lucida Sans Unicode" panose="020B0602030504020204" pitchFamily="34" charset="0"/>
              </a:rPr>
              <a:t>Canva</a:t>
            </a:r>
          </a:p>
          <a:p>
            <a:pPr lvl="1" fontAlgn="auto">
              <a:spcAft>
                <a:spcPts val="0"/>
              </a:spcAft>
            </a:pPr>
            <a:r>
              <a:rPr lang="en-US" dirty="0">
                <a:latin typeface="Lucida Sans Unicode" panose="020B0602030504020204" pitchFamily="34" charset="0"/>
                <a:cs typeface="Lucida Sans Unicode" panose="020B0602030504020204" pitchFamily="34" charset="0"/>
              </a:rPr>
              <a:t>Use Video</a:t>
            </a:r>
          </a:p>
          <a:p>
            <a:pPr lvl="2" fontAlgn="auto">
              <a:spcAft>
                <a:spcPts val="0"/>
              </a:spcAft>
            </a:pPr>
            <a:r>
              <a:rPr lang="en-US" sz="2200" dirty="0">
                <a:latin typeface="Lucida Sans Unicode" panose="020B0602030504020204" pitchFamily="34" charset="0"/>
                <a:cs typeface="Lucida Sans Unicode" panose="020B0602030504020204" pitchFamily="34" charset="0"/>
              </a:rPr>
              <a:t>Facebook Live – My preference!  Gives followers a notification</a:t>
            </a:r>
          </a:p>
          <a:p>
            <a:pPr lvl="2" fontAlgn="auto">
              <a:spcAft>
                <a:spcPts val="0"/>
              </a:spcAft>
            </a:pPr>
            <a:r>
              <a:rPr lang="en-US" sz="2200" dirty="0">
                <a:latin typeface="Lucida Sans Unicode" panose="020B0602030504020204" pitchFamily="34" charset="0"/>
                <a:cs typeface="Lucida Sans Unicode" panose="020B0602030504020204" pitchFamily="34" charset="0"/>
              </a:rPr>
              <a:t>Take video on your phone, edit and upload (tap into some of your younger members)</a:t>
            </a:r>
          </a:p>
          <a:p>
            <a:pPr lvl="2" fontAlgn="auto">
              <a:spcAft>
                <a:spcPts val="0"/>
              </a:spcAft>
            </a:pPr>
            <a:r>
              <a:rPr lang="en-US" sz="2200" dirty="0">
                <a:latin typeface="Lucida Sans Unicode" panose="020B0602030504020204" pitchFamily="34" charset="0"/>
                <a:cs typeface="Lucida Sans Unicode" panose="020B0602030504020204" pitchFamily="34" charset="0"/>
              </a:rPr>
              <a:t>One thing I loved to do on Region 4 page – Take a short video of conference speaker for members to get a sneak peak and show them the quality of speaker they are missing</a:t>
            </a:r>
          </a:p>
        </p:txBody>
      </p:sp>
    </p:spTree>
    <p:extLst>
      <p:ext uri="{BB962C8B-B14F-4D97-AF65-F5344CB8AC3E}">
        <p14:creationId xmlns:p14="http://schemas.microsoft.com/office/powerpoint/2010/main" val="364244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B87ABC-382F-4599-8F67-1AF37F67D462}"/>
              </a:ext>
            </a:extLst>
          </p:cNvPr>
          <p:cNvSpPr txBox="1">
            <a:spLocks/>
          </p:cNvSpPr>
          <p:nvPr/>
        </p:nvSpPr>
        <p:spPr bwMode="auto">
          <a:xfrm>
            <a:off x="-152400" y="900181"/>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Autofit/>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sz="4000" dirty="0">
                <a:solidFill>
                  <a:srgbClr val="FF0000"/>
                </a:solidFill>
                <a:latin typeface="Lucida Sans Unicode" panose="020B0602030504020204" pitchFamily="34" charset="0"/>
                <a:cs typeface="Lucida Sans Unicode" panose="020B0602030504020204" pitchFamily="34" charset="0"/>
              </a:rPr>
              <a:t>Facebook – Increase Engagement</a:t>
            </a:r>
          </a:p>
        </p:txBody>
      </p:sp>
      <p:sp>
        <p:nvSpPr>
          <p:cNvPr id="4" name="Content Placeholder 1">
            <a:extLst>
              <a:ext uri="{FF2B5EF4-FFF2-40B4-BE49-F238E27FC236}">
                <a16:creationId xmlns:a16="http://schemas.microsoft.com/office/drawing/2014/main" id="{340DBED4-1744-4F2D-988D-9815863696E7}"/>
              </a:ext>
            </a:extLst>
          </p:cNvPr>
          <p:cNvSpPr txBox="1">
            <a:spLocks/>
          </p:cNvSpPr>
          <p:nvPr/>
        </p:nvSpPr>
        <p:spPr bwMode="auto">
          <a:xfrm>
            <a:off x="0" y="2113567"/>
            <a:ext cx="8229600" cy="315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14400" lvl="1"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Other ways to create engagement?</a:t>
            </a:r>
          </a:p>
          <a:p>
            <a:pPr marL="1257300" lvl="2"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Ask questions</a:t>
            </a:r>
          </a:p>
          <a:p>
            <a:pPr marL="1257300" lvl="2"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Create a poll</a:t>
            </a:r>
          </a:p>
          <a:p>
            <a:pPr marL="1257300" lvl="2"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Ask for advice</a:t>
            </a:r>
          </a:p>
          <a:p>
            <a:pPr marL="1257300" lvl="2"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Involve a Business Partner</a:t>
            </a:r>
          </a:p>
          <a:p>
            <a:pPr marL="1257300" lvl="2"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Create Facebook groups for chapter </a:t>
            </a:r>
            <a:endParaRPr lang="en-US" sz="2400" dirty="0" smtClean="0">
              <a:latin typeface="Lucida Sans Unicode" panose="020B0602030504020204" pitchFamily="34" charset="0"/>
              <a:cs typeface="Lucida Sans Unicode" panose="020B0602030504020204" pitchFamily="34" charset="0"/>
            </a:endParaRPr>
          </a:p>
          <a:p>
            <a:pPr lvl="2" algn="l" defTabSz="914400"/>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sections </a:t>
            </a:r>
            <a:r>
              <a:rPr lang="en-US" sz="2400" dirty="0">
                <a:latin typeface="Lucida Sans Unicode" panose="020B0602030504020204" pitchFamily="34" charset="0"/>
                <a:cs typeface="Lucida Sans Unicode" panose="020B0602030504020204" pitchFamily="34" charset="0"/>
              </a:rPr>
              <a:t>(Finance, HR, Marketing, IT, </a:t>
            </a:r>
            <a:r>
              <a:rPr lang="en-US" sz="2400" dirty="0" err="1">
                <a:latin typeface="Lucida Sans Unicode" panose="020B0602030504020204" pitchFamily="34" charset="0"/>
                <a:cs typeface="Lucida Sans Unicode" panose="020B0602030504020204" pitchFamily="34" charset="0"/>
              </a:rPr>
              <a:t>etc</a:t>
            </a:r>
            <a:r>
              <a:rPr lang="en-US" sz="2400" dirty="0">
                <a:latin typeface="Lucida Sans Unicode" panose="020B0602030504020204" pitchFamily="34" charset="0"/>
                <a:cs typeface="Lucida Sans Unicode" panose="020B0602030504020204" pitchFamily="34" charset="0"/>
              </a:rPr>
              <a:t>)</a:t>
            </a:r>
          </a:p>
          <a:p>
            <a:pPr defTabSz="914400"/>
            <a:endParaRPr lang="en-US" dirty="0"/>
          </a:p>
        </p:txBody>
      </p:sp>
    </p:spTree>
    <p:extLst>
      <p:ext uri="{BB962C8B-B14F-4D97-AF65-F5344CB8AC3E}">
        <p14:creationId xmlns:p14="http://schemas.microsoft.com/office/powerpoint/2010/main" val="295531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8912873-C6D8-47DA-B52A-86F4C52FBAE2}"/>
              </a:ext>
            </a:extLst>
          </p:cNvPr>
          <p:cNvSpPr>
            <a:spLocks noGrp="1"/>
          </p:cNvSpPr>
          <p:nvPr>
            <p:ph type="title"/>
          </p:nvPr>
        </p:nvSpPr>
        <p:spPr>
          <a:xfrm>
            <a:off x="295275" y="1055078"/>
            <a:ext cx="8927123" cy="1068998"/>
          </a:xfrm>
        </p:spPr>
        <p:txBody>
          <a:bodyPr>
            <a:normAutofit/>
          </a:bodyPr>
          <a:lstStyle/>
          <a:p>
            <a:pPr algn="ctr"/>
            <a:r>
              <a:rPr lang="en-US" sz="4400" dirty="0">
                <a:solidFill>
                  <a:srgbClr val="FF0000"/>
                </a:solidFill>
                <a:latin typeface="Lucida Sans Unicode" panose="020B0602030504020204" pitchFamily="34" charset="0"/>
                <a:cs typeface="Lucida Sans Unicode" panose="020B0602030504020204" pitchFamily="34" charset="0"/>
              </a:rPr>
              <a:t>Facebook – Become a Stalker</a:t>
            </a:r>
          </a:p>
        </p:txBody>
      </p:sp>
      <p:sp>
        <p:nvSpPr>
          <p:cNvPr id="3" name="Content Placeholder 4">
            <a:extLst>
              <a:ext uri="{FF2B5EF4-FFF2-40B4-BE49-F238E27FC236}">
                <a16:creationId xmlns:a16="http://schemas.microsoft.com/office/drawing/2014/main" id="{1279DBEE-3679-453B-8D90-A4675200AB20}"/>
              </a:ext>
            </a:extLst>
          </p:cNvPr>
          <p:cNvSpPr txBox="1">
            <a:spLocks/>
          </p:cNvSpPr>
          <p:nvPr/>
        </p:nvSpPr>
        <p:spPr>
          <a:xfrm>
            <a:off x="1153551" y="2277034"/>
            <a:ext cx="7469945" cy="402233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Literally friend all of your chapter members and invite them to like your page via Facebook</a:t>
            </a:r>
          </a:p>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Look at your likes and invite people to like your page</a:t>
            </a:r>
          </a:p>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Share some of their Facebook posts to your page (with their permission) as a “get to know you”</a:t>
            </a:r>
          </a:p>
          <a:p>
            <a:pPr marL="109728" fontAlgn="auto">
              <a:spcAft>
                <a:spcPts val="0"/>
              </a:spcAft>
            </a:pPr>
            <a:endParaRPr lang="en-US" dirty="0"/>
          </a:p>
        </p:txBody>
      </p:sp>
    </p:spTree>
    <p:extLst>
      <p:ext uri="{BB962C8B-B14F-4D97-AF65-F5344CB8AC3E}">
        <p14:creationId xmlns:p14="http://schemas.microsoft.com/office/powerpoint/2010/main" val="3870688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E4D9-9F25-4DBE-A8E3-9399DCC3E76B}"/>
              </a:ext>
            </a:extLst>
          </p:cNvPr>
          <p:cNvSpPr txBox="1">
            <a:spLocks/>
          </p:cNvSpPr>
          <p:nvPr/>
        </p:nvSpPr>
        <p:spPr>
          <a:xfrm>
            <a:off x="1884363" y="2017312"/>
            <a:ext cx="5353050" cy="1021163"/>
          </a:xfrm>
          <a:prstGeom prst="rect">
            <a:avLst/>
          </a:prstGeom>
          <a:solidFill>
            <a:schemeClr val="accent3">
              <a:lumMod val="75000"/>
            </a:schemeClr>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sz="6000" dirty="0">
                <a:solidFill>
                  <a:schemeClr val="accent5">
                    <a:lumMod val="75000"/>
                  </a:schemeClr>
                </a:solidFill>
                <a:latin typeface="Lucida Sans Unicode" panose="020B0602030504020204" pitchFamily="34" charset="0"/>
                <a:cs typeface="Lucida Sans Unicode" panose="020B0602030504020204" pitchFamily="34" charset="0"/>
              </a:rPr>
              <a:t>LinkedIn</a:t>
            </a:r>
          </a:p>
        </p:txBody>
      </p:sp>
      <p:sp>
        <p:nvSpPr>
          <p:cNvPr id="3" name="Text Placeholder 2">
            <a:extLst>
              <a:ext uri="{FF2B5EF4-FFF2-40B4-BE49-F238E27FC236}">
                <a16:creationId xmlns:a16="http://schemas.microsoft.com/office/drawing/2014/main" id="{019D9257-6E85-4613-9C18-B941F7D3BE60}"/>
              </a:ext>
            </a:extLst>
          </p:cNvPr>
          <p:cNvSpPr txBox="1">
            <a:spLocks/>
          </p:cNvSpPr>
          <p:nvPr/>
        </p:nvSpPr>
        <p:spPr>
          <a:xfrm>
            <a:off x="2665413" y="3512737"/>
            <a:ext cx="4572000" cy="14548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lang="en-US" dirty="0">
                <a:latin typeface="Lucida Sans Unicode" panose="020B0602030504020204" pitchFamily="34" charset="0"/>
                <a:cs typeface="Lucida Sans Unicode" panose="020B0602030504020204" pitchFamily="34" charset="0"/>
              </a:rPr>
              <a:t>Kara </a:t>
            </a:r>
            <a:r>
              <a:rPr lang="en-US" dirty="0" err="1">
                <a:latin typeface="Lucida Sans Unicode" panose="020B0602030504020204" pitchFamily="34" charset="0"/>
                <a:cs typeface="Lucida Sans Unicode" panose="020B0602030504020204" pitchFamily="34" charset="0"/>
              </a:rPr>
              <a:t>Brostron</a:t>
            </a:r>
            <a:r>
              <a:rPr lang="en-US" dirty="0">
                <a:latin typeface="Lucida Sans Unicode" panose="020B0602030504020204" pitchFamily="34" charset="0"/>
                <a:cs typeface="Lucida Sans Unicode" panose="020B0602030504020204" pitchFamily="34" charset="0"/>
              </a:rPr>
              <a:t>, CLM</a:t>
            </a:r>
          </a:p>
        </p:txBody>
      </p:sp>
    </p:spTree>
    <p:extLst>
      <p:ext uri="{BB962C8B-B14F-4D97-AF65-F5344CB8AC3E}">
        <p14:creationId xmlns:p14="http://schemas.microsoft.com/office/powerpoint/2010/main" val="3516678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792FCF8-CF0C-44BD-B6AB-97BCA97D3C3D}"/>
              </a:ext>
            </a:extLst>
          </p:cNvPr>
          <p:cNvSpPr txBox="1">
            <a:spLocks/>
          </p:cNvSpPr>
          <p:nvPr/>
        </p:nvSpPr>
        <p:spPr bwMode="auto">
          <a:xfrm>
            <a:off x="189914" y="1054101"/>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algn="l" defTabSz="914400"/>
            <a:r>
              <a:rPr lang="en-US" dirty="0">
                <a:solidFill>
                  <a:srgbClr val="FF0000"/>
                </a:solidFill>
                <a:latin typeface="Lucida Sans Unicode" panose="020B0602030504020204" pitchFamily="34" charset="0"/>
                <a:cs typeface="Lucida Sans Unicode" panose="020B0602030504020204" pitchFamily="34" charset="0"/>
              </a:rPr>
              <a:t>LinkedIn</a:t>
            </a:r>
          </a:p>
        </p:txBody>
      </p:sp>
      <p:sp>
        <p:nvSpPr>
          <p:cNvPr id="3" name="Content Placeholder 1">
            <a:extLst>
              <a:ext uri="{FF2B5EF4-FFF2-40B4-BE49-F238E27FC236}">
                <a16:creationId xmlns:a16="http://schemas.microsoft.com/office/drawing/2014/main" id="{B3514186-B39C-46D2-87E0-05525C6DA5F4}"/>
              </a:ext>
            </a:extLst>
          </p:cNvPr>
          <p:cNvSpPr txBox="1">
            <a:spLocks/>
          </p:cNvSpPr>
          <p:nvPr/>
        </p:nvSpPr>
        <p:spPr bwMode="auto">
          <a:xfrm>
            <a:off x="0" y="2227263"/>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Your digital reputation and a way to promote yourself</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World’s largest professional social networking site</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Make and maintain business connections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Stay connected with ALA and other professional networks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Share and find content such as ALA articles</a:t>
            </a:r>
          </a:p>
          <a:p>
            <a:pPr marL="1257300" lvl="2" indent="-342900" algn="l" defTabSz="914400">
              <a:buFont typeface="Arial" panose="020B0604020202020204" pitchFamily="34" charset="0"/>
              <a:buChar char="•"/>
            </a:pPr>
            <a:r>
              <a:rPr lang="en-US" sz="2200" dirty="0">
                <a:latin typeface="Lucida Sans Unicode" panose="020B0602030504020204" pitchFamily="34" charset="0"/>
                <a:cs typeface="Lucida Sans Unicode" panose="020B0602030504020204" pitchFamily="34" charset="0"/>
              </a:rPr>
              <a:t>More conversational</a:t>
            </a:r>
          </a:p>
          <a:p>
            <a:pPr marL="1257300" lvl="2" indent="-342900" algn="l" defTabSz="914400">
              <a:buFont typeface="Arial" panose="020B0604020202020204" pitchFamily="34" charset="0"/>
              <a:buChar char="•"/>
            </a:pPr>
            <a:r>
              <a:rPr lang="en-US" sz="2200" dirty="0">
                <a:latin typeface="Lucida Sans Unicode" panose="020B0602030504020204" pitchFamily="34" charset="0"/>
                <a:cs typeface="Lucida Sans Unicode" panose="020B0602030504020204" pitchFamily="34" charset="0"/>
              </a:rPr>
              <a:t>Follow chapter members and pop-in to their conversations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Research companies and individuals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Look for jobs</a:t>
            </a:r>
          </a:p>
        </p:txBody>
      </p:sp>
    </p:spTree>
    <p:extLst>
      <p:ext uri="{BB962C8B-B14F-4D97-AF65-F5344CB8AC3E}">
        <p14:creationId xmlns:p14="http://schemas.microsoft.com/office/powerpoint/2010/main" val="1312029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1500AEEE-67DF-473E-8AF0-F941AF8129E9}"/>
              </a:ext>
            </a:extLst>
          </p:cNvPr>
          <p:cNvSpPr txBox="1">
            <a:spLocks/>
          </p:cNvSpPr>
          <p:nvPr/>
        </p:nvSpPr>
        <p:spPr>
          <a:xfrm>
            <a:off x="569742" y="1152904"/>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LinkedIn</a:t>
            </a:r>
          </a:p>
        </p:txBody>
      </p:sp>
      <p:sp>
        <p:nvSpPr>
          <p:cNvPr id="3" name="Content Placeholder 1">
            <a:extLst>
              <a:ext uri="{FF2B5EF4-FFF2-40B4-BE49-F238E27FC236}">
                <a16:creationId xmlns:a16="http://schemas.microsoft.com/office/drawing/2014/main" id="{902B65BA-4751-41D5-8D9E-542C71888F49}"/>
              </a:ext>
            </a:extLst>
          </p:cNvPr>
          <p:cNvSpPr txBox="1">
            <a:spLocks/>
          </p:cNvSpPr>
          <p:nvPr/>
        </p:nvSpPr>
        <p:spPr>
          <a:xfrm>
            <a:off x="457200" y="2288984"/>
            <a:ext cx="8229600" cy="3382964"/>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3000" dirty="0">
                <a:latin typeface="Lucida Sans Unicode" panose="020B0602030504020204" pitchFamily="34" charset="0"/>
                <a:cs typeface="Lucida Sans Unicode" panose="020B0602030504020204" pitchFamily="34" charset="0"/>
              </a:rPr>
              <a:t>How others use it – clients, colleagues, associations</a:t>
            </a:r>
          </a:p>
          <a:p>
            <a:pPr lvl="1" fontAlgn="auto">
              <a:spcAft>
                <a:spcPts val="0"/>
              </a:spcAft>
            </a:pPr>
            <a:r>
              <a:rPr lang="en-US" sz="2600" dirty="0">
                <a:latin typeface="Lucida Sans Unicode" panose="020B0602030504020204" pitchFamily="34" charset="0"/>
                <a:cs typeface="Lucida Sans Unicode" panose="020B0602030504020204" pitchFamily="34" charset="0"/>
              </a:rPr>
              <a:t>Stay in touch with contacts and colleagues</a:t>
            </a:r>
          </a:p>
          <a:p>
            <a:pPr lvl="1" fontAlgn="auto">
              <a:spcAft>
                <a:spcPts val="0"/>
              </a:spcAft>
            </a:pPr>
            <a:r>
              <a:rPr lang="en-US" sz="2600" dirty="0">
                <a:latin typeface="Lucida Sans Unicode" panose="020B0602030504020204" pitchFamily="34" charset="0"/>
                <a:cs typeface="Lucida Sans Unicode" panose="020B0602030504020204" pitchFamily="34" charset="0"/>
              </a:rPr>
              <a:t>Share and consume content, both news and industry info</a:t>
            </a:r>
          </a:p>
          <a:p>
            <a:pPr lvl="1" fontAlgn="auto">
              <a:spcAft>
                <a:spcPts val="0"/>
              </a:spcAft>
            </a:pPr>
            <a:r>
              <a:rPr lang="en-US" sz="2600" dirty="0">
                <a:latin typeface="Lucida Sans Unicode" panose="020B0602030504020204" pitchFamily="34" charset="0"/>
                <a:cs typeface="Lucida Sans Unicode" panose="020B0602030504020204" pitchFamily="34" charset="0"/>
              </a:rPr>
              <a:t>Follow organizations, alma maters and influencers</a:t>
            </a:r>
          </a:p>
          <a:p>
            <a:pPr lvl="1" fontAlgn="auto">
              <a:spcAft>
                <a:spcPts val="0"/>
              </a:spcAft>
            </a:pPr>
            <a:r>
              <a:rPr lang="en-US" sz="2600" dirty="0">
                <a:latin typeface="Lucida Sans Unicode" panose="020B0602030504020204" pitchFamily="34" charset="0"/>
                <a:cs typeface="Lucida Sans Unicode" panose="020B0602030504020204" pitchFamily="34" charset="0"/>
              </a:rPr>
              <a:t>Join groups</a:t>
            </a:r>
          </a:p>
          <a:p>
            <a:pPr lvl="1" fontAlgn="auto">
              <a:spcAft>
                <a:spcPts val="0"/>
              </a:spcAft>
            </a:pPr>
            <a:r>
              <a:rPr lang="en-US" sz="2600" dirty="0">
                <a:latin typeface="Lucida Sans Unicode" panose="020B0602030504020204" pitchFamily="34" charset="0"/>
                <a:cs typeface="Lucida Sans Unicode" panose="020B0602030504020204" pitchFamily="34" charset="0"/>
              </a:rPr>
              <a:t>Promote their successes</a:t>
            </a:r>
          </a:p>
          <a:p>
            <a:pPr lvl="1" fontAlgn="auto">
              <a:spcAft>
                <a:spcPts val="0"/>
              </a:spcAft>
            </a:pPr>
            <a:r>
              <a:rPr lang="en-US" sz="2600" dirty="0">
                <a:latin typeface="Lucida Sans Unicode" panose="020B0602030504020204" pitchFamily="34" charset="0"/>
                <a:cs typeface="Lucida Sans Unicode" panose="020B0602030504020204" pitchFamily="34" charset="0"/>
              </a:rPr>
              <a:t>Conduct due diligence on their outside counsel</a:t>
            </a:r>
          </a:p>
        </p:txBody>
      </p:sp>
    </p:spTree>
    <p:extLst>
      <p:ext uri="{BB962C8B-B14F-4D97-AF65-F5344CB8AC3E}">
        <p14:creationId xmlns:p14="http://schemas.microsoft.com/office/powerpoint/2010/main" val="4084559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9F3D42-521C-4E80-A71F-A64915DAC6C8}"/>
              </a:ext>
            </a:extLst>
          </p:cNvPr>
          <p:cNvSpPr txBox="1">
            <a:spLocks/>
          </p:cNvSpPr>
          <p:nvPr/>
        </p:nvSpPr>
        <p:spPr bwMode="auto">
          <a:xfrm>
            <a:off x="457200" y="1048361"/>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algn="l" defTabSz="914400"/>
            <a:r>
              <a:rPr lang="en-US" sz="5400" dirty="0">
                <a:solidFill>
                  <a:srgbClr val="FF0000"/>
                </a:solidFill>
                <a:latin typeface="Lucida Sans Unicode" panose="020B0602030504020204" pitchFamily="34" charset="0"/>
                <a:cs typeface="Lucida Sans Unicode" panose="020B0602030504020204" pitchFamily="34" charset="0"/>
              </a:rPr>
              <a:t>LinkedIn</a:t>
            </a:r>
          </a:p>
        </p:txBody>
      </p:sp>
      <p:sp>
        <p:nvSpPr>
          <p:cNvPr id="4" name="Content Placeholder 1">
            <a:extLst>
              <a:ext uri="{FF2B5EF4-FFF2-40B4-BE49-F238E27FC236}">
                <a16:creationId xmlns:a16="http://schemas.microsoft.com/office/drawing/2014/main" id="{BFB2A85A-4D70-4BC4-B1B0-CF2535C922D6}"/>
              </a:ext>
            </a:extLst>
          </p:cNvPr>
          <p:cNvSpPr txBox="1">
            <a:spLocks/>
          </p:cNvSpPr>
          <p:nvPr/>
        </p:nvSpPr>
        <p:spPr bwMode="auto">
          <a:xfrm>
            <a:off x="457200" y="2191361"/>
            <a:ext cx="8229600" cy="3849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Validation</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Looking for commonalities and connections which will help build relationships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Validate hiring decisions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Discover degrees of separation </a:t>
            </a:r>
            <a:r>
              <a:rPr lang="en-US" sz="2400" dirty="0" smtClean="0">
                <a:latin typeface="Lucida Sans Unicode" panose="020B0602030504020204" pitchFamily="34" charset="0"/>
                <a:cs typeface="Lucida Sans Unicode" panose="020B0602030504020204" pitchFamily="34" charset="0"/>
              </a:rPr>
              <a:t/>
            </a:r>
            <a:br>
              <a:rPr lang="en-US" sz="2400" dirty="0" smtClean="0">
                <a:latin typeface="Lucida Sans Unicode" panose="020B0602030504020204" pitchFamily="34" charset="0"/>
                <a:cs typeface="Lucida Sans Unicode" panose="020B0602030504020204" pitchFamily="34" charset="0"/>
              </a:rPr>
            </a:br>
            <a:r>
              <a:rPr lang="en-US" sz="2400" dirty="0" smtClean="0">
                <a:latin typeface="Lucida Sans Unicode" panose="020B0602030504020204" pitchFamily="34" charset="0"/>
                <a:cs typeface="Lucida Sans Unicode" panose="020B0602030504020204" pitchFamily="34" charset="0"/>
              </a:rPr>
              <a:t>(</a:t>
            </a:r>
            <a:r>
              <a:rPr lang="en-US" sz="2400" dirty="0">
                <a:latin typeface="Lucida Sans Unicode" panose="020B0602030504020204" pitchFamily="34" charset="0"/>
                <a:cs typeface="Lucida Sans Unicode" panose="020B0602030504020204" pitchFamily="34" charset="0"/>
              </a:rPr>
              <a:t>1</a:t>
            </a:r>
            <a:r>
              <a:rPr lang="en-US" sz="2400" baseline="30000" dirty="0">
                <a:latin typeface="Lucida Sans Unicode" panose="020B0602030504020204" pitchFamily="34" charset="0"/>
                <a:cs typeface="Lucida Sans Unicode" panose="020B0602030504020204" pitchFamily="34" charset="0"/>
              </a:rPr>
              <a:t>st</a:t>
            </a:r>
            <a:r>
              <a:rPr lang="en-US" sz="2400" dirty="0">
                <a:latin typeface="Lucida Sans Unicode" panose="020B0602030504020204" pitchFamily="34" charset="0"/>
                <a:cs typeface="Lucida Sans Unicode" panose="020B0602030504020204" pitchFamily="34" charset="0"/>
              </a:rPr>
              <a:t>, 2</a:t>
            </a:r>
            <a:r>
              <a:rPr lang="en-US" sz="2400" baseline="30000" dirty="0">
                <a:latin typeface="Lucida Sans Unicode" panose="020B0602030504020204" pitchFamily="34" charset="0"/>
                <a:cs typeface="Lucida Sans Unicode" panose="020B0602030504020204" pitchFamily="34" charset="0"/>
              </a:rPr>
              <a:t>nd</a:t>
            </a:r>
            <a:r>
              <a:rPr lang="en-US" sz="2400" dirty="0">
                <a:latin typeface="Lucida Sans Unicode" panose="020B0602030504020204" pitchFamily="34" charset="0"/>
                <a:cs typeface="Lucida Sans Unicode" panose="020B0602030504020204" pitchFamily="34" charset="0"/>
              </a:rPr>
              <a:t> and 3</a:t>
            </a:r>
            <a:r>
              <a:rPr lang="en-US" sz="2400" baseline="30000" dirty="0">
                <a:latin typeface="Lucida Sans Unicode" panose="020B0602030504020204" pitchFamily="34" charset="0"/>
                <a:cs typeface="Lucida Sans Unicode" panose="020B0602030504020204" pitchFamily="34" charset="0"/>
              </a:rPr>
              <a:t>rd</a:t>
            </a:r>
            <a:r>
              <a:rPr lang="en-US" sz="2400" dirty="0">
                <a:latin typeface="Lucida Sans Unicode" panose="020B0602030504020204" pitchFamily="34" charset="0"/>
                <a:cs typeface="Lucida Sans Unicode" panose="020B0602030504020204" pitchFamily="34" charset="0"/>
              </a:rPr>
              <a:t>)</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Schools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Former places of employment</a:t>
            </a:r>
          </a:p>
        </p:txBody>
      </p:sp>
    </p:spTree>
    <p:extLst>
      <p:ext uri="{BB962C8B-B14F-4D97-AF65-F5344CB8AC3E}">
        <p14:creationId xmlns:p14="http://schemas.microsoft.com/office/powerpoint/2010/main" val="297279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A5B96C7F-A906-41E7-9A82-1E9BC4AAD473}"/>
              </a:ext>
            </a:extLst>
          </p:cNvPr>
          <p:cNvSpPr>
            <a:spLocks noGrp="1"/>
          </p:cNvSpPr>
          <p:nvPr>
            <p:ph type="title"/>
          </p:nvPr>
        </p:nvSpPr>
        <p:spPr>
          <a:xfrm>
            <a:off x="946052" y="718156"/>
            <a:ext cx="8229600" cy="1143000"/>
          </a:xfrm>
        </p:spPr>
        <p:txBody>
          <a:bodyPr>
            <a:normAutofit/>
          </a:bodyPr>
          <a:lstStyle/>
          <a:p>
            <a:r>
              <a:rPr lang="en-US" sz="5400" dirty="0">
                <a:solidFill>
                  <a:srgbClr val="FF0000"/>
                </a:solidFill>
                <a:latin typeface="Lucida Sans Unicode" panose="020B0602030504020204" pitchFamily="34" charset="0"/>
                <a:cs typeface="Lucida Sans Unicode" panose="020B0602030504020204" pitchFamily="34" charset="0"/>
              </a:rPr>
              <a:t>LinkedIn</a:t>
            </a:r>
          </a:p>
        </p:txBody>
      </p:sp>
      <p:sp>
        <p:nvSpPr>
          <p:cNvPr id="3" name="Content Placeholder 1">
            <a:extLst>
              <a:ext uri="{FF2B5EF4-FFF2-40B4-BE49-F238E27FC236}">
                <a16:creationId xmlns:a16="http://schemas.microsoft.com/office/drawing/2014/main" id="{D6BBE638-CD10-45A7-A6A4-40CB7A62E0B8}"/>
              </a:ext>
            </a:extLst>
          </p:cNvPr>
          <p:cNvSpPr txBox="1">
            <a:spLocks/>
          </p:cNvSpPr>
          <p:nvPr/>
        </p:nvSpPr>
        <p:spPr>
          <a:xfrm>
            <a:off x="1104314" y="1861156"/>
            <a:ext cx="7913077" cy="4525963"/>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Recommendations</a:t>
            </a:r>
          </a:p>
          <a:p>
            <a:pPr marL="800100" lvl="1" indent="-3429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A written compliment from a connection to impress hiring managers, potential clients, etc.</a:t>
            </a:r>
          </a:p>
          <a:p>
            <a:pPr marL="800100" lvl="1" indent="-3429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No limit on how many you can give or request</a:t>
            </a:r>
          </a:p>
          <a:p>
            <a:pPr marL="800100" lvl="1" indent="-3429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You can hide recommendations from your profile</a:t>
            </a:r>
          </a:p>
          <a:p>
            <a:pPr marL="800100" lvl="1" indent="-3429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You can edit, remove or hide recommendations of your own connections</a:t>
            </a:r>
          </a:p>
          <a:p>
            <a:pPr marL="800100" lvl="1" indent="-342900" fontAlgn="auto">
              <a:spcAft>
                <a:spcPts val="0"/>
              </a:spcAft>
              <a:buFont typeface="Arial" panose="020B0604020202020204" pitchFamily="34" charset="0"/>
              <a:buChar char="•"/>
            </a:pPr>
            <a:endParaRPr lang="en-US" dirty="0">
              <a:solidFill>
                <a:schemeClr val="tx1"/>
              </a:solidFill>
              <a:latin typeface="Lucida Sans Unicode" panose="020B0602030504020204" pitchFamily="34" charset="0"/>
              <a:cs typeface="Lucida Sans Unicode" panose="020B0602030504020204" pitchFamily="34" charset="0"/>
            </a:endParaRPr>
          </a:p>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Endorsement</a:t>
            </a:r>
          </a:p>
          <a:p>
            <a:pPr marL="914400" lvl="1" indent="-457200" fontAlgn="auto">
              <a:spcAft>
                <a:spcPts val="0"/>
              </a:spcAft>
              <a:buFont typeface="Arial" panose="020B0604020202020204" pitchFamily="34" charset="0"/>
              <a:buChar char="•"/>
            </a:pPr>
            <a:r>
              <a:rPr lang="en-US" sz="2600" dirty="0">
                <a:solidFill>
                  <a:schemeClr val="tx1"/>
                </a:solidFill>
                <a:latin typeface="Lucida Sans Unicode" panose="020B0602030504020204" pitchFamily="34" charset="0"/>
                <a:cs typeface="Lucida Sans Unicode" panose="020B0602030504020204" pitchFamily="34" charset="0"/>
              </a:rPr>
              <a:t>A connection’s recognition of another person’s skill</a:t>
            </a:r>
          </a:p>
          <a:p>
            <a:pPr marL="914400" lvl="1" indent="-457200" fontAlgn="auto">
              <a:spcAft>
                <a:spcPts val="0"/>
              </a:spcAft>
              <a:buFont typeface="Arial" panose="020B0604020202020204" pitchFamily="34" charset="0"/>
              <a:buChar char="•"/>
            </a:pPr>
            <a:r>
              <a:rPr lang="en-US" sz="2600" dirty="0">
                <a:solidFill>
                  <a:schemeClr val="tx1"/>
                </a:solidFill>
                <a:latin typeface="Lucida Sans Unicode" panose="020B0602030504020204" pitchFamily="34" charset="0"/>
                <a:cs typeface="Lucida Sans Unicode" panose="020B0602030504020204" pitchFamily="34" charset="0"/>
              </a:rPr>
              <a:t>Boosts your credibility through third-party confirmation</a:t>
            </a:r>
          </a:p>
          <a:p>
            <a:pPr marL="914400" lvl="1" indent="-457200" fontAlgn="auto">
              <a:spcAft>
                <a:spcPts val="0"/>
              </a:spcAft>
              <a:buFont typeface="Arial" panose="020B0604020202020204" pitchFamily="34" charset="0"/>
              <a:buChar char="•"/>
            </a:pPr>
            <a:r>
              <a:rPr lang="en-US" sz="2600" dirty="0">
                <a:solidFill>
                  <a:schemeClr val="tx1"/>
                </a:solidFill>
                <a:latin typeface="Lucida Sans Unicode" panose="020B0602030504020204" pitchFamily="34" charset="0"/>
                <a:cs typeface="Lucida Sans Unicode" panose="020B0602030504020204" pitchFamily="34" charset="0"/>
              </a:rPr>
              <a:t>Can only endorse your first-degree LinkedIn connections</a:t>
            </a:r>
          </a:p>
        </p:txBody>
      </p:sp>
    </p:spTree>
    <p:extLst>
      <p:ext uri="{BB962C8B-B14F-4D97-AF65-F5344CB8AC3E}">
        <p14:creationId xmlns:p14="http://schemas.microsoft.com/office/powerpoint/2010/main" val="3297178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E87B6ED-D354-4B82-ACDE-3E6245A12D96}"/>
              </a:ext>
            </a:extLst>
          </p:cNvPr>
          <p:cNvSpPr txBox="1">
            <a:spLocks/>
          </p:cNvSpPr>
          <p:nvPr/>
        </p:nvSpPr>
        <p:spPr>
          <a:xfrm>
            <a:off x="216877" y="1152697"/>
            <a:ext cx="9144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LinkedIn – Profile Basics</a:t>
            </a:r>
          </a:p>
        </p:txBody>
      </p:sp>
      <p:sp>
        <p:nvSpPr>
          <p:cNvPr id="3" name="Content Placeholder 1">
            <a:extLst>
              <a:ext uri="{FF2B5EF4-FFF2-40B4-BE49-F238E27FC236}">
                <a16:creationId xmlns:a16="http://schemas.microsoft.com/office/drawing/2014/main" id="{EA2BFF1E-9B25-47C1-9D78-CEC852403085}"/>
              </a:ext>
            </a:extLst>
          </p:cNvPr>
          <p:cNvSpPr txBox="1">
            <a:spLocks/>
          </p:cNvSpPr>
          <p:nvPr/>
        </p:nvSpPr>
        <p:spPr>
          <a:xfrm>
            <a:off x="457200" y="2088823"/>
            <a:ext cx="8229600" cy="4525963"/>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3000" dirty="0">
                <a:latin typeface="Lucida Sans Unicode" panose="020B0602030504020204" pitchFamily="34" charset="0"/>
                <a:cs typeface="Lucida Sans Unicode" panose="020B0602030504020204" pitchFamily="34" charset="0"/>
              </a:rPr>
              <a:t>Turn off setting that notifies your network that you are making changes</a:t>
            </a:r>
          </a:p>
          <a:p>
            <a:pPr lvl="1" fontAlgn="auto">
              <a:spcAft>
                <a:spcPts val="0"/>
              </a:spcAft>
            </a:pPr>
            <a:r>
              <a:rPr lang="en-US" sz="2600" dirty="0">
                <a:latin typeface="Lucida Sans Unicode" panose="020B0602030504020204" pitchFamily="34" charset="0"/>
                <a:cs typeface="Lucida Sans Unicode" panose="020B0602030504020204" pitchFamily="34" charset="0"/>
              </a:rPr>
              <a:t>Settings &amp; Privacy </a:t>
            </a:r>
            <a:r>
              <a:rPr lang="en-US" sz="2600" dirty="0" smtClean="0">
                <a:latin typeface="Lucida Sans Unicode" panose="020B0602030504020204" pitchFamily="34" charset="0"/>
                <a:cs typeface="Lucida Sans Unicode" panose="020B0602030504020204" pitchFamily="34" charset="0"/>
              </a:rPr>
              <a:t>section&gt;Privacy&gt;How others see your LinkedIn activity&gt;Share job changes, education changes, and work anniversaries from profile&gt;change </a:t>
            </a:r>
            <a:r>
              <a:rPr lang="en-US" sz="2600" dirty="0">
                <a:latin typeface="Lucida Sans Unicode" panose="020B0602030504020204" pitchFamily="34" charset="0"/>
                <a:cs typeface="Lucida Sans Unicode" panose="020B0602030504020204" pitchFamily="34" charset="0"/>
              </a:rPr>
              <a:t>to No</a:t>
            </a:r>
          </a:p>
          <a:p>
            <a:pPr fontAlgn="auto">
              <a:spcAft>
                <a:spcPts val="0"/>
              </a:spcAft>
            </a:pPr>
            <a:r>
              <a:rPr lang="en-US" sz="3000" dirty="0">
                <a:latin typeface="Lucida Sans Unicode" panose="020B0602030504020204" pitchFamily="34" charset="0"/>
                <a:cs typeface="Lucida Sans Unicode" panose="020B0602030504020204" pitchFamily="34" charset="0"/>
              </a:rPr>
              <a:t>Profile photo</a:t>
            </a:r>
          </a:p>
          <a:p>
            <a:pPr lvl="1" fontAlgn="auto">
              <a:spcAft>
                <a:spcPts val="0"/>
              </a:spcAft>
            </a:pPr>
            <a:r>
              <a:rPr lang="en-US" sz="2600" dirty="0">
                <a:latin typeface="Lucida Sans Unicode" panose="020B0602030504020204" pitchFamily="34" charset="0"/>
                <a:cs typeface="Lucida Sans Unicode" panose="020B0602030504020204" pitchFamily="34" charset="0"/>
              </a:rPr>
              <a:t>Pick a professional, high-resolution, recent photo. First impressions!</a:t>
            </a:r>
          </a:p>
          <a:p>
            <a:pPr fontAlgn="auto">
              <a:spcAft>
                <a:spcPts val="0"/>
              </a:spcAft>
            </a:pPr>
            <a:r>
              <a:rPr lang="en-US" sz="3000" dirty="0">
                <a:latin typeface="Lucida Sans Unicode" panose="020B0602030504020204" pitchFamily="34" charset="0"/>
                <a:cs typeface="Lucida Sans Unicode" panose="020B0602030504020204" pitchFamily="34" charset="0"/>
              </a:rPr>
              <a:t>Personal cover photo</a:t>
            </a:r>
          </a:p>
          <a:p>
            <a:pPr lvl="1" fontAlgn="auto">
              <a:spcAft>
                <a:spcPts val="0"/>
              </a:spcAft>
            </a:pPr>
            <a:r>
              <a:rPr lang="en-US" sz="2600" dirty="0">
                <a:latin typeface="Lucida Sans Unicode" panose="020B0602030504020204" pitchFamily="34" charset="0"/>
                <a:cs typeface="Lucida Sans Unicode" panose="020B0602030504020204" pitchFamily="34" charset="0"/>
              </a:rPr>
              <a:t>Give your page some personality, reflect you. Ex: city skyline, inspirational quote</a:t>
            </a:r>
          </a:p>
          <a:p>
            <a:pPr lvl="1" fontAlgn="auto">
              <a:spcAft>
                <a:spcPts val="0"/>
              </a:spcAft>
            </a:pPr>
            <a:r>
              <a:rPr lang="en-US" sz="2600" dirty="0">
                <a:latin typeface="Lucida Sans Unicode" panose="020B0602030504020204" pitchFamily="34" charset="0"/>
                <a:cs typeface="Lucida Sans Unicode" panose="020B0602030504020204" pitchFamily="34" charset="0"/>
              </a:rPr>
              <a:t>Do not use anything from your personal collection such as animals, causes or sports teams</a:t>
            </a:r>
          </a:p>
        </p:txBody>
      </p:sp>
    </p:spTree>
    <p:extLst>
      <p:ext uri="{BB962C8B-B14F-4D97-AF65-F5344CB8AC3E}">
        <p14:creationId xmlns:p14="http://schemas.microsoft.com/office/powerpoint/2010/main" val="2517414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4C88DB-304D-4E1C-B417-CE267F7D864D}"/>
              </a:ext>
            </a:extLst>
          </p:cNvPr>
          <p:cNvSpPr txBox="1">
            <a:spLocks/>
          </p:cNvSpPr>
          <p:nvPr/>
        </p:nvSpPr>
        <p:spPr bwMode="auto">
          <a:xfrm>
            <a:off x="-209550" y="912813"/>
            <a:ext cx="914399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sz="5400" dirty="0">
                <a:solidFill>
                  <a:srgbClr val="FF0000"/>
                </a:solidFill>
                <a:latin typeface="Lucida Sans Unicode" panose="020B0602030504020204" pitchFamily="34" charset="0"/>
                <a:cs typeface="Lucida Sans Unicode" panose="020B0602030504020204" pitchFamily="34" charset="0"/>
              </a:rPr>
              <a:t>LinkedIn – Profile Basics</a:t>
            </a:r>
          </a:p>
        </p:txBody>
      </p:sp>
      <p:sp>
        <p:nvSpPr>
          <p:cNvPr id="5" name="Content Placeholder 1">
            <a:extLst>
              <a:ext uri="{FF2B5EF4-FFF2-40B4-BE49-F238E27FC236}">
                <a16:creationId xmlns:a16="http://schemas.microsoft.com/office/drawing/2014/main" id="{D7EF4A57-747A-45B4-A7CC-1C7EBED56E04}"/>
              </a:ext>
            </a:extLst>
          </p:cNvPr>
          <p:cNvSpPr txBox="1">
            <a:spLocks/>
          </p:cNvSpPr>
          <p:nvPr/>
        </p:nvSpPr>
        <p:spPr bwMode="auto">
          <a:xfrm>
            <a:off x="367047" y="2156799"/>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Headline</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This is the search results of browsers and LinkedIn</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120 characters to describe yourself</a:t>
            </a:r>
          </a:p>
          <a:p>
            <a:pPr marL="1714500" lvl="3" indent="-342900" algn="l" defTabSz="914400">
              <a:buFont typeface="Arial" panose="020B0604020202020204" pitchFamily="34" charset="0"/>
              <a:buChar char="•"/>
            </a:pPr>
            <a:r>
              <a:rPr lang="en-US" sz="2000" dirty="0">
                <a:latin typeface="Lucida Sans Unicode" panose="020B0602030504020204" pitchFamily="34" charset="0"/>
                <a:cs typeface="Lucida Sans Unicode" panose="020B0602030504020204" pitchFamily="34" charset="0"/>
              </a:rPr>
              <a:t>Who are you professionally, expertise, strengths </a:t>
            </a: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URL/Public Profile</a:t>
            </a:r>
          </a:p>
          <a:p>
            <a:pPr marL="857250" lvl="3" indent="-457200" algn="l" defTabSz="914400">
              <a:buFont typeface="Arial" panose="020B0604020202020204" pitchFamily="34" charset="0"/>
              <a:buChar char="•"/>
            </a:pPr>
            <a:r>
              <a:rPr lang="en-US" sz="2000" dirty="0">
                <a:latin typeface="Lucida Sans Unicode" panose="020B0602030504020204" pitchFamily="34" charset="0"/>
                <a:cs typeface="Lucida Sans Unicode" panose="020B0602030504020204" pitchFamily="34" charset="0"/>
              </a:rPr>
              <a:t>Change to www.linkedin.com/in/karabrostronclm </a:t>
            </a: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Contact Info</a:t>
            </a:r>
          </a:p>
          <a:p>
            <a:pPr marL="800100" lvl="3" indent="-342900" algn="l" defTabSz="914400">
              <a:buFont typeface="Arial" panose="020B0604020202020204" pitchFamily="34" charset="0"/>
              <a:buChar char="•"/>
            </a:pPr>
            <a:r>
              <a:rPr lang="en-US" sz="2000" dirty="0">
                <a:latin typeface="Lucida Sans Unicode" panose="020B0602030504020204" pitchFamily="34" charset="0"/>
                <a:cs typeface="Lucida Sans Unicode" panose="020B0602030504020204" pitchFamily="34" charset="0"/>
              </a:rPr>
              <a:t>Update all the info </a:t>
            </a:r>
          </a:p>
          <a:p>
            <a:pPr marL="457200" indent="-457200" algn="l" defTabSz="914400">
              <a:buFont typeface="Arial" panose="020B0604020202020204" pitchFamily="34" charset="0"/>
              <a:buChar char="•"/>
            </a:pPr>
            <a:r>
              <a:rPr lang="en-US" sz="2800" dirty="0" smtClean="0">
                <a:latin typeface="Lucida Sans Unicode" panose="020B0602030504020204" pitchFamily="34" charset="0"/>
                <a:cs typeface="Lucida Sans Unicode" panose="020B0602030504020204" pitchFamily="34" charset="0"/>
              </a:rPr>
              <a:t>Summary</a:t>
            </a:r>
            <a:endParaRPr lang="en-US" sz="2800" dirty="0">
              <a:latin typeface="Lucida Sans Unicode" panose="020B0602030504020204" pitchFamily="34" charset="0"/>
              <a:cs typeface="Lucida Sans Unicode" panose="020B0602030504020204" pitchFamily="34" charset="0"/>
            </a:endParaRP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Write it in a more casual tone. </a:t>
            </a: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Experience, Media, Skills</a:t>
            </a:r>
          </a:p>
          <a:p>
            <a:pPr algn="l" defTabSz="914400"/>
            <a:endParaRPr lang="en-US" sz="2800" dirty="0"/>
          </a:p>
          <a:p>
            <a:pPr lvl="3" algn="l" defTabSz="914400"/>
            <a:endParaRPr lang="en-US" sz="2000" dirty="0"/>
          </a:p>
          <a:p>
            <a:pPr lvl="3" algn="l" defTabSz="914400"/>
            <a:endParaRPr lang="en-US" sz="2000" dirty="0"/>
          </a:p>
          <a:p>
            <a:pPr lvl="3" algn="l" defTabSz="914400"/>
            <a:endParaRPr lang="en-US" sz="2000" dirty="0"/>
          </a:p>
          <a:p>
            <a:pPr lvl="3" algn="l" defTabSz="914400"/>
            <a:endParaRPr lang="en-US" sz="2000" dirty="0"/>
          </a:p>
        </p:txBody>
      </p:sp>
    </p:spTree>
    <p:extLst>
      <p:ext uri="{BB962C8B-B14F-4D97-AF65-F5344CB8AC3E}">
        <p14:creationId xmlns:p14="http://schemas.microsoft.com/office/powerpoint/2010/main" val="365538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033FAF58-6220-493D-A530-6970D1704D88}"/>
              </a:ext>
            </a:extLst>
          </p:cNvPr>
          <p:cNvSpPr>
            <a:spLocks noGrp="1"/>
          </p:cNvSpPr>
          <p:nvPr>
            <p:ph type="title"/>
          </p:nvPr>
        </p:nvSpPr>
        <p:spPr>
          <a:xfrm>
            <a:off x="885077" y="1125537"/>
            <a:ext cx="8229600" cy="1143000"/>
          </a:xfrm>
        </p:spPr>
        <p:txBody>
          <a:bodyPr>
            <a:normAutofit/>
          </a:bodyPr>
          <a:lstStyle/>
          <a:p>
            <a:r>
              <a:rPr lang="en-US" sz="5400" dirty="0">
                <a:solidFill>
                  <a:srgbClr val="FF0000"/>
                </a:solidFill>
                <a:latin typeface="Lucida Sans Unicode" panose="020B0602030504020204" pitchFamily="34" charset="0"/>
                <a:cs typeface="Lucida Sans Unicode" panose="020B0602030504020204" pitchFamily="34" charset="0"/>
              </a:rPr>
              <a:t>Social Media</a:t>
            </a:r>
          </a:p>
        </p:txBody>
      </p:sp>
      <p:sp>
        <p:nvSpPr>
          <p:cNvPr id="5" name="Content Placeholder 1">
            <a:extLst>
              <a:ext uri="{FF2B5EF4-FFF2-40B4-BE49-F238E27FC236}">
                <a16:creationId xmlns:a16="http://schemas.microsoft.com/office/drawing/2014/main" id="{8F17EFCA-AEE5-401A-92E2-26176E44DF6D}"/>
              </a:ext>
            </a:extLst>
          </p:cNvPr>
          <p:cNvSpPr txBox="1">
            <a:spLocks/>
          </p:cNvSpPr>
          <p:nvPr/>
        </p:nvSpPr>
        <p:spPr>
          <a:xfrm>
            <a:off x="998806" y="2677315"/>
            <a:ext cx="7948246" cy="15843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fontAlgn="auto">
              <a:spcAft>
                <a:spcPts val="0"/>
              </a:spcAft>
              <a:buClr>
                <a:schemeClr val="tx1"/>
              </a:buClr>
            </a:pPr>
            <a:r>
              <a:rPr lang="en-US" dirty="0">
                <a:solidFill>
                  <a:schemeClr val="tx1"/>
                </a:solidFill>
                <a:latin typeface="Lucida Sans Unicode" panose="020B0602030504020204" pitchFamily="34" charset="0"/>
                <a:cs typeface="Lucida Sans Unicode" panose="020B0602030504020204" pitchFamily="34" charset="0"/>
              </a:rPr>
              <a:t>A way to create and share ideas, personal messages, videos, career interests and other forms of expression in a virtual community</a:t>
            </a:r>
          </a:p>
        </p:txBody>
      </p:sp>
    </p:spTree>
    <p:extLst>
      <p:ext uri="{BB962C8B-B14F-4D97-AF65-F5344CB8AC3E}">
        <p14:creationId xmlns:p14="http://schemas.microsoft.com/office/powerpoint/2010/main" val="325760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DC8CEA88-9B4B-4AB0-9F03-C70F16564A28}"/>
              </a:ext>
            </a:extLst>
          </p:cNvPr>
          <p:cNvSpPr txBox="1">
            <a:spLocks/>
          </p:cNvSpPr>
          <p:nvPr/>
        </p:nvSpPr>
        <p:spPr>
          <a:xfrm>
            <a:off x="154546" y="1258776"/>
            <a:ext cx="9144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LinkedIn – Profile Basics</a:t>
            </a:r>
          </a:p>
        </p:txBody>
      </p:sp>
      <p:sp>
        <p:nvSpPr>
          <p:cNvPr id="3" name="Content Placeholder 1">
            <a:extLst>
              <a:ext uri="{FF2B5EF4-FFF2-40B4-BE49-F238E27FC236}">
                <a16:creationId xmlns:a16="http://schemas.microsoft.com/office/drawing/2014/main" id="{A975D274-63AC-4EA6-98D9-76984D3CBB8C}"/>
              </a:ext>
            </a:extLst>
          </p:cNvPr>
          <p:cNvSpPr txBox="1">
            <a:spLocks/>
          </p:cNvSpPr>
          <p:nvPr/>
        </p:nvSpPr>
        <p:spPr>
          <a:xfrm>
            <a:off x="457200" y="2305576"/>
            <a:ext cx="8229600" cy="28459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en-US" dirty="0">
                <a:latin typeface="Lucida Sans Unicode" panose="020B0602030504020204" pitchFamily="34" charset="0"/>
                <a:cs typeface="Lucida Sans Unicode" panose="020B0602030504020204" pitchFamily="34" charset="0"/>
              </a:rPr>
              <a:t>LinkedIn messages</a:t>
            </a:r>
          </a:p>
          <a:p>
            <a:pPr marL="800100" lvl="1" indent="-342900"/>
            <a:r>
              <a:rPr lang="en-US" dirty="0">
                <a:latin typeface="Lucida Sans Unicode" panose="020B0602030504020204" pitchFamily="34" charset="0"/>
                <a:cs typeface="Lucida Sans Unicode" panose="020B0602030504020204" pitchFamily="34" charset="0"/>
              </a:rPr>
              <a:t>Check LinkedIn inbox </a:t>
            </a:r>
            <a:r>
              <a:rPr lang="en-US" dirty="0" smtClean="0">
                <a:latin typeface="Lucida Sans Unicode" panose="020B0602030504020204" pitchFamily="34" charset="0"/>
                <a:cs typeface="Lucida Sans Unicode" panose="020B0602030504020204" pitchFamily="34" charset="0"/>
              </a:rPr>
              <a:t>regularly</a:t>
            </a:r>
            <a:br>
              <a:rPr lang="en-US" dirty="0" smtClean="0">
                <a:latin typeface="Lucida Sans Unicode" panose="020B0602030504020204" pitchFamily="34" charset="0"/>
                <a:cs typeface="Lucida Sans Unicode" panose="020B0602030504020204" pitchFamily="34" charset="0"/>
              </a:rPr>
            </a:br>
            <a:endParaRPr lang="en-US" dirty="0">
              <a:latin typeface="Lucida Sans Unicode" panose="020B0602030504020204" pitchFamily="34" charset="0"/>
              <a:cs typeface="Lucida Sans Unicode" panose="020B0602030504020204" pitchFamily="34" charset="0"/>
            </a:endParaRPr>
          </a:p>
          <a:p>
            <a:pPr fontAlgn="auto">
              <a:spcAft>
                <a:spcPts val="0"/>
              </a:spcAft>
            </a:pPr>
            <a:r>
              <a:rPr lang="en-US" dirty="0" smtClean="0">
                <a:latin typeface="Lucida Sans Unicode" panose="020B0602030504020204" pitchFamily="34" charset="0"/>
                <a:cs typeface="Lucida Sans Unicode" panose="020B0602030504020204" pitchFamily="34" charset="0"/>
              </a:rPr>
              <a:t>If </a:t>
            </a:r>
            <a:r>
              <a:rPr lang="en-US" dirty="0">
                <a:latin typeface="Lucida Sans Unicode" panose="020B0602030504020204" pitchFamily="34" charset="0"/>
                <a:cs typeface="Lucida Sans Unicode" panose="020B0602030504020204" pitchFamily="34" charset="0"/>
              </a:rPr>
              <a:t>nothing else…</a:t>
            </a:r>
          </a:p>
          <a:p>
            <a:pPr lvl="1" fontAlgn="auto">
              <a:spcAft>
                <a:spcPts val="0"/>
              </a:spcAft>
            </a:pPr>
            <a:r>
              <a:rPr lang="en-US" dirty="0">
                <a:latin typeface="Lucida Sans Unicode" panose="020B0602030504020204" pitchFamily="34" charset="0"/>
                <a:cs typeface="Lucida Sans Unicode" panose="020B0602030504020204" pitchFamily="34" charset="0"/>
              </a:rPr>
              <a:t>Engage</a:t>
            </a:r>
          </a:p>
          <a:p>
            <a:pPr lvl="1" fontAlgn="auto">
              <a:spcAft>
                <a:spcPts val="0"/>
              </a:spcAft>
            </a:pPr>
            <a:r>
              <a:rPr lang="en-US" dirty="0">
                <a:latin typeface="Lucida Sans Unicode" panose="020B0602030504020204" pitchFamily="34" charset="0"/>
                <a:cs typeface="Lucida Sans Unicode" panose="020B0602030504020204" pitchFamily="34" charset="0"/>
              </a:rPr>
              <a:t>Congratulate others</a:t>
            </a:r>
          </a:p>
          <a:p>
            <a:pPr lvl="1" fontAlgn="auto">
              <a:spcAft>
                <a:spcPts val="0"/>
              </a:spcAft>
            </a:pPr>
            <a:r>
              <a:rPr lang="en-US" dirty="0">
                <a:latin typeface="Lucida Sans Unicode" panose="020B0602030504020204" pitchFamily="34" charset="0"/>
                <a:cs typeface="Lucida Sans Unicode" panose="020B0602030504020204" pitchFamily="34" charset="0"/>
              </a:rPr>
              <a:t>Respond to @mentions as it builds relationships</a:t>
            </a:r>
          </a:p>
        </p:txBody>
      </p:sp>
    </p:spTree>
    <p:extLst>
      <p:ext uri="{BB962C8B-B14F-4D97-AF65-F5344CB8AC3E}">
        <p14:creationId xmlns:p14="http://schemas.microsoft.com/office/powerpoint/2010/main" val="746525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6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C7A2-C385-45FF-850E-202AB45C1B27}"/>
              </a:ext>
            </a:extLst>
          </p:cNvPr>
          <p:cNvSpPr txBox="1">
            <a:spLocks/>
          </p:cNvSpPr>
          <p:nvPr/>
        </p:nvSpPr>
        <p:spPr bwMode="auto">
          <a:xfrm>
            <a:off x="1512951" y="1164487"/>
            <a:ext cx="5173599"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b="1" dirty="0">
                <a:solidFill>
                  <a:schemeClr val="accent5">
                    <a:lumMod val="75000"/>
                  </a:schemeClr>
                </a:solidFill>
                <a:latin typeface="Lucida Sans Unicode" panose="020B0602030504020204" pitchFamily="34" charset="0"/>
                <a:cs typeface="Lucida Sans Unicode" panose="020B0602030504020204" pitchFamily="34" charset="0"/>
              </a:rPr>
              <a:t>Twitter</a:t>
            </a:r>
          </a:p>
        </p:txBody>
      </p:sp>
      <p:sp>
        <p:nvSpPr>
          <p:cNvPr id="3" name="Text Placeholder 2">
            <a:extLst>
              <a:ext uri="{FF2B5EF4-FFF2-40B4-BE49-F238E27FC236}">
                <a16:creationId xmlns:a16="http://schemas.microsoft.com/office/drawing/2014/main" id="{13AEF296-0727-4CA1-9048-AB079A34D2CA}"/>
              </a:ext>
            </a:extLst>
          </p:cNvPr>
          <p:cNvSpPr txBox="1">
            <a:spLocks/>
          </p:cNvSpPr>
          <p:nvPr/>
        </p:nvSpPr>
        <p:spPr bwMode="auto">
          <a:xfrm>
            <a:off x="2041592" y="3327770"/>
            <a:ext cx="4572000" cy="145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914400"/>
            <a:r>
              <a:rPr lang="en-US" dirty="0">
                <a:latin typeface="Lucida Sans Unicode" panose="020B0602030504020204" pitchFamily="34" charset="0"/>
                <a:cs typeface="Lucida Sans Unicode" panose="020B0602030504020204" pitchFamily="34" charset="0"/>
              </a:rPr>
              <a:t>Paul Walker, CPA, MBA</a:t>
            </a:r>
          </a:p>
        </p:txBody>
      </p:sp>
    </p:spTree>
    <p:extLst>
      <p:ext uri="{BB962C8B-B14F-4D97-AF65-F5344CB8AC3E}">
        <p14:creationId xmlns:p14="http://schemas.microsoft.com/office/powerpoint/2010/main" val="2858167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3CDC2554-5314-4B1E-9777-D4C9B6920ECE}"/>
              </a:ext>
            </a:extLst>
          </p:cNvPr>
          <p:cNvSpPr>
            <a:spLocks noGrp="1"/>
          </p:cNvSpPr>
          <p:nvPr>
            <p:ph type="title"/>
          </p:nvPr>
        </p:nvSpPr>
        <p:spPr>
          <a:xfrm>
            <a:off x="914400" y="584127"/>
            <a:ext cx="8229600" cy="1143000"/>
          </a:xfrm>
        </p:spPr>
        <p:txBody>
          <a:bodyPr>
            <a:normAutofit/>
          </a:bodyPr>
          <a:lstStyle/>
          <a:p>
            <a:r>
              <a:rPr lang="en-US" sz="5400" dirty="0">
                <a:solidFill>
                  <a:srgbClr val="FF0000"/>
                </a:solidFill>
                <a:latin typeface="Lucida Sans Unicode" panose="020B0602030504020204" pitchFamily="34" charset="0"/>
                <a:cs typeface="Lucida Sans Unicode" panose="020B0602030504020204" pitchFamily="34" charset="0"/>
              </a:rPr>
              <a:t>Twitter</a:t>
            </a:r>
          </a:p>
        </p:txBody>
      </p:sp>
      <p:sp>
        <p:nvSpPr>
          <p:cNvPr id="3" name="Content Placeholder 4">
            <a:extLst>
              <a:ext uri="{FF2B5EF4-FFF2-40B4-BE49-F238E27FC236}">
                <a16:creationId xmlns:a16="http://schemas.microsoft.com/office/drawing/2014/main" id="{428DC65C-346E-4C72-B52B-06A2D2DB702D}"/>
              </a:ext>
            </a:extLst>
          </p:cNvPr>
          <p:cNvSpPr txBox="1">
            <a:spLocks/>
          </p:cNvSpPr>
          <p:nvPr/>
        </p:nvSpPr>
        <p:spPr>
          <a:xfrm>
            <a:off x="780757" y="1861156"/>
            <a:ext cx="8229600" cy="45259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514350" indent="-51435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More Conversational type of social media – Town hall format</a:t>
            </a:r>
          </a:p>
          <a:p>
            <a:pPr marL="914400" lvl="1" indent="-4572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Same principles as we’ve noted above</a:t>
            </a:r>
          </a:p>
          <a:p>
            <a:pPr marL="1371600" lvl="2" indent="-457200" fontAlgn="auto">
              <a:spcAft>
                <a:spcPts val="0"/>
              </a:spcAft>
              <a:buFont typeface="Arial" panose="020B0604020202020204" pitchFamily="34" charset="0"/>
              <a:buChar char="•"/>
            </a:pPr>
            <a:r>
              <a:rPr lang="en-US" sz="2000" dirty="0">
                <a:solidFill>
                  <a:schemeClr val="tx1"/>
                </a:solidFill>
                <a:latin typeface="Lucida Sans Unicode" panose="020B0602030504020204" pitchFamily="34" charset="0"/>
                <a:cs typeface="Lucida Sans Unicode" panose="020B0602030504020204" pitchFamily="34" charset="0"/>
              </a:rPr>
              <a:t>Images &amp; Videos get seen more</a:t>
            </a:r>
          </a:p>
          <a:p>
            <a:pPr marL="1371600" lvl="2" indent="-457200" fontAlgn="auto">
              <a:spcAft>
                <a:spcPts val="0"/>
              </a:spcAft>
              <a:buFont typeface="Arial" panose="020B0604020202020204" pitchFamily="34" charset="0"/>
              <a:buChar char="•"/>
            </a:pPr>
            <a:r>
              <a:rPr lang="en-US" sz="2000" dirty="0">
                <a:solidFill>
                  <a:schemeClr val="tx1"/>
                </a:solidFill>
                <a:latin typeface="Lucida Sans Unicode" panose="020B0602030504020204" pitchFamily="34" charset="0"/>
                <a:cs typeface="Lucida Sans Unicode" panose="020B0602030504020204" pitchFamily="34" charset="0"/>
              </a:rPr>
              <a:t>Add value</a:t>
            </a:r>
          </a:p>
          <a:p>
            <a:pPr marL="1714500" lvl="3" indent="-342900" fontAlgn="auto">
              <a:spcAft>
                <a:spcPts val="0"/>
              </a:spcAft>
              <a:buFont typeface="Arial" panose="020B0604020202020204" pitchFamily="34" charset="0"/>
              <a:buChar char="•"/>
            </a:pPr>
            <a:r>
              <a:rPr lang="en-US" sz="1800" dirty="0">
                <a:solidFill>
                  <a:schemeClr val="tx1"/>
                </a:solidFill>
                <a:latin typeface="Lucida Sans Unicode" panose="020B0602030504020204" pitchFamily="34" charset="0"/>
                <a:cs typeface="Lucida Sans Unicode" panose="020B0602030504020204" pitchFamily="34" charset="0"/>
              </a:rPr>
              <a:t>Share articles</a:t>
            </a:r>
          </a:p>
          <a:p>
            <a:pPr marL="1714500" lvl="3" indent="-342900" fontAlgn="auto">
              <a:spcAft>
                <a:spcPts val="0"/>
              </a:spcAft>
              <a:buFont typeface="Arial" panose="020B0604020202020204" pitchFamily="34" charset="0"/>
              <a:buChar char="•"/>
            </a:pPr>
            <a:r>
              <a:rPr lang="en-US" sz="1800" dirty="0">
                <a:solidFill>
                  <a:schemeClr val="tx1"/>
                </a:solidFill>
                <a:latin typeface="Lucida Sans Unicode" panose="020B0602030504020204" pitchFamily="34" charset="0"/>
                <a:cs typeface="Lucida Sans Unicode" panose="020B0602030504020204" pitchFamily="34" charset="0"/>
              </a:rPr>
              <a:t>Re-tweet your member’s content – Engage!</a:t>
            </a:r>
          </a:p>
          <a:p>
            <a:pPr marL="1714500" lvl="3" indent="-342900" fontAlgn="auto">
              <a:spcAft>
                <a:spcPts val="0"/>
              </a:spcAft>
              <a:buFont typeface="Arial" panose="020B0604020202020204" pitchFamily="34" charset="0"/>
              <a:buChar char="•"/>
            </a:pPr>
            <a:r>
              <a:rPr lang="en-US" sz="1800" dirty="0">
                <a:solidFill>
                  <a:schemeClr val="tx1"/>
                </a:solidFill>
                <a:latin typeface="Lucida Sans Unicode" panose="020B0602030504020204" pitchFamily="34" charset="0"/>
                <a:cs typeface="Lucida Sans Unicode" panose="020B0602030504020204" pitchFamily="34" charset="0"/>
              </a:rPr>
              <a:t>Tag your members</a:t>
            </a:r>
          </a:p>
          <a:p>
            <a:pPr marL="1714500" lvl="3" indent="-342900" fontAlgn="auto">
              <a:spcAft>
                <a:spcPts val="0"/>
              </a:spcAft>
              <a:buFont typeface="Arial" panose="020B0604020202020204" pitchFamily="34" charset="0"/>
              <a:buChar char="•"/>
            </a:pPr>
            <a:r>
              <a:rPr lang="en-US" sz="1800" dirty="0">
                <a:solidFill>
                  <a:schemeClr val="tx1"/>
                </a:solidFill>
                <a:latin typeface="Lucida Sans Unicode" panose="020B0602030504020204" pitchFamily="34" charset="0"/>
                <a:cs typeface="Lucida Sans Unicode" panose="020B0602030504020204" pitchFamily="34" charset="0"/>
              </a:rPr>
              <a:t>Create your own hashtag</a:t>
            </a:r>
          </a:p>
          <a:p>
            <a:pPr marL="1371600" lvl="2" indent="-457200" fontAlgn="auto">
              <a:spcAft>
                <a:spcPts val="0"/>
              </a:spcAft>
              <a:buFont typeface="Arial" panose="020B0604020202020204" pitchFamily="34" charset="0"/>
              <a:buChar char="•"/>
            </a:pPr>
            <a:r>
              <a:rPr lang="en-US" sz="2000" dirty="0">
                <a:solidFill>
                  <a:schemeClr val="tx1"/>
                </a:solidFill>
                <a:latin typeface="Lucida Sans Unicode" panose="020B0602030504020204" pitchFamily="34" charset="0"/>
                <a:cs typeface="Lucida Sans Unicode" panose="020B0602030504020204" pitchFamily="34" charset="0"/>
              </a:rPr>
              <a:t>Converse with other chapters – can be a fun way to start friendly competitions (chicken sandwich wars of 2019) </a:t>
            </a:r>
          </a:p>
        </p:txBody>
      </p:sp>
    </p:spTree>
    <p:extLst>
      <p:ext uri="{BB962C8B-B14F-4D97-AF65-F5344CB8AC3E}">
        <p14:creationId xmlns:p14="http://schemas.microsoft.com/office/powerpoint/2010/main" val="62698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2F5988FC-24A9-483A-B7BF-EEC68023C837}"/>
              </a:ext>
            </a:extLst>
          </p:cNvPr>
          <p:cNvSpPr txBox="1">
            <a:spLocks/>
          </p:cNvSpPr>
          <p:nvPr/>
        </p:nvSpPr>
        <p:spPr>
          <a:xfrm>
            <a:off x="457200" y="1203106"/>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Twitter</a:t>
            </a:r>
          </a:p>
        </p:txBody>
      </p:sp>
      <p:sp>
        <p:nvSpPr>
          <p:cNvPr id="3" name="Content Placeholder 4">
            <a:extLst>
              <a:ext uri="{FF2B5EF4-FFF2-40B4-BE49-F238E27FC236}">
                <a16:creationId xmlns:a16="http://schemas.microsoft.com/office/drawing/2014/main" id="{87163F0E-D5BF-4E87-806D-4D2E7499D2A1}"/>
              </a:ext>
            </a:extLst>
          </p:cNvPr>
          <p:cNvSpPr txBox="1">
            <a:spLocks/>
          </p:cNvSpPr>
          <p:nvPr/>
        </p:nvSpPr>
        <p:spPr>
          <a:xfrm>
            <a:off x="457200" y="2307470"/>
            <a:ext cx="8229600" cy="31122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latin typeface="Lucida Sans Unicode" panose="020B0602030504020204" pitchFamily="34" charset="0"/>
                <a:cs typeface="Lucida Sans Unicode" panose="020B0602030504020204" pitchFamily="34" charset="0"/>
              </a:rPr>
              <a:t>Used at conferences</a:t>
            </a:r>
          </a:p>
          <a:p>
            <a:pPr lvl="1" fontAlgn="auto">
              <a:spcAft>
                <a:spcPts val="0"/>
              </a:spcAft>
            </a:pPr>
            <a:r>
              <a:rPr lang="en-US" dirty="0">
                <a:latin typeface="Lucida Sans Unicode" panose="020B0602030504020204" pitchFamily="34" charset="0"/>
                <a:cs typeface="Lucida Sans Unicode" panose="020B0602030504020204" pitchFamily="34" charset="0"/>
              </a:rPr>
              <a:t>Great way to engage at ALA Conference</a:t>
            </a:r>
          </a:p>
          <a:p>
            <a:pPr lvl="1" fontAlgn="auto">
              <a:spcAft>
                <a:spcPts val="0"/>
              </a:spcAft>
            </a:pPr>
            <a:r>
              <a:rPr lang="en-US" dirty="0">
                <a:latin typeface="Lucida Sans Unicode" panose="020B0602030504020204" pitchFamily="34" charset="0"/>
                <a:cs typeface="Lucida Sans Unicode" panose="020B0602030504020204" pitchFamily="34" charset="0"/>
              </a:rPr>
              <a:t>#ALAConf19 </a:t>
            </a:r>
          </a:p>
          <a:p>
            <a:pPr fontAlgn="auto">
              <a:spcAft>
                <a:spcPts val="0"/>
              </a:spcAft>
            </a:pPr>
            <a:r>
              <a:rPr lang="en-US" dirty="0">
                <a:latin typeface="Lucida Sans Unicode" panose="020B0602030504020204" pitchFamily="34" charset="0"/>
                <a:cs typeface="Lucida Sans Unicode" panose="020B0602030504020204" pitchFamily="34" charset="0"/>
              </a:rPr>
              <a:t>Periscope </a:t>
            </a:r>
          </a:p>
          <a:p>
            <a:pPr lvl="1" fontAlgn="auto">
              <a:spcAft>
                <a:spcPts val="0"/>
              </a:spcAft>
            </a:pPr>
            <a:r>
              <a:rPr lang="en-US" dirty="0">
                <a:latin typeface="Lucida Sans Unicode" panose="020B0602030504020204" pitchFamily="34" charset="0"/>
                <a:cs typeface="Lucida Sans Unicode" panose="020B0602030504020204" pitchFamily="34" charset="0"/>
              </a:rPr>
              <a:t>Twitter’s version of Facebook Live</a:t>
            </a:r>
          </a:p>
        </p:txBody>
      </p:sp>
    </p:spTree>
    <p:extLst>
      <p:ext uri="{BB962C8B-B14F-4D97-AF65-F5344CB8AC3E}">
        <p14:creationId xmlns:p14="http://schemas.microsoft.com/office/powerpoint/2010/main" val="2844387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2D25C51B-0643-441E-8CF1-47CD31E748E5}"/>
              </a:ext>
            </a:extLst>
          </p:cNvPr>
          <p:cNvSpPr txBox="1">
            <a:spLocks/>
          </p:cNvSpPr>
          <p:nvPr/>
        </p:nvSpPr>
        <p:spPr bwMode="auto">
          <a:xfrm>
            <a:off x="0" y="1825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sz="5400" dirty="0">
                <a:solidFill>
                  <a:srgbClr val="FF0000"/>
                </a:solidFill>
                <a:latin typeface="Lucida Sans Unicode" panose="020B0602030504020204" pitchFamily="34" charset="0"/>
                <a:cs typeface="Lucida Sans Unicode" panose="020B0602030504020204" pitchFamily="34" charset="0"/>
              </a:rPr>
              <a:t>Other Social </a:t>
            </a:r>
          </a:p>
          <a:p>
            <a:pPr defTabSz="914400"/>
            <a:r>
              <a:rPr lang="en-US" sz="5400" dirty="0">
                <a:solidFill>
                  <a:srgbClr val="FF0000"/>
                </a:solidFill>
                <a:latin typeface="Lucida Sans Unicode" panose="020B0602030504020204" pitchFamily="34" charset="0"/>
                <a:cs typeface="Lucida Sans Unicode" panose="020B0602030504020204" pitchFamily="34" charset="0"/>
              </a:rPr>
              <a:t>Media Platforms</a:t>
            </a:r>
          </a:p>
        </p:txBody>
      </p:sp>
      <p:sp>
        <p:nvSpPr>
          <p:cNvPr id="3" name="Content Placeholder 1">
            <a:extLst>
              <a:ext uri="{FF2B5EF4-FFF2-40B4-BE49-F238E27FC236}">
                <a16:creationId xmlns:a16="http://schemas.microsoft.com/office/drawing/2014/main" id="{648B495B-78DD-44B9-94BC-6B1FB3446449}"/>
              </a:ext>
            </a:extLst>
          </p:cNvPr>
          <p:cNvSpPr txBox="1">
            <a:spLocks/>
          </p:cNvSpPr>
          <p:nvPr/>
        </p:nvSpPr>
        <p:spPr bwMode="auto">
          <a:xfrm>
            <a:off x="954844" y="3414933"/>
            <a:ext cx="7603588" cy="2191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Instagram</a:t>
            </a: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Snapchat</a:t>
            </a:r>
          </a:p>
          <a:p>
            <a:pPr marL="457200" indent="-457200" algn="l" defTabSz="914400">
              <a:buFont typeface="Arial" panose="020B0604020202020204" pitchFamily="34" charset="0"/>
              <a:buChar char="•"/>
            </a:pPr>
            <a:r>
              <a:rPr lang="en-US" sz="2800" dirty="0" err="1">
                <a:latin typeface="Lucida Sans Unicode" panose="020B0602030504020204" pitchFamily="34" charset="0"/>
                <a:cs typeface="Lucida Sans Unicode" panose="020B0602030504020204" pitchFamily="34" charset="0"/>
              </a:rPr>
              <a:t>Tiktok</a:t>
            </a:r>
            <a:endParaRPr lang="en-US" sz="28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80997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617A08BC-B960-4074-A478-20DD94C9D993}"/>
              </a:ext>
            </a:extLst>
          </p:cNvPr>
          <p:cNvSpPr txBox="1">
            <a:spLocks/>
          </p:cNvSpPr>
          <p:nvPr/>
        </p:nvSpPr>
        <p:spPr>
          <a:xfrm>
            <a:off x="457200" y="953403"/>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ALA Resources</a:t>
            </a:r>
          </a:p>
        </p:txBody>
      </p:sp>
      <p:sp>
        <p:nvSpPr>
          <p:cNvPr id="3" name="Content Placeholder 4">
            <a:extLst>
              <a:ext uri="{FF2B5EF4-FFF2-40B4-BE49-F238E27FC236}">
                <a16:creationId xmlns:a16="http://schemas.microsoft.com/office/drawing/2014/main" id="{53CE2573-CC9B-4F25-89B2-A20E534FF811}"/>
              </a:ext>
            </a:extLst>
          </p:cNvPr>
          <p:cNvSpPr txBox="1">
            <a:spLocks/>
          </p:cNvSpPr>
          <p:nvPr/>
        </p:nvSpPr>
        <p:spPr>
          <a:xfrm>
            <a:off x="457200" y="2057399"/>
            <a:ext cx="8686800"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latin typeface="Lucida Sans Unicode" panose="020B0602030504020204" pitchFamily="34" charset="0"/>
                <a:cs typeface="Lucida Sans Unicode" panose="020B0602030504020204" pitchFamily="34" charset="0"/>
              </a:rPr>
              <a:t>Twitter - @</a:t>
            </a:r>
            <a:r>
              <a:rPr lang="en-US" dirty="0" err="1">
                <a:latin typeface="Lucida Sans Unicode" panose="020B0602030504020204" pitchFamily="34" charset="0"/>
                <a:cs typeface="Lucida Sans Unicode" panose="020B0602030504020204" pitchFamily="34" charset="0"/>
              </a:rPr>
              <a:t>ALABuzz</a:t>
            </a:r>
            <a:endParaRPr lang="en-US" dirty="0">
              <a:latin typeface="Lucida Sans Unicode" panose="020B0602030504020204" pitchFamily="34" charset="0"/>
              <a:cs typeface="Lucida Sans Unicode" panose="020B0602030504020204" pitchFamily="34" charset="0"/>
            </a:endParaRPr>
          </a:p>
          <a:p>
            <a:pPr fontAlgn="auto">
              <a:spcAft>
                <a:spcPts val="0"/>
              </a:spcAft>
            </a:pPr>
            <a:r>
              <a:rPr lang="en-US" dirty="0">
                <a:latin typeface="Lucida Sans Unicode" panose="020B0602030504020204" pitchFamily="34" charset="0"/>
                <a:cs typeface="Lucida Sans Unicode" panose="020B0602030504020204" pitchFamily="34" charset="0"/>
              </a:rPr>
              <a:t>LinkedIn – association-of-legal-administrators</a:t>
            </a:r>
          </a:p>
          <a:p>
            <a:pPr fontAlgn="auto">
              <a:spcAft>
                <a:spcPts val="0"/>
              </a:spcAft>
            </a:pPr>
            <a:r>
              <a:rPr lang="en-US" dirty="0">
                <a:latin typeface="Lucida Sans Unicode" panose="020B0602030504020204" pitchFamily="34" charset="0"/>
                <a:cs typeface="Lucida Sans Unicode" panose="020B0602030504020204" pitchFamily="34" charset="0"/>
              </a:rPr>
              <a:t>Facebook – Association-of-Legal-Administrators</a:t>
            </a:r>
          </a:p>
          <a:p>
            <a:pPr fontAlgn="auto">
              <a:spcAft>
                <a:spcPts val="0"/>
              </a:spcAft>
            </a:pPr>
            <a:r>
              <a:rPr lang="en-US" dirty="0">
                <a:latin typeface="Lucida Sans Unicode" panose="020B0602030504020204" pitchFamily="34" charset="0"/>
                <a:cs typeface="Lucida Sans Unicode" panose="020B0602030504020204" pitchFamily="34" charset="0"/>
              </a:rPr>
              <a:t>ALA Online </a:t>
            </a:r>
            <a:r>
              <a:rPr lang="en-US" dirty="0" smtClean="0">
                <a:latin typeface="Lucida Sans Unicode" panose="020B0602030504020204" pitchFamily="34" charset="0"/>
                <a:cs typeface="Lucida Sans Unicode" panose="020B0602030504020204" pitchFamily="34" charset="0"/>
              </a:rPr>
              <a:t>Communities</a:t>
            </a:r>
            <a:endParaRPr lang="en-US" dirty="0">
              <a:latin typeface="Lucida Sans Unicode" panose="020B0602030504020204" pitchFamily="34" charset="0"/>
              <a:cs typeface="Lucida Sans Unicode" panose="020B0602030504020204" pitchFamily="34" charset="0"/>
            </a:endParaRPr>
          </a:p>
          <a:p>
            <a:pPr fontAlgn="auto">
              <a:spcAft>
                <a:spcPts val="0"/>
              </a:spcAft>
            </a:pPr>
            <a:r>
              <a:rPr lang="en-US" dirty="0" smtClean="0">
                <a:latin typeface="Lucida Sans Unicode" panose="020B0602030504020204" pitchFamily="34" charset="0"/>
                <a:cs typeface="Lucida Sans Unicode" panose="020B0602030504020204" pitchFamily="34" charset="0"/>
                <a:hlinkClick r:id="rId2"/>
              </a:rPr>
              <a:t>Social Media Guidelines </a:t>
            </a:r>
            <a:r>
              <a:rPr lang="en-US" dirty="0" smtClean="0">
                <a:latin typeface="Lucida Sans Unicode" panose="020B0602030504020204" pitchFamily="34" charset="0"/>
                <a:cs typeface="Lucida Sans Unicode" panose="020B0602030504020204" pitchFamily="34" charset="0"/>
              </a:rPr>
              <a:t>on alanet.org</a:t>
            </a:r>
            <a:endParaRPr lang="en-US" dirty="0">
              <a:latin typeface="Lucida Sans Unicode" panose="020B0602030504020204" pitchFamily="34" charset="0"/>
              <a:cs typeface="Lucida Sans Unicode" panose="020B0602030504020204" pitchFamily="34" charset="0"/>
            </a:endParaRPr>
          </a:p>
          <a:p>
            <a:pPr fontAlgn="auto">
              <a:spcAft>
                <a:spcPts val="0"/>
              </a:spcAft>
            </a:pPr>
            <a:endParaRPr lang="en-US" dirty="0">
              <a:latin typeface="Lucida Sans Unicode" panose="020B0602030504020204" pitchFamily="34" charset="0"/>
              <a:cs typeface="Lucida Sans Unicode" panose="020B0602030504020204" pitchFamily="34" charset="0"/>
            </a:endParaRPr>
          </a:p>
          <a:p>
            <a:pPr marL="0" indent="0" fontAlgn="auto">
              <a:spcAft>
                <a:spcPts val="0"/>
              </a:spcAft>
              <a:buNone/>
            </a:pPr>
            <a:r>
              <a:rPr lang="en-US" dirty="0" smtClean="0">
                <a:latin typeface="Lucida Sans Unicode" panose="020B0602030504020204" pitchFamily="34" charset="0"/>
                <a:cs typeface="Lucida Sans Unicode" panose="020B0602030504020204" pitchFamily="34" charset="0"/>
              </a:rPr>
              <a:t>  #</a:t>
            </a:r>
            <a:r>
              <a:rPr lang="en-US" dirty="0" err="1">
                <a:latin typeface="Lucida Sans Unicode" panose="020B0602030504020204" pitchFamily="34" charset="0"/>
                <a:cs typeface="Lucida Sans Unicode" panose="020B0602030504020204" pitchFamily="34" charset="0"/>
              </a:rPr>
              <a:t>ALABuzz</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28289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BE3917-7453-42F9-A9E3-41D241A170A1}"/>
              </a:ext>
            </a:extLst>
          </p:cNvPr>
          <p:cNvSpPr txBox="1">
            <a:spLocks/>
          </p:cNvSpPr>
          <p:nvPr/>
        </p:nvSpPr>
        <p:spPr bwMode="auto">
          <a:xfrm>
            <a:off x="51514" y="850005"/>
            <a:ext cx="9092485" cy="104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sz="5400" dirty="0">
                <a:solidFill>
                  <a:srgbClr val="FF0000"/>
                </a:solidFill>
                <a:latin typeface="Lucida Sans Unicode" panose="020B0602030504020204" pitchFamily="34" charset="0"/>
                <a:cs typeface="Lucida Sans Unicode" panose="020B0602030504020204" pitchFamily="34" charset="0"/>
              </a:rPr>
              <a:t>Social Media Roundtable</a:t>
            </a:r>
          </a:p>
        </p:txBody>
      </p:sp>
      <p:sp>
        <p:nvSpPr>
          <p:cNvPr id="4" name="Content Placeholder 1">
            <a:extLst>
              <a:ext uri="{FF2B5EF4-FFF2-40B4-BE49-F238E27FC236}">
                <a16:creationId xmlns:a16="http://schemas.microsoft.com/office/drawing/2014/main" id="{BCD456C5-65E8-42B8-9A93-B813876250E6}"/>
              </a:ext>
            </a:extLst>
          </p:cNvPr>
          <p:cNvSpPr txBox="1">
            <a:spLocks/>
          </p:cNvSpPr>
          <p:nvPr/>
        </p:nvSpPr>
        <p:spPr bwMode="auto">
          <a:xfrm>
            <a:off x="419100" y="1990457"/>
            <a:ext cx="8113154" cy="417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14400"/>
            <a:r>
              <a:rPr lang="en-US" sz="2800" dirty="0" smtClean="0">
                <a:latin typeface="Lucida Sans Unicode" panose="020B0602030504020204" pitchFamily="34" charset="0"/>
                <a:cs typeface="Lucida Sans Unicode" panose="020B0602030504020204" pitchFamily="34" charset="0"/>
              </a:rPr>
              <a:t>Tuesday</a:t>
            </a:r>
            <a:r>
              <a:rPr lang="en-US" sz="2800" dirty="0">
                <a:latin typeface="Lucida Sans Unicode" panose="020B0602030504020204" pitchFamily="34" charset="0"/>
                <a:cs typeface="Lucida Sans Unicode" panose="020B0602030504020204" pitchFamily="34" charset="0"/>
              </a:rPr>
              <a:t>, October 8</a:t>
            </a:r>
            <a:r>
              <a:rPr lang="en-US" sz="2800" baseline="30000" dirty="0">
                <a:latin typeface="Lucida Sans Unicode" panose="020B0602030504020204" pitchFamily="34" charset="0"/>
                <a:cs typeface="Lucida Sans Unicode" panose="020B0602030504020204" pitchFamily="34" charset="0"/>
              </a:rPr>
              <a:t>th</a:t>
            </a:r>
            <a:endParaRPr lang="en-US" sz="2800" dirty="0">
              <a:latin typeface="Lucida Sans Unicode" panose="020B0602030504020204" pitchFamily="34" charset="0"/>
              <a:cs typeface="Lucida Sans Unicode" panose="020B0602030504020204" pitchFamily="34" charset="0"/>
            </a:endParaRP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9 a.m. Pacific</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10 a.m. Mountain</a:t>
            </a:r>
          </a:p>
          <a:p>
            <a:pPr marL="800100" lvl="1" indent="-342900" algn="l" defTabSz="914400">
              <a:buFont typeface="Arial" panose="020B0604020202020204" pitchFamily="34" charset="0"/>
              <a:buChar char="•"/>
            </a:pPr>
            <a:r>
              <a:rPr lang="en-US" sz="2400" dirty="0" smtClean="0">
                <a:latin typeface="Lucida Sans Unicode" panose="020B0602030504020204" pitchFamily="34" charset="0"/>
                <a:cs typeface="Lucida Sans Unicode" panose="020B0602030504020204" pitchFamily="34" charset="0"/>
              </a:rPr>
              <a:t>11 a.m</a:t>
            </a:r>
            <a:r>
              <a:rPr lang="en-US" sz="2400" dirty="0">
                <a:latin typeface="Lucida Sans Unicode" panose="020B0602030504020204" pitchFamily="34" charset="0"/>
                <a:cs typeface="Lucida Sans Unicode" panose="020B0602030504020204" pitchFamily="34" charset="0"/>
              </a:rPr>
              <a:t>. Central</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12 </a:t>
            </a:r>
            <a:r>
              <a:rPr lang="en-US" sz="2400" dirty="0" smtClean="0">
                <a:latin typeface="Lucida Sans Unicode" panose="020B0602030504020204" pitchFamily="34" charset="0"/>
                <a:cs typeface="Lucida Sans Unicode" panose="020B0602030504020204" pitchFamily="34" charset="0"/>
              </a:rPr>
              <a:t>p.m</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Eastern</a:t>
            </a:r>
          </a:p>
          <a:p>
            <a:pPr marL="800100" lvl="1" indent="-342900" algn="l" defTabSz="914400">
              <a:buFont typeface="Arial" panose="020B0604020202020204" pitchFamily="34" charset="0"/>
              <a:buChar char="•"/>
            </a:pPr>
            <a:endParaRPr lang="en-US" sz="2400" dirty="0">
              <a:latin typeface="Lucida Sans Unicode" panose="020B0602030504020204" pitchFamily="34" charset="0"/>
              <a:cs typeface="Lucida Sans Unicode" panose="020B0602030504020204" pitchFamily="34" charset="0"/>
            </a:endParaRPr>
          </a:p>
          <a:p>
            <a:pPr algn="l" defTabSz="914400"/>
            <a:r>
              <a:rPr lang="en-US" sz="2800" dirty="0">
                <a:latin typeface="Lucida Sans Unicode" panose="020B0602030504020204" pitchFamily="34" charset="0"/>
                <a:cs typeface="Lucida Sans Unicode" panose="020B0602030504020204" pitchFamily="34" charset="0"/>
              </a:rPr>
              <a:t>Moderated by </a:t>
            </a:r>
            <a:r>
              <a:rPr lang="en-US" sz="2600" dirty="0">
                <a:latin typeface="Lucida Sans Unicode" panose="020B0602030504020204" pitchFamily="34" charset="0"/>
                <a:cs typeface="Lucida Sans Unicode" panose="020B0602030504020204" pitchFamily="34" charset="0"/>
              </a:rPr>
              <a:t>Kara Brostron, CLM </a:t>
            </a:r>
          </a:p>
          <a:p>
            <a:pPr algn="l" defTabSz="914400"/>
            <a:r>
              <a:rPr lang="en-US" sz="2600" dirty="0" smtClean="0">
                <a:latin typeface="Lucida Sans Unicode" panose="020B0602030504020204" pitchFamily="34" charset="0"/>
                <a:cs typeface="Lucida Sans Unicode" panose="020B0602030504020204" pitchFamily="34" charset="0"/>
              </a:rPr>
              <a:t>    and </a:t>
            </a:r>
            <a:r>
              <a:rPr lang="en-US" sz="2600" dirty="0">
                <a:latin typeface="Lucida Sans Unicode" panose="020B0602030504020204" pitchFamily="34" charset="0"/>
                <a:cs typeface="Lucida Sans Unicode" panose="020B0602030504020204" pitchFamily="34" charset="0"/>
              </a:rPr>
              <a:t>Paul Walker, CPA, MBA</a:t>
            </a:r>
          </a:p>
          <a:p>
            <a:pPr marL="800100" lvl="1" indent="-342900" algn="l" defTabSz="914400">
              <a:buFont typeface="Arial" panose="020B0604020202020204" pitchFamily="34" charset="0"/>
              <a:buChar char="•"/>
            </a:pPr>
            <a:endParaRPr lang="en-US" sz="2400" dirty="0">
              <a:latin typeface="Lucida Sans Unicode" panose="020B0602030504020204" pitchFamily="34" charset="0"/>
              <a:cs typeface="Lucida Sans Unicode" panose="020B0602030504020204" pitchFamily="34" charset="0"/>
            </a:endParaRPr>
          </a:p>
          <a:p>
            <a:pPr marL="628650" lvl="1" indent="-171450" algn="l" defTabSz="914400">
              <a:buFont typeface="Arial" panose="020B0604020202020204" pitchFamily="34" charset="0"/>
              <a:buChar char="•"/>
            </a:pPr>
            <a:endParaRPr lang="en-US" sz="900" dirty="0">
              <a:latin typeface="Lucida Sans Unicode" panose="020B0602030504020204" pitchFamily="34" charset="0"/>
              <a:cs typeface="Lucida Sans Unicode" panose="020B0602030504020204" pitchFamily="34" charset="0"/>
            </a:endParaRPr>
          </a:p>
          <a:p>
            <a:pPr lvl="1" defTabSz="914400"/>
            <a:endParaRPr lang="en-US" dirty="0"/>
          </a:p>
        </p:txBody>
      </p:sp>
    </p:spTree>
    <p:extLst>
      <p:ext uri="{BB962C8B-B14F-4D97-AF65-F5344CB8AC3E}">
        <p14:creationId xmlns:p14="http://schemas.microsoft.com/office/powerpoint/2010/main" val="95849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BE3917-7453-42F9-A9E3-41D241A170A1}"/>
              </a:ext>
            </a:extLst>
          </p:cNvPr>
          <p:cNvSpPr txBox="1">
            <a:spLocks/>
          </p:cNvSpPr>
          <p:nvPr/>
        </p:nvSpPr>
        <p:spPr bwMode="auto">
          <a:xfrm>
            <a:off x="51514" y="850005"/>
            <a:ext cx="9092485" cy="104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sz="4400" dirty="0" smtClean="0">
                <a:solidFill>
                  <a:srgbClr val="FF0000"/>
                </a:solidFill>
                <a:latin typeface="Lucida Sans Unicode" panose="020B0602030504020204" pitchFamily="34" charset="0"/>
                <a:cs typeface="Lucida Sans Unicode" panose="020B0602030504020204" pitchFamily="34" charset="0"/>
              </a:rPr>
              <a:t>Chapter Bylaws Amendment</a:t>
            </a:r>
            <a:endParaRPr lang="en-US" sz="4400" dirty="0">
              <a:solidFill>
                <a:srgbClr val="FF0000"/>
              </a:solidFill>
              <a:latin typeface="Lucida Sans Unicode" panose="020B0602030504020204" pitchFamily="34" charset="0"/>
              <a:cs typeface="Lucida Sans Unicode" panose="020B0602030504020204" pitchFamily="34" charset="0"/>
            </a:endParaRPr>
          </a:p>
        </p:txBody>
      </p:sp>
      <p:sp>
        <p:nvSpPr>
          <p:cNvPr id="4" name="Content Placeholder 1">
            <a:extLst>
              <a:ext uri="{FF2B5EF4-FFF2-40B4-BE49-F238E27FC236}">
                <a16:creationId xmlns:a16="http://schemas.microsoft.com/office/drawing/2014/main" id="{BCD456C5-65E8-42B8-9A93-B813876250E6}"/>
              </a:ext>
            </a:extLst>
          </p:cNvPr>
          <p:cNvSpPr txBox="1">
            <a:spLocks/>
          </p:cNvSpPr>
          <p:nvPr/>
        </p:nvSpPr>
        <p:spPr bwMode="auto">
          <a:xfrm>
            <a:off x="666750" y="1990457"/>
            <a:ext cx="7865504" cy="417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14400"/>
            <a:r>
              <a:rPr lang="en-US" sz="2800" dirty="0" smtClean="0">
                <a:latin typeface="Lucida Sans Unicode" panose="020B0602030504020204" pitchFamily="34" charset="0"/>
                <a:cs typeface="Lucida Sans Unicode" panose="020B0602030504020204" pitchFamily="34" charset="0"/>
              </a:rPr>
              <a:t>Tuesday</a:t>
            </a:r>
            <a:r>
              <a:rPr lang="en-US" sz="2800" dirty="0">
                <a:latin typeface="Lucida Sans Unicode" panose="020B0602030504020204" pitchFamily="34" charset="0"/>
                <a:cs typeface="Lucida Sans Unicode" panose="020B0602030504020204" pitchFamily="34" charset="0"/>
              </a:rPr>
              <a:t>, October </a:t>
            </a:r>
            <a:r>
              <a:rPr lang="en-US" sz="2800" dirty="0" smtClean="0">
                <a:latin typeface="Lucida Sans Unicode" panose="020B0602030504020204" pitchFamily="34" charset="0"/>
                <a:cs typeface="Lucida Sans Unicode" panose="020B0602030504020204" pitchFamily="34" charset="0"/>
              </a:rPr>
              <a:t>15</a:t>
            </a:r>
            <a:r>
              <a:rPr lang="en-US" sz="2800" baseline="30000" dirty="0" smtClean="0">
                <a:latin typeface="Lucida Sans Unicode" panose="020B0602030504020204" pitchFamily="34" charset="0"/>
                <a:cs typeface="Lucida Sans Unicode" panose="020B0602030504020204" pitchFamily="34" charset="0"/>
              </a:rPr>
              <a:t>th</a:t>
            </a:r>
            <a:endParaRPr lang="en-US" sz="2800" dirty="0">
              <a:latin typeface="Lucida Sans Unicode" panose="020B0602030504020204" pitchFamily="34" charset="0"/>
              <a:cs typeface="Lucida Sans Unicode" panose="020B0602030504020204" pitchFamily="34" charset="0"/>
            </a:endParaRP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9 a.m. Pacific</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10 a.m. Mountain</a:t>
            </a:r>
          </a:p>
          <a:p>
            <a:pPr marL="800100" lvl="1" indent="-342900" algn="l" defTabSz="914400">
              <a:buFont typeface="Arial" panose="020B0604020202020204" pitchFamily="34" charset="0"/>
              <a:buChar char="•"/>
            </a:pPr>
            <a:r>
              <a:rPr lang="en-US" sz="2400" dirty="0" smtClean="0">
                <a:latin typeface="Lucida Sans Unicode" panose="020B0602030504020204" pitchFamily="34" charset="0"/>
                <a:cs typeface="Lucida Sans Unicode" panose="020B0602030504020204" pitchFamily="34" charset="0"/>
              </a:rPr>
              <a:t>11 a.m</a:t>
            </a:r>
            <a:r>
              <a:rPr lang="en-US" sz="2400" dirty="0">
                <a:latin typeface="Lucida Sans Unicode" panose="020B0602030504020204" pitchFamily="34" charset="0"/>
                <a:cs typeface="Lucida Sans Unicode" panose="020B0602030504020204" pitchFamily="34" charset="0"/>
              </a:rPr>
              <a:t>. Central</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12 </a:t>
            </a:r>
            <a:r>
              <a:rPr lang="en-US" sz="2400" dirty="0" smtClean="0">
                <a:latin typeface="Lucida Sans Unicode" panose="020B0602030504020204" pitchFamily="34" charset="0"/>
                <a:cs typeface="Lucida Sans Unicode" panose="020B0602030504020204" pitchFamily="34" charset="0"/>
              </a:rPr>
              <a:t>p.m</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Eastern</a:t>
            </a:r>
          </a:p>
          <a:p>
            <a:pPr marL="800100" lvl="1" indent="-342900" algn="l" defTabSz="914400">
              <a:buFont typeface="Arial" panose="020B0604020202020204" pitchFamily="34" charset="0"/>
              <a:buChar char="•"/>
            </a:pPr>
            <a:endParaRPr lang="en-US" sz="2400" dirty="0">
              <a:latin typeface="Lucida Sans Unicode" panose="020B0602030504020204" pitchFamily="34" charset="0"/>
              <a:cs typeface="Lucida Sans Unicode" panose="020B0602030504020204" pitchFamily="34" charset="0"/>
            </a:endParaRPr>
          </a:p>
          <a:p>
            <a:pPr algn="l" defTabSz="914400"/>
            <a:r>
              <a:rPr lang="en-US" sz="2800" dirty="0" smtClean="0">
                <a:latin typeface="Lucida Sans Unicode" panose="020B0602030504020204" pitchFamily="34" charset="0"/>
                <a:cs typeface="Lucida Sans Unicode" panose="020B0602030504020204" pitchFamily="34" charset="0"/>
              </a:rPr>
              <a:t>Panelists: Nicole Larson, James Cornell and Kimberly </a:t>
            </a:r>
            <a:r>
              <a:rPr lang="en-US" sz="2800" dirty="0" err="1" smtClean="0">
                <a:latin typeface="Lucida Sans Unicode" panose="020B0602030504020204" pitchFamily="34" charset="0"/>
                <a:cs typeface="Lucida Sans Unicode" panose="020B0602030504020204" pitchFamily="34" charset="0"/>
              </a:rPr>
              <a:t>Pendo</a:t>
            </a:r>
            <a:r>
              <a:rPr lang="en-US" sz="2800" dirty="0" smtClean="0">
                <a:latin typeface="Lucida Sans Unicode" panose="020B0602030504020204" pitchFamily="34" charset="0"/>
                <a:cs typeface="Lucida Sans Unicode" panose="020B0602030504020204" pitchFamily="34" charset="0"/>
              </a:rPr>
              <a:t> (ALA’s Attorney)</a:t>
            </a:r>
            <a:endParaRPr lang="en-US" sz="2600" dirty="0">
              <a:latin typeface="Lucida Sans Unicode" panose="020B0602030504020204" pitchFamily="34" charset="0"/>
              <a:cs typeface="Lucida Sans Unicode" panose="020B0602030504020204" pitchFamily="34" charset="0"/>
            </a:endParaRPr>
          </a:p>
          <a:p>
            <a:pPr marL="800100" lvl="1" indent="-342900" algn="l" defTabSz="914400">
              <a:buFont typeface="Arial" panose="020B0604020202020204" pitchFamily="34" charset="0"/>
              <a:buChar char="•"/>
            </a:pPr>
            <a:endParaRPr lang="en-US" sz="2400" dirty="0">
              <a:latin typeface="Lucida Sans Unicode" panose="020B0602030504020204" pitchFamily="34" charset="0"/>
              <a:cs typeface="Lucida Sans Unicode" panose="020B0602030504020204" pitchFamily="34" charset="0"/>
            </a:endParaRPr>
          </a:p>
          <a:p>
            <a:pPr marL="628650" lvl="1" indent="-171450" algn="l" defTabSz="914400">
              <a:buFont typeface="Arial" panose="020B0604020202020204" pitchFamily="34" charset="0"/>
              <a:buChar char="•"/>
            </a:pPr>
            <a:endParaRPr lang="en-US" sz="900" dirty="0">
              <a:latin typeface="Lucida Sans Unicode" panose="020B0602030504020204" pitchFamily="34" charset="0"/>
              <a:cs typeface="Lucida Sans Unicode" panose="020B0602030504020204" pitchFamily="34" charset="0"/>
            </a:endParaRPr>
          </a:p>
          <a:p>
            <a:pPr algn="l" defTabSz="914400"/>
            <a:r>
              <a:rPr lang="en-US" sz="2800" dirty="0">
                <a:latin typeface="Lucida Sans Unicode" panose="020B0602030504020204" pitchFamily="34" charset="0"/>
                <a:cs typeface="Lucida Sans Unicode" panose="020B0602030504020204" pitchFamily="34" charset="0"/>
              </a:rPr>
              <a:t>Be on the lookout for future Chapter </a:t>
            </a:r>
            <a:endParaRPr lang="en-US" sz="2800" dirty="0" smtClean="0">
              <a:latin typeface="Lucida Sans Unicode" panose="020B0602030504020204" pitchFamily="34" charset="0"/>
              <a:cs typeface="Lucida Sans Unicode" panose="020B0602030504020204" pitchFamily="34" charset="0"/>
            </a:endParaRPr>
          </a:p>
          <a:p>
            <a:pPr algn="l" defTabSz="914400"/>
            <a:r>
              <a:rPr lang="en-US" sz="2800" dirty="0" smtClean="0">
                <a:latin typeface="Lucida Sans Unicode" panose="020B0602030504020204" pitchFamily="34" charset="0"/>
                <a:cs typeface="Lucida Sans Unicode" panose="020B0602030504020204" pitchFamily="34" charset="0"/>
              </a:rPr>
              <a:t>Resource </a:t>
            </a:r>
            <a:r>
              <a:rPr lang="en-US" sz="2800" dirty="0">
                <a:latin typeface="Lucida Sans Unicode" panose="020B0602030504020204" pitchFamily="34" charset="0"/>
                <a:cs typeface="Lucida Sans Unicode" panose="020B0602030504020204" pitchFamily="34" charset="0"/>
              </a:rPr>
              <a:t>Educational Series sessions.</a:t>
            </a:r>
          </a:p>
          <a:p>
            <a:pPr lvl="1" defTabSz="914400"/>
            <a:endParaRPr lang="en-US" dirty="0"/>
          </a:p>
        </p:txBody>
      </p:sp>
    </p:spTree>
    <p:extLst>
      <p:ext uri="{BB962C8B-B14F-4D97-AF65-F5344CB8AC3E}">
        <p14:creationId xmlns:p14="http://schemas.microsoft.com/office/powerpoint/2010/main" val="1824748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25495-4A43-4050-AEB0-85772D1F84C4}"/>
              </a:ext>
            </a:extLst>
          </p:cNvPr>
          <p:cNvSpPr txBox="1">
            <a:spLocks/>
          </p:cNvSpPr>
          <p:nvPr/>
        </p:nvSpPr>
        <p:spPr>
          <a:xfrm>
            <a:off x="685800" y="838201"/>
            <a:ext cx="7772400" cy="137159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Thank You!</a:t>
            </a:r>
          </a:p>
        </p:txBody>
      </p:sp>
      <p:sp>
        <p:nvSpPr>
          <p:cNvPr id="3" name="Subtitle 2">
            <a:extLst>
              <a:ext uri="{FF2B5EF4-FFF2-40B4-BE49-F238E27FC236}">
                <a16:creationId xmlns:a16="http://schemas.microsoft.com/office/drawing/2014/main" id="{966EBB09-3172-4D50-B103-FB155FADC5D9}"/>
              </a:ext>
            </a:extLst>
          </p:cNvPr>
          <p:cNvSpPr txBox="1">
            <a:spLocks/>
          </p:cNvSpPr>
          <p:nvPr/>
        </p:nvSpPr>
        <p:spPr>
          <a:xfrm>
            <a:off x="990600" y="2838452"/>
            <a:ext cx="3886200" cy="1524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fontAlgn="auto">
              <a:spcAft>
                <a:spcPts val="0"/>
              </a:spcAft>
            </a:pPr>
            <a:r>
              <a:rPr lang="en-US" sz="2000" dirty="0">
                <a:solidFill>
                  <a:schemeClr val="tx1"/>
                </a:solidFill>
                <a:latin typeface="Lucida Sans Unicode" panose="020B0602030504020204" pitchFamily="34" charset="0"/>
                <a:cs typeface="Lucida Sans Unicode" panose="020B0602030504020204" pitchFamily="34" charset="0"/>
              </a:rPr>
              <a:t>Kara M. </a:t>
            </a:r>
            <a:r>
              <a:rPr lang="en-US" sz="2000" dirty="0" err="1">
                <a:solidFill>
                  <a:schemeClr val="tx1"/>
                </a:solidFill>
                <a:latin typeface="Lucida Sans Unicode" panose="020B0602030504020204" pitchFamily="34" charset="0"/>
                <a:cs typeface="Lucida Sans Unicode" panose="020B0602030504020204" pitchFamily="34" charset="0"/>
              </a:rPr>
              <a:t>Brostron</a:t>
            </a:r>
            <a:r>
              <a:rPr lang="en-US" sz="2000" dirty="0">
                <a:solidFill>
                  <a:schemeClr val="tx1"/>
                </a:solidFill>
                <a:latin typeface="Lucida Sans Unicode" panose="020B0602030504020204" pitchFamily="34" charset="0"/>
                <a:cs typeface="Lucida Sans Unicode" panose="020B0602030504020204" pitchFamily="34" charset="0"/>
              </a:rPr>
              <a:t>, CLM</a:t>
            </a:r>
            <a:br>
              <a:rPr lang="en-US" sz="2000" dirty="0">
                <a:solidFill>
                  <a:schemeClr val="tx1"/>
                </a:solidFill>
                <a:latin typeface="Lucida Sans Unicode" panose="020B0602030504020204" pitchFamily="34" charset="0"/>
                <a:cs typeface="Lucida Sans Unicode" panose="020B0602030504020204" pitchFamily="34" charset="0"/>
              </a:rPr>
            </a:br>
            <a:r>
              <a:rPr lang="en-US" sz="2000" dirty="0">
                <a:solidFill>
                  <a:schemeClr val="tx1"/>
                </a:solidFill>
                <a:latin typeface="Lucida Sans Unicode" panose="020B0602030504020204" pitchFamily="34" charset="0"/>
                <a:cs typeface="Lucida Sans Unicode" panose="020B0602030504020204" pitchFamily="34" charset="0"/>
              </a:rPr>
              <a:t>Gateway Chapter</a:t>
            </a:r>
          </a:p>
          <a:p>
            <a:pPr fontAlgn="auto">
              <a:spcAft>
                <a:spcPts val="0"/>
              </a:spcAft>
            </a:pPr>
            <a:r>
              <a:rPr lang="en-US" sz="2000" dirty="0">
                <a:solidFill>
                  <a:srgbClr val="0070C0"/>
                </a:solidFill>
                <a:latin typeface="Lucida Sans Unicode" panose="020B0602030504020204" pitchFamily="34" charset="0"/>
                <a:cs typeface="Lucida Sans Unicode" panose="020B0602030504020204" pitchFamily="34" charset="0"/>
                <a:hlinkClick r:id="rId2">
                  <a:extLst>
                    <a:ext uri="{A12FA001-AC4F-418D-AE19-62706E023703}">
                      <ahyp:hlinkClr xmlns:ahyp="http://schemas.microsoft.com/office/drawing/2018/hyperlinkcolor" xmlns="" val="tx"/>
                    </a:ext>
                  </a:extLst>
                </a:hlinkClick>
              </a:rPr>
              <a:t>kmbrostron@lashlybaer.com</a:t>
            </a:r>
            <a:endParaRPr lang="en-US" sz="2000" dirty="0">
              <a:solidFill>
                <a:srgbClr val="0070C0"/>
              </a:solidFill>
              <a:latin typeface="Lucida Sans Unicode" panose="020B0602030504020204" pitchFamily="34" charset="0"/>
              <a:cs typeface="Lucida Sans Unicode" panose="020B0602030504020204" pitchFamily="34" charset="0"/>
            </a:endParaRPr>
          </a:p>
          <a:p>
            <a:pPr fontAlgn="auto">
              <a:spcAft>
                <a:spcPts val="0"/>
              </a:spcAft>
            </a:pPr>
            <a:r>
              <a:rPr lang="en-US" sz="2000" dirty="0">
                <a:solidFill>
                  <a:schemeClr val="tx1"/>
                </a:solidFill>
                <a:latin typeface="Lucida Sans Unicode" panose="020B0602030504020204" pitchFamily="34" charset="0"/>
                <a:cs typeface="Lucida Sans Unicode" panose="020B0602030504020204" pitchFamily="34" charset="0"/>
              </a:rPr>
              <a:t>Direct: 314-436-8366</a:t>
            </a:r>
          </a:p>
        </p:txBody>
      </p:sp>
      <p:sp>
        <p:nvSpPr>
          <p:cNvPr id="4" name="Subtitle 2">
            <a:extLst>
              <a:ext uri="{FF2B5EF4-FFF2-40B4-BE49-F238E27FC236}">
                <a16:creationId xmlns:a16="http://schemas.microsoft.com/office/drawing/2014/main" id="{D07BE129-B98C-42F0-90C5-FB51CDE26DAF}"/>
              </a:ext>
            </a:extLst>
          </p:cNvPr>
          <p:cNvSpPr txBox="1">
            <a:spLocks/>
          </p:cNvSpPr>
          <p:nvPr/>
        </p:nvSpPr>
        <p:spPr>
          <a:xfrm>
            <a:off x="5238750" y="2752725"/>
            <a:ext cx="3638550" cy="1524000"/>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l"/>
            <a:r>
              <a:rPr lang="en-US" sz="2000" dirty="0">
                <a:solidFill>
                  <a:schemeClr val="tx1"/>
                </a:solidFill>
                <a:latin typeface="Lucida Sans Unicode" panose="020B0602030504020204" pitchFamily="34" charset="0"/>
                <a:cs typeface="Lucida Sans Unicode" panose="020B0602030504020204" pitchFamily="34" charset="0"/>
              </a:rPr>
              <a:t>Paul M. Walker, CPA, MBA</a:t>
            </a:r>
            <a:br>
              <a:rPr lang="en-US" sz="2000" dirty="0">
                <a:solidFill>
                  <a:schemeClr val="tx1"/>
                </a:solidFill>
                <a:latin typeface="Lucida Sans Unicode" panose="020B0602030504020204" pitchFamily="34" charset="0"/>
                <a:cs typeface="Lucida Sans Unicode" panose="020B0602030504020204" pitchFamily="34" charset="0"/>
              </a:rPr>
            </a:br>
            <a:r>
              <a:rPr lang="en-US" sz="2000" dirty="0">
                <a:solidFill>
                  <a:schemeClr val="tx1"/>
                </a:solidFill>
                <a:latin typeface="Lucida Sans Unicode" panose="020B0602030504020204" pitchFamily="34" charset="0"/>
                <a:cs typeface="Lucida Sans Unicode" panose="020B0602030504020204" pitchFamily="34" charset="0"/>
              </a:rPr>
              <a:t>Utah Chapter</a:t>
            </a:r>
          </a:p>
          <a:p>
            <a:pPr algn="l"/>
            <a:r>
              <a:rPr lang="en-US" sz="2000" dirty="0">
                <a:solidFill>
                  <a:srgbClr val="0070C0"/>
                </a:solidFill>
                <a:latin typeface="Lucida Sans Unicode" panose="020B0602030504020204" pitchFamily="34" charset="0"/>
                <a:cs typeface="Lucida Sans Unicode" panose="020B0602030504020204" pitchFamily="34" charset="0"/>
                <a:hlinkClick r:id="rId3">
                  <a:extLst>
                    <a:ext uri="{A12FA001-AC4F-418D-AE19-62706E023703}">
                      <ahyp:hlinkClr xmlns:ahyp="http://schemas.microsoft.com/office/drawing/2018/hyperlinkcolor" xmlns="" val="tx"/>
                    </a:ext>
                  </a:extLst>
                </a:hlinkClick>
              </a:rPr>
              <a:t>PMW@scmlaw.com</a:t>
            </a:r>
            <a:endParaRPr lang="en-US" sz="2000" dirty="0">
              <a:solidFill>
                <a:srgbClr val="0070C0"/>
              </a:solidFill>
              <a:latin typeface="Lucida Sans Unicode" panose="020B0602030504020204" pitchFamily="34" charset="0"/>
              <a:cs typeface="Lucida Sans Unicode" panose="020B0602030504020204" pitchFamily="34" charset="0"/>
            </a:endParaRPr>
          </a:p>
          <a:p>
            <a:pPr algn="l"/>
            <a:r>
              <a:rPr lang="en-US" sz="2000" dirty="0">
                <a:solidFill>
                  <a:schemeClr val="tx1"/>
                </a:solidFill>
                <a:latin typeface="Lucida Sans Unicode" panose="020B0602030504020204" pitchFamily="34" charset="0"/>
                <a:cs typeface="Lucida Sans Unicode" panose="020B0602030504020204" pitchFamily="34" charset="0"/>
              </a:rPr>
              <a:t>Direct: 801-322-9327</a:t>
            </a:r>
          </a:p>
        </p:txBody>
      </p:sp>
      <p:sp>
        <p:nvSpPr>
          <p:cNvPr id="5" name="Subtitle 2">
            <a:extLst>
              <a:ext uri="{FF2B5EF4-FFF2-40B4-BE49-F238E27FC236}">
                <a16:creationId xmlns:a16="http://schemas.microsoft.com/office/drawing/2014/main" id="{DE97C6B7-5151-4A91-99C9-F544FD16819F}"/>
              </a:ext>
            </a:extLst>
          </p:cNvPr>
          <p:cNvSpPr txBox="1">
            <a:spLocks/>
          </p:cNvSpPr>
          <p:nvPr/>
        </p:nvSpPr>
        <p:spPr>
          <a:xfrm>
            <a:off x="1181100" y="5362572"/>
            <a:ext cx="7391400" cy="1009651"/>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2000" dirty="0">
                <a:solidFill>
                  <a:schemeClr val="tx1"/>
                </a:solidFill>
                <a:latin typeface="Lucida Sans Unicode" panose="020B0602030504020204" pitchFamily="34" charset="0"/>
                <a:cs typeface="Lucida Sans Unicode" panose="020B0602030504020204" pitchFamily="34" charset="0"/>
              </a:rPr>
              <a:t>Reach a Chapter Resource Team Member at</a:t>
            </a:r>
          </a:p>
          <a:p>
            <a:pPr algn="ctr"/>
            <a:r>
              <a:rPr lang="en-US" sz="2000" dirty="0">
                <a:solidFill>
                  <a:srgbClr val="0070C0"/>
                </a:solidFill>
                <a:latin typeface="Lucida Sans Unicode" panose="020B0602030504020204" pitchFamily="34" charset="0"/>
                <a:cs typeface="Lucida Sans Unicode" panose="020B0602030504020204" pitchFamily="34" charset="0"/>
                <a:hlinkClick r:id="rId4">
                  <a:extLst>
                    <a:ext uri="{A12FA001-AC4F-418D-AE19-62706E023703}">
                      <ahyp:hlinkClr xmlns:ahyp="http://schemas.microsoft.com/office/drawing/2018/hyperlinkcolor" xmlns="" val="tx"/>
                    </a:ext>
                  </a:extLst>
                </a:hlinkClick>
              </a:rPr>
              <a:t>chapters@alanet.org</a:t>
            </a:r>
            <a:endParaRPr lang="en-US" sz="2000" dirty="0">
              <a:solidFill>
                <a:srgbClr val="0070C0"/>
              </a:solidFill>
              <a:latin typeface="Lucida Sans Unicode" panose="020B0602030504020204" pitchFamily="34" charset="0"/>
              <a:cs typeface="Lucida Sans Unicode" panose="020B0602030504020204" pitchFamily="34" charset="0"/>
            </a:endParaRPr>
          </a:p>
          <a:p>
            <a:pPr algn="ctr"/>
            <a:endParaRPr lang="en-US" sz="2000" dirty="0"/>
          </a:p>
          <a:p>
            <a:pPr algn="ctr"/>
            <a:endParaRPr lang="en-US" sz="2000" dirty="0"/>
          </a:p>
        </p:txBody>
      </p:sp>
    </p:spTree>
    <p:extLst>
      <p:ext uri="{BB962C8B-B14F-4D97-AF65-F5344CB8AC3E}">
        <p14:creationId xmlns:p14="http://schemas.microsoft.com/office/powerpoint/2010/main" val="3900664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1BE44E-4C25-4FB4-ABA6-59CB34462615}"/>
              </a:ext>
            </a:extLst>
          </p:cNvPr>
          <p:cNvSpPr txBox="1">
            <a:spLocks/>
          </p:cNvSpPr>
          <p:nvPr/>
        </p:nvSpPr>
        <p:spPr>
          <a:xfrm>
            <a:off x="457200" y="2081434"/>
            <a:ext cx="8229600" cy="39312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latin typeface="Lucida Sans Unicode" panose="020B0602030504020204" pitchFamily="34" charset="0"/>
                <a:cs typeface="Lucida Sans Unicode" panose="020B0602030504020204" pitchFamily="34" charset="0"/>
              </a:rPr>
              <a:t>Hashtag</a:t>
            </a:r>
          </a:p>
          <a:p>
            <a:pPr lvl="1" fontAlgn="auto">
              <a:spcAft>
                <a:spcPts val="0"/>
              </a:spcAft>
            </a:pPr>
            <a:r>
              <a:rPr lang="en-US" dirty="0">
                <a:latin typeface="Lucida Sans Unicode" panose="020B0602030504020204" pitchFamily="34" charset="0"/>
                <a:cs typeface="Lucida Sans Unicode" panose="020B0602030504020204" pitchFamily="34" charset="0"/>
              </a:rPr>
              <a:t>A hashtag categorizes content for your audience. It allows people to find posts of similar interests and interact with others to join in the same conversation.  </a:t>
            </a:r>
          </a:p>
          <a:p>
            <a:pPr lvl="1" fontAlgn="auto">
              <a:spcAft>
                <a:spcPts val="0"/>
              </a:spcAft>
            </a:pPr>
            <a:r>
              <a:rPr lang="en-US" dirty="0">
                <a:latin typeface="Lucida Sans Unicode" panose="020B0602030504020204" pitchFamily="34" charset="0"/>
                <a:cs typeface="Lucida Sans Unicode" panose="020B0602030504020204" pitchFamily="34" charset="0"/>
              </a:rPr>
              <a:t>Click on a hashtag to reveal recently published messages. It is also used to express yourself, too. Ex: #</a:t>
            </a:r>
            <a:r>
              <a:rPr lang="en-US" dirty="0" err="1">
                <a:latin typeface="Lucida Sans Unicode" panose="020B0602030504020204" pitchFamily="34" charset="0"/>
                <a:cs typeface="Lucida Sans Unicode" panose="020B0602030504020204" pitchFamily="34" charset="0"/>
              </a:rPr>
              <a:t>thatsteakwashuge</a:t>
            </a:r>
            <a:r>
              <a:rPr lang="en-US" dirty="0">
                <a:latin typeface="Lucida Sans Unicode" panose="020B0602030504020204" pitchFamily="34" charset="0"/>
                <a:cs typeface="Lucida Sans Unicode" panose="020B0602030504020204" pitchFamily="34" charset="0"/>
              </a:rPr>
              <a:t> #</a:t>
            </a:r>
            <a:r>
              <a:rPr lang="en-US" dirty="0" err="1">
                <a:latin typeface="Lucida Sans Unicode" panose="020B0602030504020204" pitchFamily="34" charset="0"/>
                <a:cs typeface="Lucida Sans Unicode" panose="020B0602030504020204" pitchFamily="34" charset="0"/>
              </a:rPr>
              <a:t>yesiatethewholething</a:t>
            </a:r>
            <a:r>
              <a:rPr lang="en-US" dirty="0">
                <a:latin typeface="Lucida Sans Unicode" panose="020B0602030504020204" pitchFamily="34" charset="0"/>
                <a:cs typeface="Lucida Sans Unicode" panose="020B0602030504020204" pitchFamily="34" charset="0"/>
              </a:rPr>
              <a:t> #</a:t>
            </a:r>
            <a:r>
              <a:rPr lang="en-US" dirty="0" err="1">
                <a:latin typeface="Lucida Sans Unicode" panose="020B0602030504020204" pitchFamily="34" charset="0"/>
                <a:cs typeface="Lucida Sans Unicode" panose="020B0602030504020204" pitchFamily="34" charset="0"/>
              </a:rPr>
              <a:t>andiamgettingdessert</a:t>
            </a:r>
            <a:endParaRPr lang="en-US" dirty="0">
              <a:latin typeface="Lucida Sans Unicode" panose="020B0602030504020204" pitchFamily="34" charset="0"/>
              <a:cs typeface="Lucida Sans Unicode" panose="020B0602030504020204" pitchFamily="34" charset="0"/>
            </a:endParaRPr>
          </a:p>
          <a:p>
            <a:pPr lvl="1" fontAlgn="auto">
              <a:spcAft>
                <a:spcPts val="0"/>
              </a:spcAft>
            </a:pPr>
            <a:r>
              <a:rPr lang="en-US" dirty="0">
                <a:latin typeface="Lucida Sans Unicode" panose="020B0602030504020204" pitchFamily="34" charset="0"/>
                <a:cs typeface="Lucida Sans Unicode" panose="020B0602030504020204" pitchFamily="34" charset="0"/>
              </a:rPr>
              <a:t>Twitter – look for trending hashtags. ex: #browns, #chiefs</a:t>
            </a:r>
          </a:p>
        </p:txBody>
      </p:sp>
      <p:sp>
        <p:nvSpPr>
          <p:cNvPr id="3" name="Title 2">
            <a:extLst>
              <a:ext uri="{FF2B5EF4-FFF2-40B4-BE49-F238E27FC236}">
                <a16:creationId xmlns:a16="http://schemas.microsoft.com/office/drawing/2014/main" id="{07F2B85B-E722-4A20-A084-70E43CA49986}"/>
              </a:ext>
            </a:extLst>
          </p:cNvPr>
          <p:cNvSpPr txBox="1">
            <a:spLocks/>
          </p:cNvSpPr>
          <p:nvPr/>
        </p:nvSpPr>
        <p:spPr>
          <a:xfrm>
            <a:off x="257175" y="1245309"/>
            <a:ext cx="9144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Elements of Social Media</a:t>
            </a:r>
          </a:p>
        </p:txBody>
      </p:sp>
    </p:spTree>
    <p:extLst>
      <p:ext uri="{BB962C8B-B14F-4D97-AF65-F5344CB8AC3E}">
        <p14:creationId xmlns:p14="http://schemas.microsoft.com/office/powerpoint/2010/main" val="508899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0FC2EA0-3955-435D-AB7C-680304393FA3}"/>
              </a:ext>
            </a:extLst>
          </p:cNvPr>
          <p:cNvSpPr txBox="1">
            <a:spLocks/>
          </p:cNvSpPr>
          <p:nvPr/>
        </p:nvSpPr>
        <p:spPr bwMode="auto">
          <a:xfrm>
            <a:off x="0" y="875764"/>
            <a:ext cx="9143999" cy="122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sz="5400" dirty="0">
                <a:solidFill>
                  <a:srgbClr val="FF0000"/>
                </a:solidFill>
                <a:latin typeface="Lucida Sans Unicode" panose="020B0602030504020204" pitchFamily="34" charset="0"/>
                <a:cs typeface="Lucida Sans Unicode" panose="020B0602030504020204" pitchFamily="34" charset="0"/>
              </a:rPr>
              <a:t>Elements of Social Media</a:t>
            </a:r>
          </a:p>
        </p:txBody>
      </p:sp>
      <p:sp>
        <p:nvSpPr>
          <p:cNvPr id="6" name="Content Placeholder 1">
            <a:extLst>
              <a:ext uri="{FF2B5EF4-FFF2-40B4-BE49-F238E27FC236}">
                <a16:creationId xmlns:a16="http://schemas.microsoft.com/office/drawing/2014/main" id="{303D6006-EF03-4048-A545-9AE95152E29F}"/>
              </a:ext>
            </a:extLst>
          </p:cNvPr>
          <p:cNvSpPr txBox="1">
            <a:spLocks/>
          </p:cNvSpPr>
          <p:nvPr/>
        </p:nvSpPr>
        <p:spPr bwMode="auto">
          <a:xfrm>
            <a:off x="116726" y="2108775"/>
            <a:ext cx="7578301" cy="4561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Tag</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Tagging someone is linking to them. </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 plus the person’s name or business. ex: @</a:t>
            </a:r>
            <a:r>
              <a:rPr lang="en-US" sz="2400" dirty="0" err="1">
                <a:latin typeface="Lucida Sans Unicode" panose="020B0602030504020204" pitchFamily="34" charset="0"/>
                <a:cs typeface="Lucida Sans Unicode" panose="020B0602030504020204" pitchFamily="34" charset="0"/>
              </a:rPr>
              <a:t>ALABuzz</a:t>
            </a:r>
            <a:r>
              <a:rPr lang="en-US" sz="2400" dirty="0">
                <a:latin typeface="Lucida Sans Unicode" panose="020B0602030504020204" pitchFamily="34" charset="0"/>
                <a:cs typeface="Lucida Sans Unicode" panose="020B0602030504020204" pitchFamily="34" charset="0"/>
              </a:rPr>
              <a:t> </a:t>
            </a:r>
          </a:p>
          <a:p>
            <a:pPr marL="736092" lvl="1" indent="-342900" algn="l" defTabSz="914400">
              <a:buFont typeface="Arial" panose="020B0604020202020204" pitchFamily="34" charset="0"/>
              <a:buChar char="•"/>
            </a:pPr>
            <a:endParaRPr lang="en-US" dirty="0">
              <a:latin typeface="Lucida Sans Unicode" panose="020B0602030504020204" pitchFamily="34" charset="0"/>
              <a:cs typeface="Lucida Sans Unicode" panose="020B0602030504020204" pitchFamily="34" charset="0"/>
            </a:endParaRP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Geotagging</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Adding a specific location to a photo, </a:t>
            </a:r>
            <a:endParaRPr lang="en-US" sz="2400" dirty="0" smtClean="0">
              <a:latin typeface="Lucida Sans Unicode" panose="020B0602030504020204" pitchFamily="34" charset="0"/>
              <a:cs typeface="Lucida Sans Unicode" panose="020B0602030504020204" pitchFamily="34" charset="0"/>
            </a:endParaRPr>
          </a:p>
          <a:p>
            <a:pPr lvl="1" algn="l" defTabSz="914400"/>
            <a:r>
              <a:rPr lang="en-US" sz="2400" dirty="0" smtClean="0">
                <a:latin typeface="Lucida Sans Unicode" panose="020B0602030504020204" pitchFamily="34" charset="0"/>
                <a:cs typeface="Lucida Sans Unicode" panose="020B0602030504020204" pitchFamily="34" charset="0"/>
              </a:rPr>
              <a:t>    video </a:t>
            </a:r>
            <a:r>
              <a:rPr lang="en-US" sz="2400" dirty="0">
                <a:latin typeface="Lucida Sans Unicode" panose="020B0602030504020204" pitchFamily="34" charset="0"/>
                <a:cs typeface="Lucida Sans Unicode" panose="020B0602030504020204" pitchFamily="34" charset="0"/>
              </a:rPr>
              <a:t>or message. GPS enabled </a:t>
            </a:r>
            <a:r>
              <a:rPr lang="en-US" sz="2400" dirty="0" smtClean="0">
                <a:latin typeface="Lucida Sans Unicode" panose="020B0602030504020204" pitchFamily="34" charset="0"/>
                <a:cs typeface="Lucida Sans Unicode" panose="020B0602030504020204" pitchFamily="34" charset="0"/>
              </a:rPr>
              <a:t> </a:t>
            </a:r>
          </a:p>
          <a:p>
            <a:pPr lvl="1" algn="l" defTabSz="914400"/>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smartphones </a:t>
            </a:r>
            <a:r>
              <a:rPr lang="en-US" sz="2400" dirty="0">
                <a:latin typeface="Lucida Sans Unicode" panose="020B0602030504020204" pitchFamily="34" charset="0"/>
                <a:cs typeface="Lucida Sans Unicode" panose="020B0602030504020204" pitchFamily="34" charset="0"/>
              </a:rPr>
              <a:t>has made geotagging </a:t>
            </a:r>
            <a:endParaRPr lang="en-US" sz="2400" dirty="0" smtClean="0">
              <a:latin typeface="Lucida Sans Unicode" panose="020B0602030504020204" pitchFamily="34" charset="0"/>
              <a:cs typeface="Lucida Sans Unicode" panose="020B0602030504020204" pitchFamily="34" charset="0"/>
            </a:endParaRPr>
          </a:p>
          <a:p>
            <a:pPr lvl="1" algn="l" defTabSz="914400"/>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a </a:t>
            </a:r>
            <a:r>
              <a:rPr lang="en-US" sz="2400" dirty="0">
                <a:latin typeface="Lucida Sans Unicode" panose="020B0602030504020204" pitchFamily="34" charset="0"/>
                <a:cs typeface="Lucida Sans Unicode" panose="020B0602030504020204" pitchFamily="34" charset="0"/>
              </a:rPr>
              <a:t>core aspect of social media</a:t>
            </a:r>
          </a:p>
        </p:txBody>
      </p:sp>
    </p:spTree>
    <p:extLst>
      <p:ext uri="{BB962C8B-B14F-4D97-AF65-F5344CB8AC3E}">
        <p14:creationId xmlns:p14="http://schemas.microsoft.com/office/powerpoint/2010/main" val="3749833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16371240-77B1-4B59-BD23-D499663A6876}"/>
              </a:ext>
            </a:extLst>
          </p:cNvPr>
          <p:cNvSpPr txBox="1">
            <a:spLocks/>
          </p:cNvSpPr>
          <p:nvPr/>
        </p:nvSpPr>
        <p:spPr>
          <a:xfrm>
            <a:off x="90152" y="944612"/>
            <a:ext cx="8596648"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5400" dirty="0">
                <a:solidFill>
                  <a:srgbClr val="FF0000"/>
                </a:solidFill>
                <a:latin typeface="Lucida Sans Unicode" panose="020B0602030504020204" pitchFamily="34" charset="0"/>
                <a:cs typeface="Lucida Sans Unicode" panose="020B0602030504020204" pitchFamily="34" charset="0"/>
              </a:rPr>
              <a:t>Elements of Social Media</a:t>
            </a:r>
          </a:p>
        </p:txBody>
      </p:sp>
      <p:sp>
        <p:nvSpPr>
          <p:cNvPr id="3" name="Content Placeholder 1">
            <a:extLst>
              <a:ext uri="{FF2B5EF4-FFF2-40B4-BE49-F238E27FC236}">
                <a16:creationId xmlns:a16="http://schemas.microsoft.com/office/drawing/2014/main" id="{179CE00C-FF6E-417D-93C2-E00E9C85F177}"/>
              </a:ext>
            </a:extLst>
          </p:cNvPr>
          <p:cNvSpPr txBox="1">
            <a:spLocks/>
          </p:cNvSpPr>
          <p:nvPr/>
        </p:nvSpPr>
        <p:spPr>
          <a:xfrm>
            <a:off x="457200" y="1917426"/>
            <a:ext cx="8229600" cy="45259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latin typeface="Lucida Sans Unicode" panose="020B0602030504020204" pitchFamily="34" charset="0"/>
                <a:cs typeface="Lucida Sans Unicode" panose="020B0602030504020204" pitchFamily="34" charset="0"/>
              </a:rPr>
              <a:t>URL </a:t>
            </a:r>
            <a:r>
              <a:rPr lang="en-US" dirty="0" err="1">
                <a:latin typeface="Lucida Sans Unicode" panose="020B0602030504020204" pitchFamily="34" charset="0"/>
                <a:cs typeface="Lucida Sans Unicode" panose="020B0602030504020204" pitchFamily="34" charset="0"/>
              </a:rPr>
              <a:t>shortener</a:t>
            </a:r>
            <a:endParaRPr lang="en-US" dirty="0">
              <a:latin typeface="Lucida Sans Unicode" panose="020B0602030504020204" pitchFamily="34" charset="0"/>
              <a:cs typeface="Lucida Sans Unicode" panose="020B0602030504020204" pitchFamily="34" charset="0"/>
            </a:endParaRPr>
          </a:p>
          <a:p>
            <a:pPr lvl="1" fontAlgn="auto">
              <a:spcAft>
                <a:spcPts val="0"/>
              </a:spcAft>
            </a:pPr>
            <a:r>
              <a:rPr lang="en-US" dirty="0">
                <a:latin typeface="Lucida Sans Unicode" panose="020B0602030504020204" pitchFamily="34" charset="0"/>
                <a:cs typeface="Lucida Sans Unicode" panose="020B0602030504020204" pitchFamily="34" charset="0"/>
              </a:rPr>
              <a:t>A URL </a:t>
            </a:r>
            <a:r>
              <a:rPr lang="en-US" dirty="0" err="1">
                <a:latin typeface="Lucida Sans Unicode" panose="020B0602030504020204" pitchFamily="34" charset="0"/>
                <a:cs typeface="Lucida Sans Unicode" panose="020B0602030504020204" pitchFamily="34" charset="0"/>
              </a:rPr>
              <a:t>shortener</a:t>
            </a:r>
            <a:r>
              <a:rPr lang="en-US" dirty="0">
                <a:latin typeface="Lucida Sans Unicode" panose="020B0602030504020204" pitchFamily="34" charset="0"/>
                <a:cs typeface="Lucida Sans Unicode" panose="020B0602030504020204" pitchFamily="34" charset="0"/>
              </a:rPr>
              <a:t> makes links more </a:t>
            </a:r>
            <a:r>
              <a:rPr lang="en-US" dirty="0" smtClean="0">
                <a:latin typeface="Lucida Sans Unicode" panose="020B0602030504020204" pitchFamily="34" charset="0"/>
                <a:cs typeface="Lucida Sans Unicode" panose="020B0602030504020204" pitchFamily="34" charset="0"/>
              </a:rPr>
              <a:t>social-friendly</a:t>
            </a:r>
          </a:p>
          <a:p>
            <a:pPr lvl="1" fontAlgn="auto">
              <a:spcAft>
                <a:spcPts val="0"/>
              </a:spcAft>
            </a:pPr>
            <a:r>
              <a:rPr lang="en-US" dirty="0" err="1" smtClean="0">
                <a:latin typeface="Lucida Sans Unicode" panose="020B0602030504020204" pitchFamily="34" charset="0"/>
                <a:cs typeface="Lucida Sans Unicode" panose="020B0602030504020204" pitchFamily="34" charset="0"/>
              </a:rPr>
              <a:t>Bitly</a:t>
            </a:r>
            <a:r>
              <a:rPr lang="en-US" dirty="0" smtClean="0">
                <a:latin typeface="Lucida Sans Unicode" panose="020B0602030504020204" pitchFamily="34" charset="0"/>
                <a:cs typeface="Lucida Sans Unicode" panose="020B0602030504020204" pitchFamily="34" charset="0"/>
              </a:rPr>
              <a:t> </a:t>
            </a:r>
            <a:r>
              <a:rPr lang="en-US" dirty="0">
                <a:latin typeface="Lucida Sans Unicode" panose="020B0602030504020204" pitchFamily="34" charset="0"/>
                <a:cs typeface="Lucida Sans Unicode" panose="020B0602030504020204" pitchFamily="34" charset="0"/>
              </a:rPr>
              <a:t>or Ow.ly are examples, they both have tracking capabilities</a:t>
            </a:r>
          </a:p>
          <a:p>
            <a:pPr lvl="1" fontAlgn="auto">
              <a:spcAft>
                <a:spcPts val="0"/>
              </a:spcAft>
            </a:pPr>
            <a:r>
              <a:rPr lang="en-US" dirty="0">
                <a:latin typeface="Lucida Sans Unicode" panose="020B0602030504020204" pitchFamily="34" charset="0"/>
                <a:cs typeface="Lucida Sans Unicode" panose="020B0602030504020204" pitchFamily="34" charset="0"/>
              </a:rPr>
              <a:t>You can use in other platforms such as emails, websites, etc.</a:t>
            </a:r>
          </a:p>
          <a:p>
            <a:pPr lvl="1" fontAlgn="auto">
              <a:spcAft>
                <a:spcPts val="0"/>
              </a:spcAft>
            </a:pPr>
            <a:endParaRPr lang="en-US" dirty="0">
              <a:latin typeface="Lucida Sans Unicode" panose="020B0602030504020204" pitchFamily="34" charset="0"/>
              <a:cs typeface="Lucida Sans Unicode" panose="020B0602030504020204" pitchFamily="34" charset="0"/>
            </a:endParaRPr>
          </a:p>
          <a:p>
            <a:pPr fontAlgn="auto">
              <a:spcAft>
                <a:spcPts val="0"/>
              </a:spcAft>
            </a:pPr>
            <a:r>
              <a:rPr lang="en-US" dirty="0">
                <a:latin typeface="Lucida Sans Unicode" panose="020B0602030504020204" pitchFamily="34" charset="0"/>
                <a:cs typeface="Lucida Sans Unicode" panose="020B0602030504020204" pitchFamily="34" charset="0"/>
              </a:rPr>
              <a:t>Platforms to easily manage all of your social media channels from one dashboard</a:t>
            </a:r>
          </a:p>
          <a:p>
            <a:pPr lvl="1" fontAlgn="auto">
              <a:spcAft>
                <a:spcPts val="0"/>
              </a:spcAft>
            </a:pPr>
            <a:r>
              <a:rPr lang="en-US" dirty="0">
                <a:latin typeface="Lucida Sans Unicode" panose="020B0602030504020204" pitchFamily="34" charset="0"/>
                <a:cs typeface="Lucida Sans Unicode" panose="020B0602030504020204" pitchFamily="34" charset="0"/>
              </a:rPr>
              <a:t>Hootsuite</a:t>
            </a:r>
          </a:p>
          <a:p>
            <a:pPr lvl="1" fontAlgn="auto">
              <a:spcAft>
                <a:spcPts val="0"/>
              </a:spcAft>
            </a:pPr>
            <a:r>
              <a:rPr lang="en-US" dirty="0">
                <a:latin typeface="Lucida Sans Unicode" panose="020B0602030504020204" pitchFamily="34" charset="0"/>
                <a:cs typeface="Lucida Sans Unicode" panose="020B0602030504020204" pitchFamily="34" charset="0"/>
              </a:rPr>
              <a:t>Buffer</a:t>
            </a:r>
          </a:p>
          <a:p>
            <a:pPr lvl="1" fontAlgn="auto">
              <a:spcAft>
                <a:spcPts val="0"/>
              </a:spcAft>
            </a:pPr>
            <a:r>
              <a:rPr lang="en-US" dirty="0" err="1">
                <a:latin typeface="Lucida Sans Unicode" panose="020B0602030504020204" pitchFamily="34" charset="0"/>
                <a:cs typeface="Lucida Sans Unicode" panose="020B0602030504020204" pitchFamily="34" charset="0"/>
              </a:rPr>
              <a:t>TweetDeck</a:t>
            </a:r>
            <a:endParaRPr lang="en-US" dirty="0">
              <a:latin typeface="Lucida Sans Unicode" panose="020B0602030504020204" pitchFamily="34" charset="0"/>
              <a:cs typeface="Lucida Sans Unicode" panose="020B0602030504020204" pitchFamily="34" charset="0"/>
            </a:endParaRPr>
          </a:p>
          <a:p>
            <a:pPr lvl="1" fontAlgn="auto">
              <a:spcAft>
                <a:spcPts val="0"/>
              </a:spcAft>
            </a:pPr>
            <a:endParaRPr lang="en-US" dirty="0"/>
          </a:p>
          <a:p>
            <a:pPr lvl="1" fontAlgn="auto">
              <a:spcAft>
                <a:spcPts val="0"/>
              </a:spcAft>
            </a:pPr>
            <a:endParaRPr lang="en-US" dirty="0"/>
          </a:p>
        </p:txBody>
      </p:sp>
    </p:spTree>
    <p:extLst>
      <p:ext uri="{BB962C8B-B14F-4D97-AF65-F5344CB8AC3E}">
        <p14:creationId xmlns:p14="http://schemas.microsoft.com/office/powerpoint/2010/main" val="287887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6E252724-E66D-4190-A099-DFACAC788F59}"/>
              </a:ext>
            </a:extLst>
          </p:cNvPr>
          <p:cNvSpPr txBox="1">
            <a:spLocks/>
          </p:cNvSpPr>
          <p:nvPr/>
        </p:nvSpPr>
        <p:spPr bwMode="auto">
          <a:xfrm>
            <a:off x="0" y="1059712"/>
            <a:ext cx="763717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b="1" dirty="0">
                <a:solidFill>
                  <a:schemeClr val="accent5">
                    <a:lumMod val="75000"/>
                  </a:schemeClr>
                </a:solidFill>
                <a:latin typeface="Lucida Sans Unicode" panose="020B0602030504020204" pitchFamily="34" charset="0"/>
                <a:cs typeface="Lucida Sans Unicode" panose="020B0602030504020204" pitchFamily="34" charset="0"/>
              </a:rPr>
              <a:t>Facebook</a:t>
            </a:r>
          </a:p>
        </p:txBody>
      </p:sp>
      <p:sp>
        <p:nvSpPr>
          <p:cNvPr id="7" name="Text Placeholder 4">
            <a:extLst>
              <a:ext uri="{FF2B5EF4-FFF2-40B4-BE49-F238E27FC236}">
                <a16:creationId xmlns:a16="http://schemas.microsoft.com/office/drawing/2014/main" id="{C253576F-F511-4CB5-9F2D-34ADA47CAD33}"/>
              </a:ext>
            </a:extLst>
          </p:cNvPr>
          <p:cNvSpPr txBox="1">
            <a:spLocks/>
          </p:cNvSpPr>
          <p:nvPr/>
        </p:nvSpPr>
        <p:spPr bwMode="auto">
          <a:xfrm>
            <a:off x="1687658" y="3544435"/>
            <a:ext cx="4532312" cy="145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914400"/>
            <a:r>
              <a:rPr lang="en-US" dirty="0">
                <a:latin typeface="Lucida Sans Unicode" panose="020B0602030504020204" pitchFamily="34" charset="0"/>
                <a:cs typeface="Lucida Sans Unicode" panose="020B0602030504020204" pitchFamily="34" charset="0"/>
              </a:rPr>
              <a:t>Paul Walker, CPA, MBA</a:t>
            </a:r>
          </a:p>
          <a:p>
            <a:pPr defTabSz="914400"/>
            <a:endParaRPr lang="en-US" dirty="0"/>
          </a:p>
        </p:txBody>
      </p:sp>
    </p:spTree>
    <p:extLst>
      <p:ext uri="{BB962C8B-B14F-4D97-AF65-F5344CB8AC3E}">
        <p14:creationId xmlns:p14="http://schemas.microsoft.com/office/powerpoint/2010/main" val="2635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7C7C09F0-0DDA-4DA9-A7C0-6296B55F91DB}"/>
              </a:ext>
            </a:extLst>
          </p:cNvPr>
          <p:cNvSpPr>
            <a:spLocks noGrp="1"/>
          </p:cNvSpPr>
          <p:nvPr>
            <p:ph type="title"/>
          </p:nvPr>
        </p:nvSpPr>
        <p:spPr>
          <a:xfrm>
            <a:off x="914400" y="729026"/>
            <a:ext cx="8229600" cy="1143000"/>
          </a:xfrm>
        </p:spPr>
        <p:txBody>
          <a:bodyPr>
            <a:normAutofit/>
          </a:bodyPr>
          <a:lstStyle/>
          <a:p>
            <a:r>
              <a:rPr lang="en-US" sz="5400" dirty="0">
                <a:solidFill>
                  <a:srgbClr val="FF0000"/>
                </a:solidFill>
                <a:latin typeface="Lucida Sans Unicode" panose="020B0602030504020204" pitchFamily="34" charset="0"/>
                <a:cs typeface="Lucida Sans Unicode" panose="020B0602030504020204" pitchFamily="34" charset="0"/>
              </a:rPr>
              <a:t>Facebook</a:t>
            </a:r>
          </a:p>
        </p:txBody>
      </p:sp>
      <p:sp>
        <p:nvSpPr>
          <p:cNvPr id="7" name="Content Placeholder 4">
            <a:extLst>
              <a:ext uri="{FF2B5EF4-FFF2-40B4-BE49-F238E27FC236}">
                <a16:creationId xmlns:a16="http://schemas.microsoft.com/office/drawing/2014/main" id="{794B2FDD-C768-4D9C-A41C-EE1CBC5BB5AC}"/>
              </a:ext>
            </a:extLst>
          </p:cNvPr>
          <p:cNvSpPr txBox="1">
            <a:spLocks/>
          </p:cNvSpPr>
          <p:nvPr/>
        </p:nvSpPr>
        <p:spPr>
          <a:xfrm>
            <a:off x="1026942" y="1945563"/>
            <a:ext cx="7659858" cy="43849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How to use – Page vs. Group</a:t>
            </a:r>
          </a:p>
          <a:p>
            <a:pPr marL="800100" lvl="1" indent="-3429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Pages are public and are able to be liked and followed – most ALA chapters have a page</a:t>
            </a:r>
          </a:p>
          <a:p>
            <a:pPr marL="800100" lvl="1" indent="-342900" fontAlgn="auto">
              <a:spcAft>
                <a:spcPts val="0"/>
              </a:spcAft>
              <a:buFont typeface="Arial" panose="020B0604020202020204" pitchFamily="34" charset="0"/>
              <a:buChar char="•"/>
            </a:pPr>
            <a:r>
              <a:rPr lang="en-US" sz="2400" dirty="0">
                <a:solidFill>
                  <a:schemeClr val="tx1"/>
                </a:solidFill>
                <a:latin typeface="Lucida Sans Unicode" panose="020B0602030504020204" pitchFamily="34" charset="0"/>
                <a:cs typeface="Lucida Sans Unicode" panose="020B0602030504020204" pitchFamily="34" charset="0"/>
              </a:rPr>
              <a:t>Groups are private and can be used like a listserv</a:t>
            </a:r>
            <a:r>
              <a:rPr lang="en-US" dirty="0">
                <a:solidFill>
                  <a:schemeClr val="tx1"/>
                </a:solidFill>
                <a:latin typeface="Lucida Sans Unicode" panose="020B0602030504020204" pitchFamily="34" charset="0"/>
                <a:cs typeface="Lucida Sans Unicode" panose="020B0602030504020204" pitchFamily="34" charset="0"/>
              </a:rPr>
              <a:t/>
            </a:r>
            <a:br>
              <a:rPr lang="en-US" dirty="0">
                <a:solidFill>
                  <a:schemeClr val="tx1"/>
                </a:solidFill>
                <a:latin typeface="Lucida Sans Unicode" panose="020B0602030504020204" pitchFamily="34" charset="0"/>
                <a:cs typeface="Lucida Sans Unicode" panose="020B0602030504020204" pitchFamily="34" charset="0"/>
              </a:rPr>
            </a:br>
            <a:endParaRPr lang="en-US" dirty="0">
              <a:solidFill>
                <a:schemeClr val="tx1"/>
              </a:solidFill>
              <a:latin typeface="Lucida Sans Unicode" panose="020B0602030504020204" pitchFamily="34" charset="0"/>
              <a:cs typeface="Lucida Sans Unicode" panose="020B0602030504020204" pitchFamily="34" charset="0"/>
            </a:endParaRPr>
          </a:p>
          <a:p>
            <a:pPr marL="457200" indent="-457200" fontAlgn="auto">
              <a:spcAft>
                <a:spcPts val="0"/>
              </a:spcAft>
              <a:buFont typeface="Arial" panose="020B0604020202020204" pitchFamily="34" charset="0"/>
              <a:buChar char="•"/>
            </a:pPr>
            <a:r>
              <a:rPr lang="en-US" sz="2800" dirty="0">
                <a:solidFill>
                  <a:schemeClr val="tx1"/>
                </a:solidFill>
                <a:latin typeface="Lucida Sans Unicode" panose="020B0602030504020204" pitchFamily="34" charset="0"/>
                <a:cs typeface="Lucida Sans Unicode" panose="020B0602030504020204" pitchFamily="34" charset="0"/>
              </a:rPr>
              <a:t>Privacy settings</a:t>
            </a:r>
          </a:p>
          <a:p>
            <a:pPr fontAlgn="auto">
              <a:spcAft>
                <a:spcPts val="0"/>
              </a:spcAft>
            </a:pPr>
            <a:endParaRPr lang="en-US" dirty="0"/>
          </a:p>
        </p:txBody>
      </p:sp>
    </p:spTree>
    <p:extLst>
      <p:ext uri="{BB962C8B-B14F-4D97-AF65-F5344CB8AC3E}">
        <p14:creationId xmlns:p14="http://schemas.microsoft.com/office/powerpoint/2010/main" val="95399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3DF0AF-D1A8-4BCF-BC3B-79A6E3E6C802}"/>
              </a:ext>
            </a:extLst>
          </p:cNvPr>
          <p:cNvSpPr txBox="1">
            <a:spLocks/>
          </p:cNvSpPr>
          <p:nvPr/>
        </p:nvSpPr>
        <p:spPr>
          <a:xfrm>
            <a:off x="104775" y="1124219"/>
            <a:ext cx="9039225" cy="1143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4000" dirty="0">
                <a:solidFill>
                  <a:srgbClr val="FF0000"/>
                </a:solidFill>
                <a:latin typeface="Lucida Sans Unicode" panose="020B0602030504020204" pitchFamily="34" charset="0"/>
                <a:cs typeface="Lucida Sans Unicode" panose="020B0602030504020204" pitchFamily="34" charset="0"/>
              </a:rPr>
              <a:t>Facebook – Increase Engagement</a:t>
            </a:r>
          </a:p>
        </p:txBody>
      </p:sp>
      <p:sp>
        <p:nvSpPr>
          <p:cNvPr id="5" name="Content Placeholder 4">
            <a:extLst>
              <a:ext uri="{FF2B5EF4-FFF2-40B4-BE49-F238E27FC236}">
                <a16:creationId xmlns:a16="http://schemas.microsoft.com/office/drawing/2014/main" id="{7F930C8B-5ACF-47AC-868C-DB9E9774E3B1}"/>
              </a:ext>
            </a:extLst>
          </p:cNvPr>
          <p:cNvSpPr txBox="1">
            <a:spLocks/>
          </p:cNvSpPr>
          <p:nvPr/>
        </p:nvSpPr>
        <p:spPr>
          <a:xfrm>
            <a:off x="328410" y="2267219"/>
            <a:ext cx="8229600" cy="241720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t>Ways to increase engagement – how to get to the top of your members’ feed</a:t>
            </a:r>
          </a:p>
          <a:p>
            <a:pPr lvl="1" fontAlgn="auto">
              <a:spcAft>
                <a:spcPts val="0"/>
              </a:spcAft>
            </a:pPr>
            <a:r>
              <a:rPr lang="en-US" dirty="0"/>
              <a:t>Ask your members to go to their “following” settings on your page.  Modify accordingly.</a:t>
            </a:r>
          </a:p>
        </p:txBody>
      </p:sp>
    </p:spTree>
    <p:extLst>
      <p:ext uri="{BB962C8B-B14F-4D97-AF65-F5344CB8AC3E}">
        <p14:creationId xmlns:p14="http://schemas.microsoft.com/office/powerpoint/2010/main" val="118015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3C74B9BE-B074-448A-A49E-CE8204553299}"/>
              </a:ext>
            </a:extLst>
          </p:cNvPr>
          <p:cNvSpPr txBox="1">
            <a:spLocks/>
          </p:cNvSpPr>
          <p:nvPr/>
        </p:nvSpPr>
        <p:spPr bwMode="auto">
          <a:xfrm>
            <a:off x="0" y="619682"/>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fontScale="67500" lnSpcReduction="20000"/>
          </a:bodyPr>
          <a:lstStyle>
            <a:lvl1pPr algn="ctr" rtl="0" eaLnBrk="0" fontAlgn="base" hangingPunct="0">
              <a:spcBef>
                <a:spcPct val="0"/>
              </a:spcBef>
              <a:spcAft>
                <a:spcPct val="0"/>
              </a:spcAft>
              <a:defRPr sz="60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a:lstStyle>
          <a:p>
            <a:pPr defTabSz="914400"/>
            <a:r>
              <a:rPr lang="en-US" dirty="0">
                <a:solidFill>
                  <a:srgbClr val="FF0000"/>
                </a:solidFill>
                <a:latin typeface="Lucida Sans Unicode" panose="020B0602030504020204" pitchFamily="34" charset="0"/>
                <a:cs typeface="Lucida Sans Unicode" panose="020B0602030504020204" pitchFamily="34" charset="0"/>
              </a:rPr>
              <a:t>How are Chapters Using Facebook?</a:t>
            </a:r>
          </a:p>
        </p:txBody>
      </p:sp>
      <p:sp>
        <p:nvSpPr>
          <p:cNvPr id="7" name="Content Placeholder 1">
            <a:extLst>
              <a:ext uri="{FF2B5EF4-FFF2-40B4-BE49-F238E27FC236}">
                <a16:creationId xmlns:a16="http://schemas.microsoft.com/office/drawing/2014/main" id="{59CB68F3-5802-4B6E-90D9-3EEFCF3EC0DB}"/>
              </a:ext>
            </a:extLst>
          </p:cNvPr>
          <p:cNvSpPr txBox="1">
            <a:spLocks/>
          </p:cNvSpPr>
          <p:nvPr/>
        </p:nvSpPr>
        <p:spPr bwMode="auto">
          <a:xfrm>
            <a:off x="253219" y="1979403"/>
            <a:ext cx="7800535" cy="4865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Announcing incoming events</a:t>
            </a:r>
          </a:p>
          <a:p>
            <a:pPr marL="800100" lvl="1" indent="-342900" algn="l" defTabSz="914400">
              <a:buFont typeface="Arial" panose="020B0604020202020204" pitchFamily="34" charset="0"/>
              <a:buChar char="•"/>
            </a:pPr>
            <a:r>
              <a:rPr lang="en-US" dirty="0">
                <a:latin typeface="Lucida Sans Unicode" panose="020B0602030504020204" pitchFamily="34" charset="0"/>
                <a:cs typeface="Lucida Sans Unicode" panose="020B0602030504020204" pitchFamily="34" charset="0"/>
              </a:rPr>
              <a:t>You can actually create an event on your page!</a:t>
            </a: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Featuring pictures &amp; video from past events (creating FOMO)</a:t>
            </a:r>
          </a:p>
          <a:p>
            <a:pPr marL="457200" indent="-457200" algn="l" defTabSz="914400">
              <a:buFont typeface="Arial" panose="020B0604020202020204" pitchFamily="34" charset="0"/>
              <a:buChar char="•"/>
            </a:pPr>
            <a:r>
              <a:rPr lang="en-US" sz="2800" dirty="0">
                <a:latin typeface="Lucida Sans Unicode" panose="020B0602030504020204" pitchFamily="34" charset="0"/>
                <a:cs typeface="Lucida Sans Unicode" panose="020B0602030504020204" pitchFamily="34" charset="0"/>
              </a:rPr>
              <a:t>Pushing out content that adds value to your members</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Here’s a great article on (insert hot topic)</a:t>
            </a:r>
          </a:p>
          <a:p>
            <a:pPr marL="800100" lvl="1" indent="-3429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Writing your own articles regarding the legal industry</a:t>
            </a:r>
          </a:p>
          <a:p>
            <a:pPr marL="457200" indent="-457200" algn="l" defTabSz="914400">
              <a:buFont typeface="Arial" panose="020B0604020202020204" pitchFamily="34" charset="0"/>
              <a:buChar char="•"/>
            </a:pPr>
            <a:r>
              <a:rPr lang="en-US" sz="3000" dirty="0">
                <a:latin typeface="Lucida Sans Unicode" panose="020B0602030504020204" pitchFamily="34" charset="0"/>
                <a:cs typeface="Lucida Sans Unicode" panose="020B0602030504020204" pitchFamily="34" charset="0"/>
              </a:rPr>
              <a:t>Replacing their chapter newsletter</a:t>
            </a:r>
          </a:p>
          <a:p>
            <a:pPr marL="914400" lvl="1" indent="-4572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President’s message – via video</a:t>
            </a:r>
          </a:p>
          <a:p>
            <a:pPr marL="914400" lvl="1" indent="-4572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Feature new members – and tag them!</a:t>
            </a:r>
          </a:p>
          <a:p>
            <a:pPr marL="914400" lvl="1" indent="-457200" algn="l" defTabSz="914400">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Feature other members – and tag them!</a:t>
            </a:r>
          </a:p>
          <a:p>
            <a:pPr defTabSz="914400"/>
            <a:endParaRPr lang="en-US" dirty="0"/>
          </a:p>
        </p:txBody>
      </p:sp>
    </p:spTree>
    <p:extLst>
      <p:ext uri="{BB962C8B-B14F-4D97-AF65-F5344CB8AC3E}">
        <p14:creationId xmlns:p14="http://schemas.microsoft.com/office/powerpoint/2010/main" val="4017218218"/>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C2E8F7848E1745B87717627E090620" ma:contentTypeVersion="18" ma:contentTypeDescription="Create a new document." ma:contentTypeScope="" ma:versionID="60adca1a24454c49e05eadd8eabd929d">
  <xsd:schema xmlns:xsd="http://www.w3.org/2001/XMLSchema" xmlns:xs="http://www.w3.org/2001/XMLSchema" xmlns:p="http://schemas.microsoft.com/office/2006/metadata/properties" xmlns:ns2="b0d0b4d8-dac0-442f-a11d-e01bf3bc84e2" xmlns:ns3="e649193c-9f92-47ef-b741-3f893ccb0712" xmlns:ns4="0aba7188-9445-43f3-9f6e-ede6a6b9007c" targetNamespace="http://schemas.microsoft.com/office/2006/metadata/properties" ma:root="true" ma:fieldsID="ec923210293d24b48c351cb40a901f95" ns2:_="" ns3:_="" ns4:_="">
    <xsd:import namespace="b0d0b4d8-dac0-442f-a11d-e01bf3bc84e2"/>
    <xsd:import namespace="e649193c-9f92-47ef-b741-3f893ccb0712"/>
    <xsd:import namespace="0aba7188-9445-43f3-9f6e-ede6a6b9007c"/>
    <xsd:element name="properties">
      <xsd:complexType>
        <xsd:sequence>
          <xsd:element name="documentManagement">
            <xsd:complexType>
              <xsd:all>
                <xsd:element ref="ns2:SharedWithUsers" minOccurs="0"/>
                <xsd:element ref="ns2:SharingHintHash" minOccurs="0"/>
                <xsd:element ref="ns2:SharedWithDetails"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2:TaxKeywordTaxHTField" minOccurs="0"/>
                <xsd:element ref="ns2:TaxCatchAll" minOccurs="0"/>
                <xsd:element ref="ns2:Retention_x0020_Date" minOccurs="0"/>
                <xsd:element ref="ns4:MediaServiceGenerationTime" minOccurs="0"/>
                <xsd:element ref="ns4:MediaServiceEventHashCode" minOccurs="0"/>
                <xsd:element ref="ns2:_dlc_DocId" minOccurs="0"/>
                <xsd:element ref="ns2:_dlc_DocIdUrl" minOccurs="0"/>
                <xsd:element ref="ns2:_dlc_DocIdPersistI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d0b4d8-dac0-442f-a11d-e01bf3bc84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TaxKeywordTaxHTField" ma:index="20" nillable="true" ma:taxonomy="true" ma:internalName="TaxKeywordTaxHTField" ma:taxonomyFieldName="TaxKeyword" ma:displayName="Enterprise Keywords" ma:fieldId="{23f27201-bee3-471e-b2e7-b64fd8b7ca38}" ma:taxonomyMulti="true" ma:sspId="e99fb18b-195f-4cbe-b952-cf12f91f9893"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hidden="true" ma:list="{7dde1d07-175e-4208-85f5-5974fcc063e7}" ma:internalName="TaxCatchAll" ma:showField="CatchAllData" ma:web="b0d0b4d8-dac0-442f-a11d-e01bf3bc84e2">
      <xsd:complexType>
        <xsd:complexContent>
          <xsd:extension base="dms:MultiChoiceLookup">
            <xsd:sequence>
              <xsd:element name="Value" type="dms:Lookup" maxOccurs="unbounded" minOccurs="0" nillable="true"/>
            </xsd:sequence>
          </xsd:extension>
        </xsd:complexContent>
      </xsd:complexType>
    </xsd:element>
    <xsd:element name="Retention_x0020_Date" ma:index="22" nillable="true" ma:displayName="Retention Date" ma:default="5 Years" ma:format="Dropdown" ma:internalName="Retention_x0020_Date">
      <xsd:simpleType>
        <xsd:restriction base="dms:Choice">
          <xsd:enumeration value="1 Year"/>
          <xsd:enumeration value="2 Years"/>
          <xsd:enumeration value="3 Years"/>
          <xsd:enumeration value="4 Years"/>
          <xsd:enumeration value="5 Years"/>
          <xsd:enumeration value="6 Years"/>
          <xsd:enumeration value="7 Years"/>
          <xsd:enumeration value="8 Years"/>
          <xsd:enumeration value="9 Years"/>
          <xsd:enumeration value="10 Years"/>
          <xsd:enumeration value="Permanent"/>
        </xsd:restriction>
      </xsd:simpleType>
    </xsd:element>
    <xsd:element name="_dlc_DocId" ma:index="25" nillable="true" ma:displayName="Document ID Value" ma:description="The value of the document ID assigned to this item." ma:internalName="_dlc_DocId" ma:readOnly="true">
      <xsd:simpleType>
        <xsd:restriction base="dms:Text"/>
      </xsd:simpleType>
    </xsd:element>
    <xsd:element name="_dlc_DocIdUrl" ma:index="2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649193c-9f92-47ef-b741-3f893ccb0712" elementFormDefault="qualified">
    <xsd:import namespace="http://schemas.microsoft.com/office/2006/documentManagement/types"/>
    <xsd:import namespace="http://schemas.microsoft.com/office/infopath/2007/PartnerControls"/>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aba7188-9445-43f3-9f6e-ede6a6b9007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b0d0b4d8-dac0-442f-a11d-e01bf3bc84e2"/>
    <TaxKeywordTaxHTField xmlns="b0d0b4d8-dac0-442f-a11d-e01bf3bc84e2">
      <Terms xmlns="http://schemas.microsoft.com/office/infopath/2007/PartnerControls"/>
    </TaxKeywordTaxHTField>
    <Retention_x0020_Date xmlns="b0d0b4d8-dac0-442f-a11d-e01bf3bc84e2">5 Years</Retention_x0020_Date>
    <_dlc_DocId xmlns="b0d0b4d8-dac0-442f-a11d-e01bf3bc84e2">ALADOCS-2010468003-11412</_dlc_DocId>
    <_dlc_DocIdUrl xmlns="b0d0b4d8-dac0-442f-a11d-e01bf3bc84e2">
      <Url>https://alanet.sharepoint.com/regionsandchapters/chapters/_layouts/15/DocIdRedir.aspx?ID=ALADOCS-2010468003-11412</Url>
      <Description>ALADOCS-2010468003-11412</Description>
    </_dlc_DocIdUrl>
  </documentManagement>
</p:properties>
</file>

<file path=customXml/itemProps1.xml><?xml version="1.0" encoding="utf-8"?>
<ds:datastoreItem xmlns:ds="http://schemas.openxmlformats.org/officeDocument/2006/customXml" ds:itemID="{65ABA316-77FD-463F-A38D-169F916C3A40}"/>
</file>

<file path=customXml/itemProps2.xml><?xml version="1.0" encoding="utf-8"?>
<ds:datastoreItem xmlns:ds="http://schemas.openxmlformats.org/officeDocument/2006/customXml" ds:itemID="{AF4535FD-4AAA-4377-B00B-CAF312085A6F}"/>
</file>

<file path=customXml/itemProps3.xml><?xml version="1.0" encoding="utf-8"?>
<ds:datastoreItem xmlns:ds="http://schemas.openxmlformats.org/officeDocument/2006/customXml" ds:itemID="{3EE945A4-8903-4CB8-BBD4-74D7F88390BC}"/>
</file>

<file path=customXml/itemProps4.xml><?xml version="1.0" encoding="utf-8"?>
<ds:datastoreItem xmlns:ds="http://schemas.openxmlformats.org/officeDocument/2006/customXml" ds:itemID="{FBF248D8-2D46-445E-AC6F-371340F3D89F}"/>
</file>

<file path=docProps/app.xml><?xml version="1.0" encoding="utf-8"?>
<Properties xmlns="http://schemas.openxmlformats.org/officeDocument/2006/extended-properties" xmlns:vt="http://schemas.openxmlformats.org/officeDocument/2006/docPropsVTypes">
  <Template/>
  <TotalTime>487</TotalTime>
  <Words>1334</Words>
  <Application>Microsoft Office PowerPoint</Application>
  <PresentationFormat>On-screen Show (4:3)</PresentationFormat>
  <Paragraphs>225</Paragraphs>
  <Slides>28</Slides>
  <Notes>16</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28</vt:i4>
      </vt:variant>
    </vt:vector>
  </HeadingPairs>
  <TitlesOfParts>
    <vt:vector size="40" baseType="lpstr">
      <vt:lpstr>ＭＳ Ｐゴシック</vt:lpstr>
      <vt:lpstr>Arial</vt:lpstr>
      <vt:lpstr>Calibri</vt:lpstr>
      <vt:lpstr>Calibri Light</vt:lpstr>
      <vt:lpstr>Lucida Sans Unicode</vt:lpstr>
      <vt:lpstr>Wingdings 3</vt:lpstr>
      <vt:lpstr>Custom Design</vt:lpstr>
      <vt:lpstr>1_Custom Design</vt:lpstr>
      <vt:lpstr>3_Custom Design</vt:lpstr>
      <vt:lpstr>5_Custom Design</vt:lpstr>
      <vt:lpstr>2_Custom Design</vt:lpstr>
      <vt:lpstr>4_Custom Design</vt:lpstr>
      <vt:lpstr>PowerPoint Presentation</vt:lpstr>
      <vt:lpstr>Social Media</vt:lpstr>
      <vt:lpstr>PowerPoint Presentation</vt:lpstr>
      <vt:lpstr>PowerPoint Presentation</vt:lpstr>
      <vt:lpstr>PowerPoint Presentation</vt:lpstr>
      <vt:lpstr>PowerPoint Presentation</vt:lpstr>
      <vt:lpstr>Facebook</vt:lpstr>
      <vt:lpstr>PowerPoint Presentation</vt:lpstr>
      <vt:lpstr>PowerPoint Presentation</vt:lpstr>
      <vt:lpstr>PowerPoint Presentation</vt:lpstr>
      <vt:lpstr>PowerPoint Presentation</vt:lpstr>
      <vt:lpstr>Facebook – Become a Stalker</vt:lpstr>
      <vt:lpstr>PowerPoint Presentation</vt:lpstr>
      <vt:lpstr>PowerPoint Presentation</vt:lpstr>
      <vt:lpstr>PowerPoint Presentation</vt:lpstr>
      <vt:lpstr>PowerPoint Presentation</vt:lpstr>
      <vt:lpstr>LinkedIn</vt:lpstr>
      <vt:lpstr>PowerPoint Presentation</vt:lpstr>
      <vt:lpstr>PowerPoint Presentation</vt:lpstr>
      <vt:lpstr>PowerPoint Presentation</vt:lpstr>
      <vt:lpstr>PowerPoint Presentation</vt:lpstr>
      <vt:lpstr>Twitter</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sjc</dc:creator>
  <cp:lastModifiedBy>Kara M. Brostron</cp:lastModifiedBy>
  <cp:revision>39</cp:revision>
  <dcterms:created xsi:type="dcterms:W3CDTF">2009-07-31T19:42:43Z</dcterms:created>
  <dcterms:modified xsi:type="dcterms:W3CDTF">2019-09-26T15:56:08Z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0x010100F6C2E8F7848E1745B87717627E090620</vt:lpwstr>
  </property>
  <property fmtid="{D5CDD505-2E9C-101B-9397-08002B2CF9AE}" pid="3" name="_dlc_DocIdItemGuid">
    <vt:lpwstr>7375310b-84e2-4437-afc2-f03192bc9a47</vt:lpwstr>
  </property>
</Properties>
</file>