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4" r:id="rId4"/>
    <p:sldMasterId id="2147483697" r:id="rId5"/>
    <p:sldMasterId id="2147483721" r:id="rId6"/>
    <p:sldMasterId id="2147483745" r:id="rId7"/>
    <p:sldMasterId id="2147483709" r:id="rId8"/>
    <p:sldMasterId id="2147483733" r:id="rId9"/>
  </p:sldMasterIdLst>
  <p:notesMasterIdLst>
    <p:notesMasterId r:id="rId34"/>
  </p:notesMasterIdLst>
  <p:handoutMasterIdLst>
    <p:handoutMasterId r:id="rId35"/>
  </p:handoutMasterIdLst>
  <p:sldIdLst>
    <p:sldId id="256" r:id="rId10"/>
    <p:sldId id="265" r:id="rId11"/>
    <p:sldId id="263" r:id="rId12"/>
    <p:sldId id="266" r:id="rId13"/>
    <p:sldId id="270" r:id="rId14"/>
    <p:sldId id="271" r:id="rId15"/>
    <p:sldId id="293" r:id="rId16"/>
    <p:sldId id="273" r:id="rId17"/>
    <p:sldId id="285" r:id="rId18"/>
    <p:sldId id="288" r:id="rId19"/>
    <p:sldId id="286" r:id="rId20"/>
    <p:sldId id="281" r:id="rId21"/>
    <p:sldId id="287" r:id="rId22"/>
    <p:sldId id="282" r:id="rId23"/>
    <p:sldId id="289" r:id="rId24"/>
    <p:sldId id="275" r:id="rId25"/>
    <p:sldId id="267" r:id="rId26"/>
    <p:sldId id="276" r:id="rId27"/>
    <p:sldId id="277" r:id="rId28"/>
    <p:sldId id="278" r:id="rId29"/>
    <p:sldId id="268" r:id="rId30"/>
    <p:sldId id="284" r:id="rId31"/>
    <p:sldId id="260" r:id="rId32"/>
    <p:sldId id="269" r:id="rId33"/>
  </p:sldIdLst>
  <p:sldSz cx="9144000" cy="6858000" type="screen4x3"/>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6600"/>
    <a:srgbClr val="D46229"/>
    <a:srgbClr val="610C2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19" autoAdjust="0"/>
    <p:restoredTop sz="62162" autoAdjust="0"/>
  </p:normalViewPr>
  <p:slideViewPr>
    <p:cSldViewPr snapToGrid="0" snapToObjects="1">
      <p:cViewPr varScale="1">
        <p:scale>
          <a:sx n="72" d="100"/>
          <a:sy n="72" d="100"/>
        </p:scale>
        <p:origin x="134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2.xml"/><Relationship Id="rId34" Type="http://schemas.openxmlformats.org/officeDocument/2006/relationships/notesMaster" Target="notesMasters/notesMaster1.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presProps" Target="presProps.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E660C4C-BB35-4AF1-A127-5C490B46E5CB}" type="datetimeFigureOut">
              <a:rPr lang="en-US" smtClean="0"/>
              <a:t>1/14/2020</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D6F0DD4-0F6A-49E2-8CF5-F78C8B4AF36F}" type="slidenum">
              <a:rPr lang="en-US" smtClean="0"/>
              <a:t>‹#›</a:t>
            </a:fld>
            <a:endParaRPr lang="en-US" dirty="0"/>
          </a:p>
        </p:txBody>
      </p:sp>
    </p:spTree>
    <p:extLst>
      <p:ext uri="{BB962C8B-B14F-4D97-AF65-F5344CB8AC3E}">
        <p14:creationId xmlns:p14="http://schemas.microsoft.com/office/powerpoint/2010/main" val="15571958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DE7F314-A683-4ED3-BF80-13107EDA4D26}" type="datetimeFigureOut">
              <a:rPr lang="en-US" smtClean="0"/>
              <a:t>1/14/2020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DAD16C5-E8BD-40C0-95A2-0C3FFE052E9B}" type="slidenum">
              <a:rPr lang="en-US" smtClean="0"/>
              <a:t>‹#›</a:t>
            </a:fld>
            <a:endParaRPr lang="en-US" dirty="0"/>
          </a:p>
        </p:txBody>
      </p:sp>
    </p:spTree>
    <p:extLst>
      <p:ext uri="{BB962C8B-B14F-4D97-AF65-F5344CB8AC3E}">
        <p14:creationId xmlns:p14="http://schemas.microsoft.com/office/powerpoint/2010/main" val="388467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a:t>
            </a:fld>
            <a:endParaRPr lang="en-US" dirty="0"/>
          </a:p>
        </p:txBody>
      </p:sp>
    </p:spTree>
    <p:extLst>
      <p:ext uri="{BB962C8B-B14F-4D97-AF65-F5344CB8AC3E}">
        <p14:creationId xmlns:p14="http://schemas.microsoft.com/office/powerpoint/2010/main" val="14770144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10</a:t>
            </a:fld>
            <a:endParaRPr lang="en-US" dirty="0"/>
          </a:p>
        </p:txBody>
      </p:sp>
    </p:spTree>
    <p:extLst>
      <p:ext uri="{BB962C8B-B14F-4D97-AF65-F5344CB8AC3E}">
        <p14:creationId xmlns:p14="http://schemas.microsoft.com/office/powerpoint/2010/main" val="23576382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11</a:t>
            </a:fld>
            <a:endParaRPr lang="en-US" dirty="0"/>
          </a:p>
        </p:txBody>
      </p:sp>
    </p:spTree>
    <p:extLst>
      <p:ext uri="{BB962C8B-B14F-4D97-AF65-F5344CB8AC3E}">
        <p14:creationId xmlns:p14="http://schemas.microsoft.com/office/powerpoint/2010/main" val="389334103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12</a:t>
            </a:fld>
            <a:endParaRPr lang="en-US" dirty="0"/>
          </a:p>
        </p:txBody>
      </p:sp>
    </p:spTree>
    <p:extLst>
      <p:ext uri="{BB962C8B-B14F-4D97-AF65-F5344CB8AC3E}">
        <p14:creationId xmlns:p14="http://schemas.microsoft.com/office/powerpoint/2010/main" val="29349224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13</a:t>
            </a:fld>
            <a:endParaRPr lang="en-US" dirty="0"/>
          </a:p>
        </p:txBody>
      </p:sp>
    </p:spTree>
    <p:extLst>
      <p:ext uri="{BB962C8B-B14F-4D97-AF65-F5344CB8AC3E}">
        <p14:creationId xmlns:p14="http://schemas.microsoft.com/office/powerpoint/2010/main" val="3645762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14</a:t>
            </a:fld>
            <a:endParaRPr lang="en-US" dirty="0"/>
          </a:p>
        </p:txBody>
      </p:sp>
    </p:spTree>
    <p:extLst>
      <p:ext uri="{BB962C8B-B14F-4D97-AF65-F5344CB8AC3E}">
        <p14:creationId xmlns:p14="http://schemas.microsoft.com/office/powerpoint/2010/main" val="3238819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15</a:t>
            </a:fld>
            <a:endParaRPr lang="en-US" dirty="0"/>
          </a:p>
        </p:txBody>
      </p:sp>
    </p:spTree>
    <p:extLst>
      <p:ext uri="{BB962C8B-B14F-4D97-AF65-F5344CB8AC3E}">
        <p14:creationId xmlns:p14="http://schemas.microsoft.com/office/powerpoint/2010/main" val="3062400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16</a:t>
            </a:fld>
            <a:endParaRPr lang="en-US" dirty="0"/>
          </a:p>
        </p:txBody>
      </p:sp>
    </p:spTree>
    <p:extLst>
      <p:ext uri="{BB962C8B-B14F-4D97-AF65-F5344CB8AC3E}">
        <p14:creationId xmlns:p14="http://schemas.microsoft.com/office/powerpoint/2010/main" val="28729208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17</a:t>
            </a:fld>
            <a:endParaRPr lang="en-US" dirty="0"/>
          </a:p>
        </p:txBody>
      </p:sp>
    </p:spTree>
    <p:extLst>
      <p:ext uri="{BB962C8B-B14F-4D97-AF65-F5344CB8AC3E}">
        <p14:creationId xmlns:p14="http://schemas.microsoft.com/office/powerpoint/2010/main" val="13276723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18</a:t>
            </a:fld>
            <a:endParaRPr lang="en-US" dirty="0"/>
          </a:p>
        </p:txBody>
      </p:sp>
    </p:spTree>
    <p:extLst>
      <p:ext uri="{BB962C8B-B14F-4D97-AF65-F5344CB8AC3E}">
        <p14:creationId xmlns:p14="http://schemas.microsoft.com/office/powerpoint/2010/main" val="8772050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19</a:t>
            </a:fld>
            <a:endParaRPr lang="en-US" dirty="0"/>
          </a:p>
        </p:txBody>
      </p:sp>
    </p:spTree>
    <p:extLst>
      <p:ext uri="{BB962C8B-B14F-4D97-AF65-F5344CB8AC3E}">
        <p14:creationId xmlns:p14="http://schemas.microsoft.com/office/powerpoint/2010/main" val="3837170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endParaRPr lang="en-US" sz="12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4" name="Slide Number Placeholder 3"/>
          <p:cNvSpPr>
            <a:spLocks noGrp="1"/>
          </p:cNvSpPr>
          <p:nvPr>
            <p:ph type="sldNum" sz="quarter" idx="10"/>
          </p:nvPr>
        </p:nvSpPr>
        <p:spPr/>
        <p:txBody>
          <a:bodyPr/>
          <a:lstStyle/>
          <a:p>
            <a:fld id="{1DAD16C5-E8BD-40C0-95A2-0C3FFE052E9B}" type="slidenum">
              <a:rPr lang="en-US" smtClean="0"/>
              <a:t>2</a:t>
            </a:fld>
            <a:endParaRPr lang="en-US" dirty="0"/>
          </a:p>
        </p:txBody>
      </p:sp>
    </p:spTree>
    <p:extLst>
      <p:ext uri="{BB962C8B-B14F-4D97-AF65-F5344CB8AC3E}">
        <p14:creationId xmlns:p14="http://schemas.microsoft.com/office/powerpoint/2010/main" val="25069344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20</a:t>
            </a:fld>
            <a:endParaRPr lang="en-US" dirty="0"/>
          </a:p>
        </p:txBody>
      </p:sp>
    </p:spTree>
    <p:extLst>
      <p:ext uri="{BB962C8B-B14F-4D97-AF65-F5344CB8AC3E}">
        <p14:creationId xmlns:p14="http://schemas.microsoft.com/office/powerpoint/2010/main" val="26189742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21</a:t>
            </a:fld>
            <a:endParaRPr lang="en-US" dirty="0"/>
          </a:p>
        </p:txBody>
      </p:sp>
    </p:spTree>
    <p:extLst>
      <p:ext uri="{BB962C8B-B14F-4D97-AF65-F5344CB8AC3E}">
        <p14:creationId xmlns:p14="http://schemas.microsoft.com/office/powerpoint/2010/main" val="278856116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22</a:t>
            </a:fld>
            <a:endParaRPr lang="en-US" dirty="0"/>
          </a:p>
        </p:txBody>
      </p:sp>
    </p:spTree>
    <p:extLst>
      <p:ext uri="{BB962C8B-B14F-4D97-AF65-F5344CB8AC3E}">
        <p14:creationId xmlns:p14="http://schemas.microsoft.com/office/powerpoint/2010/main" val="15857384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23</a:t>
            </a:fld>
            <a:endParaRPr lang="en-US" dirty="0"/>
          </a:p>
        </p:txBody>
      </p:sp>
    </p:spTree>
    <p:extLst>
      <p:ext uri="{BB962C8B-B14F-4D97-AF65-F5344CB8AC3E}">
        <p14:creationId xmlns:p14="http://schemas.microsoft.com/office/powerpoint/2010/main" val="42190572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1DAD16C5-E8BD-40C0-95A2-0C3FFE052E9B}" type="slidenum">
              <a:rPr lang="en-US" smtClean="0"/>
              <a:t>24</a:t>
            </a:fld>
            <a:endParaRPr lang="en-US" dirty="0"/>
          </a:p>
        </p:txBody>
      </p:sp>
    </p:spTree>
    <p:extLst>
      <p:ext uri="{BB962C8B-B14F-4D97-AF65-F5344CB8AC3E}">
        <p14:creationId xmlns:p14="http://schemas.microsoft.com/office/powerpoint/2010/main" val="1141538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3</a:t>
            </a:fld>
            <a:endParaRPr lang="en-US" dirty="0"/>
          </a:p>
        </p:txBody>
      </p:sp>
    </p:spTree>
    <p:extLst>
      <p:ext uri="{BB962C8B-B14F-4D97-AF65-F5344CB8AC3E}">
        <p14:creationId xmlns:p14="http://schemas.microsoft.com/office/powerpoint/2010/main" val="1125451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4</a:t>
            </a:fld>
            <a:endParaRPr lang="en-US" dirty="0"/>
          </a:p>
        </p:txBody>
      </p:sp>
    </p:spTree>
    <p:extLst>
      <p:ext uri="{BB962C8B-B14F-4D97-AF65-F5344CB8AC3E}">
        <p14:creationId xmlns:p14="http://schemas.microsoft.com/office/powerpoint/2010/main" val="945429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5</a:t>
            </a:fld>
            <a:endParaRPr lang="en-US" dirty="0"/>
          </a:p>
        </p:txBody>
      </p:sp>
    </p:spTree>
    <p:extLst>
      <p:ext uri="{BB962C8B-B14F-4D97-AF65-F5344CB8AC3E}">
        <p14:creationId xmlns:p14="http://schemas.microsoft.com/office/powerpoint/2010/main" val="41253165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AD16C5-E8BD-40C0-95A2-0C3FFE052E9B}" type="slidenum">
              <a:rPr lang="en-US" smtClean="0"/>
              <a:t>6</a:t>
            </a:fld>
            <a:endParaRPr lang="en-US" dirty="0"/>
          </a:p>
        </p:txBody>
      </p:sp>
    </p:spTree>
    <p:extLst>
      <p:ext uri="{BB962C8B-B14F-4D97-AF65-F5344CB8AC3E}">
        <p14:creationId xmlns:p14="http://schemas.microsoft.com/office/powerpoint/2010/main" val="41696521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7</a:t>
            </a:fld>
            <a:endParaRPr lang="en-US" dirty="0"/>
          </a:p>
        </p:txBody>
      </p:sp>
    </p:spTree>
    <p:extLst>
      <p:ext uri="{BB962C8B-B14F-4D97-AF65-F5344CB8AC3E}">
        <p14:creationId xmlns:p14="http://schemas.microsoft.com/office/powerpoint/2010/main" val="3704400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8</a:t>
            </a:fld>
            <a:endParaRPr lang="en-US" dirty="0"/>
          </a:p>
        </p:txBody>
      </p:sp>
    </p:spTree>
    <p:extLst>
      <p:ext uri="{BB962C8B-B14F-4D97-AF65-F5344CB8AC3E}">
        <p14:creationId xmlns:p14="http://schemas.microsoft.com/office/powerpoint/2010/main" val="1531226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1DAD16C5-E8BD-40C0-95A2-0C3FFE052E9B}" type="slidenum">
              <a:rPr lang="en-US" smtClean="0"/>
              <a:t>9</a:t>
            </a:fld>
            <a:endParaRPr lang="en-US" dirty="0"/>
          </a:p>
        </p:txBody>
      </p:sp>
    </p:spTree>
    <p:extLst>
      <p:ext uri="{BB962C8B-B14F-4D97-AF65-F5344CB8AC3E}">
        <p14:creationId xmlns:p14="http://schemas.microsoft.com/office/powerpoint/2010/main" val="1686817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A062A8E9-82DA-402E-A69D-F9C657DE0F4F}"/>
              </a:ext>
            </a:extLst>
          </p:cNvPr>
          <p:cNvSpPr>
            <a:spLocks noGrp="1" noChangeArrowheads="1"/>
          </p:cNvSpPr>
          <p:nvPr>
            <p:ph type="dt" sz="half" idx="10"/>
          </p:nvPr>
        </p:nvSpPr>
        <p:spPr>
          <a:ln/>
        </p:spPr>
        <p:txBody>
          <a:bodyPr/>
          <a:lstStyle>
            <a:lvl1pPr>
              <a:defRPr/>
            </a:lvl1pPr>
          </a:lstStyle>
          <a:p>
            <a:pPr>
              <a:defRPr/>
            </a:pPr>
            <a:fld id="{51BE99CE-4CC8-4439-BCAF-D9D016461513}" type="datetime1">
              <a:rPr lang="en-US" altLang="en-US"/>
              <a:pPr>
                <a:defRPr/>
              </a:pPr>
              <a:t>1/14/2020</a:t>
            </a:fld>
            <a:endParaRPr lang="en-US" altLang="en-US" dirty="0"/>
          </a:p>
        </p:txBody>
      </p:sp>
      <p:sp>
        <p:nvSpPr>
          <p:cNvPr id="5" name="Rectangle 5">
            <a:extLst>
              <a:ext uri="{FF2B5EF4-FFF2-40B4-BE49-F238E27FC236}">
                <a16:creationId xmlns:a16="http://schemas.microsoft.com/office/drawing/2014/main" id="{503FA520-CD35-4001-A20B-E9646F732A4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286FF3C2-6349-40F8-AC99-9F4041B85289}"/>
              </a:ext>
            </a:extLst>
          </p:cNvPr>
          <p:cNvSpPr>
            <a:spLocks noGrp="1" noChangeArrowheads="1"/>
          </p:cNvSpPr>
          <p:nvPr>
            <p:ph type="sldNum" sz="quarter" idx="12"/>
          </p:nvPr>
        </p:nvSpPr>
        <p:spPr>
          <a:ln/>
        </p:spPr>
        <p:txBody>
          <a:bodyPr/>
          <a:lstStyle>
            <a:lvl1pPr>
              <a:defRPr/>
            </a:lvl1pPr>
          </a:lstStyle>
          <a:p>
            <a:pPr>
              <a:defRPr/>
            </a:pPr>
            <a:fld id="{9618705A-0FA5-4721-9C69-0B6C3A6A58D5}" type="slidenum">
              <a:rPr lang="en-US" altLang="en-US"/>
              <a:pPr>
                <a:defRPr/>
              </a:pPr>
              <a:t>‹#›</a:t>
            </a:fld>
            <a:endParaRPr lang="en-US" altLang="en-US" dirty="0"/>
          </a:p>
        </p:txBody>
      </p:sp>
    </p:spTree>
    <p:extLst>
      <p:ext uri="{BB962C8B-B14F-4D97-AF65-F5344CB8AC3E}">
        <p14:creationId xmlns:p14="http://schemas.microsoft.com/office/powerpoint/2010/main" val="1997621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855A910-18FB-4A61-AFBA-1FB2C2F5F300}"/>
              </a:ext>
            </a:extLst>
          </p:cNvPr>
          <p:cNvSpPr>
            <a:spLocks noGrp="1" noChangeArrowheads="1"/>
          </p:cNvSpPr>
          <p:nvPr>
            <p:ph type="dt" sz="half" idx="10"/>
          </p:nvPr>
        </p:nvSpPr>
        <p:spPr>
          <a:ln/>
        </p:spPr>
        <p:txBody>
          <a:bodyPr/>
          <a:lstStyle>
            <a:lvl1pPr>
              <a:defRPr/>
            </a:lvl1pPr>
          </a:lstStyle>
          <a:p>
            <a:pPr>
              <a:defRPr/>
            </a:pPr>
            <a:fld id="{C675D1BD-FFE9-40F7-882E-97EE1D5347DA}" type="datetime1">
              <a:rPr lang="en-US" altLang="en-US"/>
              <a:pPr>
                <a:defRPr/>
              </a:pPr>
              <a:t>1/14/2020</a:t>
            </a:fld>
            <a:endParaRPr lang="en-US" altLang="en-US" dirty="0"/>
          </a:p>
        </p:txBody>
      </p:sp>
      <p:sp>
        <p:nvSpPr>
          <p:cNvPr id="5" name="Rectangle 5">
            <a:extLst>
              <a:ext uri="{FF2B5EF4-FFF2-40B4-BE49-F238E27FC236}">
                <a16:creationId xmlns:a16="http://schemas.microsoft.com/office/drawing/2014/main" id="{CDED9265-FE92-4A88-A812-B23A8F3C7596}"/>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D8FF496A-FC90-4D21-BEF8-1EC4BD7DD2BF}"/>
              </a:ext>
            </a:extLst>
          </p:cNvPr>
          <p:cNvSpPr>
            <a:spLocks noGrp="1" noChangeArrowheads="1"/>
          </p:cNvSpPr>
          <p:nvPr>
            <p:ph type="sldNum" sz="quarter" idx="12"/>
          </p:nvPr>
        </p:nvSpPr>
        <p:spPr>
          <a:ln/>
        </p:spPr>
        <p:txBody>
          <a:bodyPr/>
          <a:lstStyle>
            <a:lvl1pPr>
              <a:defRPr/>
            </a:lvl1pPr>
          </a:lstStyle>
          <a:p>
            <a:pPr>
              <a:defRPr/>
            </a:pPr>
            <a:fld id="{BBC02B1A-CDA1-4C8B-849F-C0035088216A}" type="slidenum">
              <a:rPr lang="en-US" altLang="en-US"/>
              <a:pPr>
                <a:defRPr/>
              </a:pPr>
              <a:t>‹#›</a:t>
            </a:fld>
            <a:endParaRPr lang="en-US" altLang="en-US" dirty="0"/>
          </a:p>
        </p:txBody>
      </p:sp>
    </p:spTree>
    <p:extLst>
      <p:ext uri="{BB962C8B-B14F-4D97-AF65-F5344CB8AC3E}">
        <p14:creationId xmlns:p14="http://schemas.microsoft.com/office/powerpoint/2010/main" val="2831822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6E724A1-1396-475D-87F0-E22CED007EA9}"/>
              </a:ext>
            </a:extLst>
          </p:cNvPr>
          <p:cNvSpPr>
            <a:spLocks noGrp="1" noChangeArrowheads="1"/>
          </p:cNvSpPr>
          <p:nvPr>
            <p:ph type="dt" sz="half" idx="10"/>
          </p:nvPr>
        </p:nvSpPr>
        <p:spPr>
          <a:ln/>
        </p:spPr>
        <p:txBody>
          <a:bodyPr/>
          <a:lstStyle>
            <a:lvl1pPr>
              <a:defRPr/>
            </a:lvl1pPr>
          </a:lstStyle>
          <a:p>
            <a:pPr>
              <a:defRPr/>
            </a:pPr>
            <a:fld id="{9EE8B248-1235-44EE-9641-516AAB8EE891}" type="datetime1">
              <a:rPr lang="en-US" altLang="en-US"/>
              <a:pPr>
                <a:defRPr/>
              </a:pPr>
              <a:t>1/14/2020</a:t>
            </a:fld>
            <a:endParaRPr lang="en-US" altLang="en-US" dirty="0"/>
          </a:p>
        </p:txBody>
      </p:sp>
      <p:sp>
        <p:nvSpPr>
          <p:cNvPr id="5" name="Rectangle 5">
            <a:extLst>
              <a:ext uri="{FF2B5EF4-FFF2-40B4-BE49-F238E27FC236}">
                <a16:creationId xmlns:a16="http://schemas.microsoft.com/office/drawing/2014/main" id="{A6954B68-3331-4B85-A650-417507A9307A}"/>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FB09B899-19D4-4ED3-9ECA-EEEBA53F03DE}"/>
              </a:ext>
            </a:extLst>
          </p:cNvPr>
          <p:cNvSpPr>
            <a:spLocks noGrp="1" noChangeArrowheads="1"/>
          </p:cNvSpPr>
          <p:nvPr>
            <p:ph type="sldNum" sz="quarter" idx="12"/>
          </p:nvPr>
        </p:nvSpPr>
        <p:spPr>
          <a:ln/>
        </p:spPr>
        <p:txBody>
          <a:bodyPr/>
          <a:lstStyle>
            <a:lvl1pPr>
              <a:defRPr/>
            </a:lvl1pPr>
          </a:lstStyle>
          <a:p>
            <a:pPr>
              <a:defRPr/>
            </a:pPr>
            <a:fld id="{EC13E03F-A344-427F-ACA3-D6EF075255A7}" type="slidenum">
              <a:rPr lang="en-US" altLang="en-US"/>
              <a:pPr>
                <a:defRPr/>
              </a:pPr>
              <a:t>‹#›</a:t>
            </a:fld>
            <a:endParaRPr lang="en-US" altLang="en-US" dirty="0"/>
          </a:p>
        </p:txBody>
      </p:sp>
    </p:spTree>
    <p:extLst>
      <p:ext uri="{BB962C8B-B14F-4D97-AF65-F5344CB8AC3E}">
        <p14:creationId xmlns:p14="http://schemas.microsoft.com/office/powerpoint/2010/main" val="3202102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591738-01BC-4F78-B71F-108A4F70DA4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B2E3E7D-642C-4C8B-8F76-B6C33629EE1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09447E-161F-40A8-9979-0457CCD63148}"/>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A84802CE-9DB0-4778-A810-DD96A28E538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588BF9E-27EB-408C-A12A-20378759CAF3}"/>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72857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90F631-022F-4E2C-8FD9-FE8B044664C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670EA87-F69C-4BC9-88BC-04D4A4ABF0E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231370-5CE2-48AF-BC8A-6163CEB6E370}"/>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C4325619-BDB3-4941-A4E0-F45CA6EC529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BC63D1-7C6F-4F21-884D-291D0F9DBE6D}"/>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766120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45D95-2372-489C-B1DE-7707193EAF73}"/>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A0217E3-2CCF-4A29-9173-94F3F6401C79}"/>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FE5C325-3F2C-4247-8157-31954BAA2FF7}"/>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08E1D89D-3639-46C3-8EAD-E21AF911CF1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EE7059E-A66B-42EC-A85D-10FB93DC221A}"/>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2916809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4E8B6-AAEE-4636-8772-1608B5CAAA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8A181E-6CE8-4C52-AEC6-C8BC511F218F}"/>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AFAC804-95B5-4CFC-911D-D415CBE0083F}"/>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E44C75-CED3-4E7E-B0AF-B25BBA536403}"/>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6" name="Footer Placeholder 5">
            <a:extLst>
              <a:ext uri="{FF2B5EF4-FFF2-40B4-BE49-F238E27FC236}">
                <a16:creationId xmlns:a16="http://schemas.microsoft.com/office/drawing/2014/main" id="{B4EF1249-88A5-401E-A921-247DDAA5340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C6DCC44-4E34-4E6D-8B11-D4D18E0E1197}"/>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3551596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963D8-A6F1-47D1-8C04-C8C80F24FE6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C1C0EB0-5270-46AF-A70E-FDD0E43A319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FBAF014-4263-47DB-AD55-A096C97B8B06}"/>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6ABBA4A-AE4A-475C-8155-823114A27FD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D69F7A41-545C-4244-BC9A-2A4DB6AC05E5}"/>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12A4296-2660-4D33-BB79-A5197B07F569}"/>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8" name="Footer Placeholder 7">
            <a:extLst>
              <a:ext uri="{FF2B5EF4-FFF2-40B4-BE49-F238E27FC236}">
                <a16:creationId xmlns:a16="http://schemas.microsoft.com/office/drawing/2014/main" id="{CA04D1BF-48A9-4B01-8170-B01F5775C75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27DB29B-5D28-41E1-9D7E-976F615CF42A}"/>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2059204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69302-7C68-4C3E-B25E-53BD2EF9E9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EF26B91-FA47-4BE7-8621-F54AA92D59E2}"/>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4" name="Footer Placeholder 3">
            <a:extLst>
              <a:ext uri="{FF2B5EF4-FFF2-40B4-BE49-F238E27FC236}">
                <a16:creationId xmlns:a16="http://schemas.microsoft.com/office/drawing/2014/main" id="{EDB11EDB-8B77-448E-BE67-230C81ED606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A43493A-4790-4C26-BE29-8CDFD737DE94}"/>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58779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66EC3D-09C7-4C84-A18B-2D3222FF2E0F}"/>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3" name="Footer Placeholder 2">
            <a:extLst>
              <a:ext uri="{FF2B5EF4-FFF2-40B4-BE49-F238E27FC236}">
                <a16:creationId xmlns:a16="http://schemas.microsoft.com/office/drawing/2014/main" id="{506056E8-8E73-41F3-A8FA-2DFA8F36D50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E742EBD-15E1-478C-8498-0F120533802D}"/>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3949474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29A5-544C-414A-BCB3-10A87AC6F0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7574CF4-5EE0-486F-BAFF-083FDC16CA4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4D9025-C374-4FC8-9841-989190B7DFE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B425265-CAAB-4B18-951F-BA2D29E52B0D}"/>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6" name="Footer Placeholder 5">
            <a:extLst>
              <a:ext uri="{FF2B5EF4-FFF2-40B4-BE49-F238E27FC236}">
                <a16:creationId xmlns:a16="http://schemas.microsoft.com/office/drawing/2014/main" id="{BD0A462E-31E1-4D41-A48A-84CDCD178C2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C48BA0B-7FBF-498B-AB40-AE0A46858FD5}"/>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4012868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8D83BA0-44EB-4B3C-A69A-A36912641D85}"/>
              </a:ext>
            </a:extLst>
          </p:cNvPr>
          <p:cNvSpPr>
            <a:spLocks noGrp="1" noChangeArrowheads="1"/>
          </p:cNvSpPr>
          <p:nvPr>
            <p:ph type="dt" sz="half" idx="10"/>
          </p:nvPr>
        </p:nvSpPr>
        <p:spPr>
          <a:ln/>
        </p:spPr>
        <p:txBody>
          <a:bodyPr/>
          <a:lstStyle>
            <a:lvl1pPr>
              <a:defRPr/>
            </a:lvl1pPr>
          </a:lstStyle>
          <a:p>
            <a:pPr>
              <a:defRPr/>
            </a:pPr>
            <a:fld id="{1F595179-CC05-4F34-A7B1-AE0AE9C9742D}" type="datetime1">
              <a:rPr lang="en-US" altLang="en-US"/>
              <a:pPr>
                <a:defRPr/>
              </a:pPr>
              <a:t>1/14/2020</a:t>
            </a:fld>
            <a:endParaRPr lang="en-US" altLang="en-US" dirty="0"/>
          </a:p>
        </p:txBody>
      </p:sp>
      <p:sp>
        <p:nvSpPr>
          <p:cNvPr id="5" name="Rectangle 5">
            <a:extLst>
              <a:ext uri="{FF2B5EF4-FFF2-40B4-BE49-F238E27FC236}">
                <a16:creationId xmlns:a16="http://schemas.microsoft.com/office/drawing/2014/main" id="{19D13AE4-68FE-42A6-8090-2C1E17A28A7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081076D5-66F6-4F5F-9004-EFC3F597B442}"/>
              </a:ext>
            </a:extLst>
          </p:cNvPr>
          <p:cNvSpPr>
            <a:spLocks noGrp="1" noChangeArrowheads="1"/>
          </p:cNvSpPr>
          <p:nvPr>
            <p:ph type="sldNum" sz="quarter" idx="12"/>
          </p:nvPr>
        </p:nvSpPr>
        <p:spPr>
          <a:ln/>
        </p:spPr>
        <p:txBody>
          <a:bodyPr/>
          <a:lstStyle>
            <a:lvl1pPr>
              <a:defRPr/>
            </a:lvl1pPr>
          </a:lstStyle>
          <a:p>
            <a:pPr>
              <a:defRPr/>
            </a:pPr>
            <a:fld id="{251EB359-622C-4805-8F30-4F658232FDEA}" type="slidenum">
              <a:rPr lang="en-US" altLang="en-US"/>
              <a:pPr>
                <a:defRPr/>
              </a:pPr>
              <a:t>‹#›</a:t>
            </a:fld>
            <a:endParaRPr lang="en-US" altLang="en-US" dirty="0"/>
          </a:p>
        </p:txBody>
      </p:sp>
    </p:spTree>
    <p:extLst>
      <p:ext uri="{BB962C8B-B14F-4D97-AF65-F5344CB8AC3E}">
        <p14:creationId xmlns:p14="http://schemas.microsoft.com/office/powerpoint/2010/main" val="35775346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4192-D7F9-4A9D-BD2A-A86F89CFAF3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95E1FB-9401-4458-9147-9D0EB9FB33C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9F1CB6AF-315D-4DC8-A6B3-159A49612D7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D2B5BB9-98E8-4E9F-8A6E-58300B808F04}"/>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6" name="Footer Placeholder 5">
            <a:extLst>
              <a:ext uri="{FF2B5EF4-FFF2-40B4-BE49-F238E27FC236}">
                <a16:creationId xmlns:a16="http://schemas.microsoft.com/office/drawing/2014/main" id="{19023003-067C-48C9-AEBA-BAE496C3BF1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2F3D9D-0D4F-4B12-AF25-63E91621870C}"/>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20709078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2694-46B8-49E7-A2A2-4BA933D0425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5E3BD7-1D34-49A2-B4A1-486619DEBA7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C2C39F-480D-455C-B04C-F4702F341CAA}"/>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AAA750E7-9D1C-4D6F-B263-5FACE024345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5783706-2965-4A11-A373-DE5C107076C8}"/>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2885273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99204AA-87B9-45D8-8D88-1F6AE1E7490B}"/>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E015B4-F7EE-4D3C-BA5D-937A5CC7F56B}"/>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6EACF2-147F-4357-B3BD-830F9F4F35C4}"/>
              </a:ext>
            </a:extLst>
          </p:cNvPr>
          <p:cNvSpPr>
            <a:spLocks noGrp="1"/>
          </p:cNvSpPr>
          <p:nvPr>
            <p:ph type="dt" sz="half" idx="10"/>
          </p:nvPr>
        </p:nvSpPr>
        <p:spPr/>
        <p:txBody>
          <a:body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EBFDFFC5-0418-4597-A808-CD2195C0761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88A07EA-4CFF-4D22-8C3D-7872375B6315}"/>
              </a:ext>
            </a:extLst>
          </p:cNvPr>
          <p:cNvSpPr>
            <a:spLocks noGrp="1"/>
          </p:cNvSpPr>
          <p:nvPr>
            <p:ph type="sldNum" sz="quarter" idx="12"/>
          </p:nvPr>
        </p:nvSpPr>
        <p:spPr/>
        <p:txBody>
          <a:bodyPr/>
          <a:lstStyle/>
          <a:p>
            <a:fld id="{1700FC08-1686-4295-9710-A23BE79DFD35}" type="slidenum">
              <a:rPr lang="en-US" smtClean="0"/>
              <a:t>‹#›</a:t>
            </a:fld>
            <a:endParaRPr lang="en-US" dirty="0"/>
          </a:p>
        </p:txBody>
      </p:sp>
    </p:spTree>
    <p:extLst>
      <p:ext uri="{BB962C8B-B14F-4D97-AF65-F5344CB8AC3E}">
        <p14:creationId xmlns:p14="http://schemas.microsoft.com/office/powerpoint/2010/main" val="410357634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26BC0-89BD-46CE-9F04-C82DE25062CC}"/>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09DEF6-7A66-4B60-B04F-8DEA096196C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B2E7ECA-BA13-4DF7-B6EA-82B760F1D199}"/>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A3C616E3-42D8-4BD3-83BF-CCE15BBCE6F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24A811-179F-46C3-98EB-042B361E8BFD}"/>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1146386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E72B20-F022-4726-8A9A-C4C47E2D6D6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8B8C202-EEB1-425B-BBC0-4044DC95B14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C94AA9-896A-49FE-936A-CD3C1CD3047B}"/>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B559C668-D421-449A-BAC1-9DA855F5C50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FCDE7C5-6371-4A93-8942-BE39405BD798}"/>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189689566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8E3B7-DFCE-431F-BA12-B4C63949C0C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CC54E7B-03DF-4389-8B0D-0D52EBC9D65B}"/>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46775B7-89F1-4D48-AD89-B18C571850D5}"/>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2EAE547D-A857-4F0B-AC88-F26D7E3B411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C1AF331-930D-4C75-A9C3-5D85090D5992}"/>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24723776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C07A0-D2F5-4B7E-AB26-40ADC182B43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3055DC-D795-49A9-9F9A-3E9CF0BD03A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C4090AB-E011-467D-B694-1BD3081A5850}"/>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11D3CAD-F737-41B7-A215-FFEBC55809FE}"/>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6" name="Footer Placeholder 5">
            <a:extLst>
              <a:ext uri="{FF2B5EF4-FFF2-40B4-BE49-F238E27FC236}">
                <a16:creationId xmlns:a16="http://schemas.microsoft.com/office/drawing/2014/main" id="{241B58E7-1954-4238-A458-9CD1E8CC4BC8}"/>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8291C90-CB29-4A61-ACCF-E9D6524ABE82}"/>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4296564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48305-32E0-41EA-874B-43C8FB84523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53C1D2C-1FB8-4E50-B891-AD6E9291EBFC}"/>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A60A83A-9376-4441-AFCF-A2C656830D5F}"/>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5C2FDD5-FABB-435C-81FE-E79E44360A5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7139FE-84DD-4608-B6B5-6F7D9F4F5E8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B004E22-7F57-427F-B7C7-E0056765C4ED}"/>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8" name="Footer Placeholder 7">
            <a:extLst>
              <a:ext uri="{FF2B5EF4-FFF2-40B4-BE49-F238E27FC236}">
                <a16:creationId xmlns:a16="http://schemas.microsoft.com/office/drawing/2014/main" id="{C245F449-F39A-43C4-88AA-6A671F0AB5E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C1AADA4-4BFC-4D9A-B11A-C996B292DFC9}"/>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421196301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A33E8-E465-45FB-B54C-69C796CA9ED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1BE4C8-59B7-41AB-8489-AEA000A541E9}"/>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4" name="Footer Placeholder 3">
            <a:extLst>
              <a:ext uri="{FF2B5EF4-FFF2-40B4-BE49-F238E27FC236}">
                <a16:creationId xmlns:a16="http://schemas.microsoft.com/office/drawing/2014/main" id="{EAE125AA-5EA3-439E-A4D1-53AA7D3168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927C98B-E25B-4F77-8638-EAEE431B1032}"/>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247224225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738B98-CDB4-4550-915E-DFC2B86269AD}"/>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3" name="Footer Placeholder 2">
            <a:extLst>
              <a:ext uri="{FF2B5EF4-FFF2-40B4-BE49-F238E27FC236}">
                <a16:creationId xmlns:a16="http://schemas.microsoft.com/office/drawing/2014/main" id="{E4EE00F1-6ED4-411C-A77A-249FF3FE283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F5BF2A3-012F-4459-88F9-5F783B93C754}"/>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3739421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47AA74F1-1A01-4EB3-9045-CAA8C5895C14}"/>
              </a:ext>
            </a:extLst>
          </p:cNvPr>
          <p:cNvSpPr>
            <a:spLocks noGrp="1" noChangeArrowheads="1"/>
          </p:cNvSpPr>
          <p:nvPr>
            <p:ph type="dt" sz="half" idx="10"/>
          </p:nvPr>
        </p:nvSpPr>
        <p:spPr>
          <a:ln/>
        </p:spPr>
        <p:txBody>
          <a:bodyPr/>
          <a:lstStyle>
            <a:lvl1pPr>
              <a:defRPr/>
            </a:lvl1pPr>
          </a:lstStyle>
          <a:p>
            <a:pPr>
              <a:defRPr/>
            </a:pPr>
            <a:fld id="{5D6C60C1-CE0A-4965-AD12-7B9461065DEA}" type="datetime1">
              <a:rPr lang="en-US" altLang="en-US"/>
              <a:pPr>
                <a:defRPr/>
              </a:pPr>
              <a:t>1/14/2020</a:t>
            </a:fld>
            <a:endParaRPr lang="en-US" altLang="en-US" dirty="0"/>
          </a:p>
        </p:txBody>
      </p:sp>
      <p:sp>
        <p:nvSpPr>
          <p:cNvPr id="5" name="Rectangle 5">
            <a:extLst>
              <a:ext uri="{FF2B5EF4-FFF2-40B4-BE49-F238E27FC236}">
                <a16:creationId xmlns:a16="http://schemas.microsoft.com/office/drawing/2014/main" id="{3D8C3794-6887-4E32-AC52-950FB3F53011}"/>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a:extLst>
              <a:ext uri="{FF2B5EF4-FFF2-40B4-BE49-F238E27FC236}">
                <a16:creationId xmlns:a16="http://schemas.microsoft.com/office/drawing/2014/main" id="{2EE94E0A-E957-4961-8086-92EBDDF93728}"/>
              </a:ext>
            </a:extLst>
          </p:cNvPr>
          <p:cNvSpPr>
            <a:spLocks noGrp="1" noChangeArrowheads="1"/>
          </p:cNvSpPr>
          <p:nvPr>
            <p:ph type="sldNum" sz="quarter" idx="12"/>
          </p:nvPr>
        </p:nvSpPr>
        <p:spPr>
          <a:ln/>
        </p:spPr>
        <p:txBody>
          <a:bodyPr/>
          <a:lstStyle>
            <a:lvl1pPr>
              <a:defRPr/>
            </a:lvl1pPr>
          </a:lstStyle>
          <a:p>
            <a:pPr>
              <a:defRPr/>
            </a:pPr>
            <a:fld id="{CB5440B0-303F-4041-A642-5F9EBEC3B2CB}" type="slidenum">
              <a:rPr lang="en-US" altLang="en-US"/>
              <a:pPr>
                <a:defRPr/>
              </a:pPr>
              <a:t>‹#›</a:t>
            </a:fld>
            <a:endParaRPr lang="en-US" altLang="en-US" dirty="0"/>
          </a:p>
        </p:txBody>
      </p:sp>
    </p:spTree>
    <p:extLst>
      <p:ext uri="{BB962C8B-B14F-4D97-AF65-F5344CB8AC3E}">
        <p14:creationId xmlns:p14="http://schemas.microsoft.com/office/powerpoint/2010/main" val="14572682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1386B9-605E-4B97-94D2-FB9072063303}"/>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DF6F601-68CB-49C7-94E7-2BFF7F50430A}"/>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B9828A6-2632-4A29-B5B4-827405A8F4DA}"/>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9181CF8-4B33-45F3-93D5-E2397DA43975}"/>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6" name="Footer Placeholder 5">
            <a:extLst>
              <a:ext uri="{FF2B5EF4-FFF2-40B4-BE49-F238E27FC236}">
                <a16:creationId xmlns:a16="http://schemas.microsoft.com/office/drawing/2014/main" id="{8F47E3FA-78DD-4AD8-B7DB-3D0CE59C1EF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CCA201C-038D-40DF-9A51-34193D42D47E}"/>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36506130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749792-55E6-4CFD-90D2-36A5572DC84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F18F79A-7B4C-4D30-89DF-D35B123C35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378BEF64-36A7-42B7-A7B1-327C9089C80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C7490B4-EA1E-477D-A98D-74564E48F447}"/>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6" name="Footer Placeholder 5">
            <a:extLst>
              <a:ext uri="{FF2B5EF4-FFF2-40B4-BE49-F238E27FC236}">
                <a16:creationId xmlns:a16="http://schemas.microsoft.com/office/drawing/2014/main" id="{EE4283C7-4496-4A41-A6CC-671FFBB90F4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31C0902-631B-46E3-960C-968E89368994}"/>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345285490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8E7430-323E-444B-8830-566A7283FC3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93E50B-C631-4213-851F-90CFA98F304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37D52D-9DBC-465A-9C85-05DEF60E4BD5}"/>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0A868D6A-852E-4600-AE61-3F263C63404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06DD754-1941-4027-AEF5-6D1382D18718}"/>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325737543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97B9AE-C44D-41D2-AC8C-05685DADAB8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ADC716-B3AA-4B13-BD28-D96C2819A052}"/>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F423AE-0CDC-4737-A652-6561DD8B0CB8}"/>
              </a:ext>
            </a:extLst>
          </p:cNvPr>
          <p:cNvSpPr>
            <a:spLocks noGrp="1"/>
          </p:cNvSpPr>
          <p:nvPr>
            <p:ph type="dt" sz="half" idx="10"/>
          </p:nvPr>
        </p:nvSpPr>
        <p:spPr/>
        <p:txBody>
          <a:body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2E8EC153-50D3-41CE-AB25-F376C2FDE1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6567E76-24B9-47CF-8E1D-C412C3AD1DD5}"/>
              </a:ext>
            </a:extLst>
          </p:cNvPr>
          <p:cNvSpPr>
            <a:spLocks noGrp="1"/>
          </p:cNvSpPr>
          <p:nvPr>
            <p:ph type="sldNum" sz="quarter" idx="12"/>
          </p:nvPr>
        </p:nvSpPr>
        <p:spPr/>
        <p:txBody>
          <a:bodyPr/>
          <a:lstStyle/>
          <a:p>
            <a:fld id="{246A1BB6-1A57-4B3A-B6A0-4F2971A94C84}" type="slidenum">
              <a:rPr lang="en-US" smtClean="0"/>
              <a:t>‹#›</a:t>
            </a:fld>
            <a:endParaRPr lang="en-US" dirty="0"/>
          </a:p>
        </p:txBody>
      </p:sp>
    </p:spTree>
    <p:extLst>
      <p:ext uri="{BB962C8B-B14F-4D97-AF65-F5344CB8AC3E}">
        <p14:creationId xmlns:p14="http://schemas.microsoft.com/office/powerpoint/2010/main" val="5823675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DE77-E737-4FBA-B4FE-A53DD0B1A8F1}"/>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AD24156-536A-45DB-8624-256874455F03}"/>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7686DC-AD05-41D1-B3B0-B8046519100F}"/>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A85123FB-F0DC-4E93-A538-FA2559362B7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EA9106E-E72D-4CA7-BCC2-F2559BC89BB3}"/>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104284048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4F65CB-6186-4B1D-A279-E35F771B3A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62EA3DF-E76B-4BC4-9E2D-E00E05D69B3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CA4783B-BE19-4C98-AD1D-9DA64D9D72F3}"/>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E1475739-D8E2-433E-BEA8-9E18C99608B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3F57E39-E9EE-4925-97A3-0D53F7E13C5B}"/>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27794064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487DA-10BB-448F-8377-6BA8B33759E5}"/>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05E7A5-8699-440E-A8C3-1AD2BBD3A3AD}"/>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0653E2F-94ED-4739-9FE7-DEF2A8D98B2C}"/>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DB6CF8A4-2FD4-43FD-9249-0DC16E1FFA7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DC5E70-EEB5-46CA-A654-242C539EB95F}"/>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36070467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F02B0-0ACF-47ED-807C-9CA031331D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5F76965-E775-4397-AC65-C9D1170DE004}"/>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B87A02-D101-4C27-BDF5-192AF4E96968}"/>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C5204C1-A8CC-4261-89EF-1E5E6411E766}"/>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6" name="Footer Placeholder 5">
            <a:extLst>
              <a:ext uri="{FF2B5EF4-FFF2-40B4-BE49-F238E27FC236}">
                <a16:creationId xmlns:a16="http://schemas.microsoft.com/office/drawing/2014/main" id="{06B332A5-02A0-4C32-88F2-E8B70E69A25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48347E4-B227-4C27-9B55-D6E6FB8A45E0}"/>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341412070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FEC8C-D320-4466-92D9-5F28E1F5D5CF}"/>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8375D3B-B428-4BBD-BD52-9FB28EB3D0B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D81D32A-8ED5-40CE-8599-D638E3285B1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5152891-CC83-4BC6-A507-B3A18293C491}"/>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3DCFED7A-9708-4A8C-BA32-A9F57B5A6B7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F3C291-D8B6-4EFA-B16D-084BC95F77E3}"/>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8" name="Footer Placeholder 7">
            <a:extLst>
              <a:ext uri="{FF2B5EF4-FFF2-40B4-BE49-F238E27FC236}">
                <a16:creationId xmlns:a16="http://schemas.microsoft.com/office/drawing/2014/main" id="{35690B70-DE5E-4592-83A8-BBBDBFDDBAE1}"/>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6C1D237-B9F4-403C-8FE4-3A19FCFBE44A}"/>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257857056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62263-9A15-494F-A247-FB7C3FED4CE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C7ED11-D857-4568-920E-ABCE19FDE439}"/>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4" name="Footer Placeholder 3">
            <a:extLst>
              <a:ext uri="{FF2B5EF4-FFF2-40B4-BE49-F238E27FC236}">
                <a16:creationId xmlns:a16="http://schemas.microsoft.com/office/drawing/2014/main" id="{A660AC3D-F0A9-4A13-BA58-62040ED36E1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12FAC7D-A8D8-4B37-B259-D569C4616CA3}"/>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22632362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597F83C6-8D14-4049-8EDF-A0C6026A278E}"/>
              </a:ext>
            </a:extLst>
          </p:cNvPr>
          <p:cNvSpPr>
            <a:spLocks noGrp="1" noChangeArrowheads="1"/>
          </p:cNvSpPr>
          <p:nvPr>
            <p:ph type="dt" sz="half" idx="10"/>
          </p:nvPr>
        </p:nvSpPr>
        <p:spPr>
          <a:ln/>
        </p:spPr>
        <p:txBody>
          <a:bodyPr/>
          <a:lstStyle>
            <a:lvl1pPr>
              <a:defRPr/>
            </a:lvl1pPr>
          </a:lstStyle>
          <a:p>
            <a:pPr>
              <a:defRPr/>
            </a:pPr>
            <a:fld id="{8F4D4FE9-B518-4AB8-A14B-B5EC3896C4DA}" type="datetime1">
              <a:rPr lang="en-US" altLang="en-US"/>
              <a:pPr>
                <a:defRPr/>
              </a:pPr>
              <a:t>1/14/2020</a:t>
            </a:fld>
            <a:endParaRPr lang="en-US" altLang="en-US" dirty="0"/>
          </a:p>
        </p:txBody>
      </p:sp>
      <p:sp>
        <p:nvSpPr>
          <p:cNvPr id="6" name="Rectangle 5">
            <a:extLst>
              <a:ext uri="{FF2B5EF4-FFF2-40B4-BE49-F238E27FC236}">
                <a16:creationId xmlns:a16="http://schemas.microsoft.com/office/drawing/2014/main" id="{6DE08504-64AD-4F93-BF99-56E81F848124}"/>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9B38FE2B-D284-4A54-845D-EE117214F589}"/>
              </a:ext>
            </a:extLst>
          </p:cNvPr>
          <p:cNvSpPr>
            <a:spLocks noGrp="1" noChangeArrowheads="1"/>
          </p:cNvSpPr>
          <p:nvPr>
            <p:ph type="sldNum" sz="quarter" idx="12"/>
          </p:nvPr>
        </p:nvSpPr>
        <p:spPr>
          <a:ln/>
        </p:spPr>
        <p:txBody>
          <a:bodyPr/>
          <a:lstStyle>
            <a:lvl1pPr>
              <a:defRPr/>
            </a:lvl1pPr>
          </a:lstStyle>
          <a:p>
            <a:pPr>
              <a:defRPr/>
            </a:pPr>
            <a:fld id="{C87D5AC1-6C49-4309-BDBE-2DC9051E6258}" type="slidenum">
              <a:rPr lang="en-US" altLang="en-US"/>
              <a:pPr>
                <a:defRPr/>
              </a:pPr>
              <a:t>‹#›</a:t>
            </a:fld>
            <a:endParaRPr lang="en-US" altLang="en-US" dirty="0"/>
          </a:p>
        </p:txBody>
      </p:sp>
    </p:spTree>
    <p:extLst>
      <p:ext uri="{BB962C8B-B14F-4D97-AF65-F5344CB8AC3E}">
        <p14:creationId xmlns:p14="http://schemas.microsoft.com/office/powerpoint/2010/main" val="40297564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5079FFF-0C94-42F7-A5F2-90DA4B67FB30}"/>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3" name="Footer Placeholder 2">
            <a:extLst>
              <a:ext uri="{FF2B5EF4-FFF2-40B4-BE49-F238E27FC236}">
                <a16:creationId xmlns:a16="http://schemas.microsoft.com/office/drawing/2014/main" id="{AFC4C8EB-7C34-450E-A540-34E3747F0E9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A9B8F9A-FAB5-4AE1-A9F0-5B6EBBB7646F}"/>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266889036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C83E4-EB0A-45CD-8647-595F7F7947E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35A4CA7-2DAF-4DDB-BF68-49F41F00E76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26E15F-7747-4054-8908-9A2F63CA963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C256F07-0123-4B66-B207-9E8C20AA4A7B}"/>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6" name="Footer Placeholder 5">
            <a:extLst>
              <a:ext uri="{FF2B5EF4-FFF2-40B4-BE49-F238E27FC236}">
                <a16:creationId xmlns:a16="http://schemas.microsoft.com/office/drawing/2014/main" id="{D3AB52D5-66E1-4249-AD62-1D9C3704F23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1273836-9CA6-416E-B085-6430033E3795}"/>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422113451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CA840C-C331-41BB-AE18-82F183B9F91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9D29F9F-7769-4061-AF35-1979628B0E2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7DE92A26-8D4A-4331-8871-416A62456D7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49ACCE1-7FF7-4241-A7BE-7977CE83490F}"/>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6" name="Footer Placeholder 5">
            <a:extLst>
              <a:ext uri="{FF2B5EF4-FFF2-40B4-BE49-F238E27FC236}">
                <a16:creationId xmlns:a16="http://schemas.microsoft.com/office/drawing/2014/main" id="{99F20BF4-7860-4476-A733-DD51386BEF9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9D150A45-E19E-4BB3-BD94-D9971D501ACF}"/>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364604300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F4C94-1CBA-4516-93AC-8337B75EE01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648FA12-2C8E-452B-BBD9-C3200F72B0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4BF3BF-5D03-4481-91E2-8D6C7AB9F645}"/>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4704BB9C-DC3E-4971-8600-2811BD8878A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1D4A2B3-1FD3-415F-9452-353CCB9FA10A}"/>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326326568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41ED68-48EF-49A7-BA2B-9C18009D29E4}"/>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CCEA8E-9653-423E-87DE-7BA76425A6B7}"/>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78333-37D3-4711-838C-85B042E7F9F7}"/>
              </a:ext>
            </a:extLst>
          </p:cNvPr>
          <p:cNvSpPr>
            <a:spLocks noGrp="1"/>
          </p:cNvSpPr>
          <p:nvPr>
            <p:ph type="dt" sz="half" idx="10"/>
          </p:nvPr>
        </p:nvSpPr>
        <p:spPr/>
        <p:txBody>
          <a:body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1D4D4702-CF34-4E32-8CBB-627EF09B4AB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A346A60-D977-4FAB-BF9D-22645001802A}"/>
              </a:ext>
            </a:extLst>
          </p:cNvPr>
          <p:cNvSpPr>
            <a:spLocks noGrp="1"/>
          </p:cNvSpPr>
          <p:nvPr>
            <p:ph type="sldNum" sz="quarter" idx="12"/>
          </p:nvPr>
        </p:nvSpPr>
        <p:spPr/>
        <p:txBody>
          <a:bodyPr/>
          <a:lstStyle/>
          <a:p>
            <a:fld id="{56922478-68E3-4891-839B-9AA77B22A4C9}" type="slidenum">
              <a:rPr lang="en-US" smtClean="0"/>
              <a:t>‹#›</a:t>
            </a:fld>
            <a:endParaRPr lang="en-US" dirty="0"/>
          </a:p>
        </p:txBody>
      </p:sp>
    </p:spTree>
    <p:extLst>
      <p:ext uri="{BB962C8B-B14F-4D97-AF65-F5344CB8AC3E}">
        <p14:creationId xmlns:p14="http://schemas.microsoft.com/office/powerpoint/2010/main" val="1673284004"/>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BA5315-656C-422F-B607-DFF875E2174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7343780-9045-4B33-8875-14BEE5E8BB74}"/>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E857E2-2C26-4C40-B635-C5B848FD0577}"/>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E1C077A0-62CA-4209-8A18-31D81FE6CBF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18A6FD0-78D4-4352-9333-55D511ED8D9F}"/>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365363083"/>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2FED-D550-4F33-9BF4-E0583074684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00B60D1-44D4-484B-B988-7841C21E7BC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60258C-AAC9-4BC9-A517-CF08AF288605}"/>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1AFA07F4-2C07-4C4B-8CBD-DDACAE365B3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05FBA3C-3D41-48B3-A245-4B1334453D0F}"/>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413950370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57AFBF-7104-4C10-9999-EB888DA17C8C}"/>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0F52CDB-9100-47B1-84D2-166544B5D02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59E0615-BE8B-4729-815D-22AEF2111655}"/>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D156C847-6EF3-4214-ABAF-E773DC883C3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58743BC-DA6F-421A-A72C-FF618DBB7D17}"/>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1302962559"/>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F606-3488-459A-A30E-420A74DD8D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85E7730-355C-40F2-B6AD-75081554EE00}"/>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0AD747-6E77-48DA-85A7-320750B81E0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2C9CEFD-4AC5-47FD-8948-1EE62912B8E9}"/>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6" name="Footer Placeholder 5">
            <a:extLst>
              <a:ext uri="{FF2B5EF4-FFF2-40B4-BE49-F238E27FC236}">
                <a16:creationId xmlns:a16="http://schemas.microsoft.com/office/drawing/2014/main" id="{F75D860B-486A-44EB-A45C-9979EB406BD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F356251-2B84-49D9-86CD-08ACF58E3D11}"/>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310056356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4E60A-A772-4B33-88A2-77120F8B25E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FEBAF43-50CB-40EF-867F-600E210A7C1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E654D05-9CB8-40E9-A611-B33806A1974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1A3FAD9-3DEA-40F3-883A-30804ABF37CF}"/>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EC0B38E-B8A9-45CE-9A7C-5066C6452F6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2EAD9AB-4A3B-4171-8497-EDE1DE479F19}"/>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8" name="Footer Placeholder 7">
            <a:extLst>
              <a:ext uri="{FF2B5EF4-FFF2-40B4-BE49-F238E27FC236}">
                <a16:creationId xmlns:a16="http://schemas.microsoft.com/office/drawing/2014/main" id="{16C10ABE-DD03-4662-9EAC-9224C23E049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577D9DDE-7A1C-4A3A-B4CB-F57C5D937D1E}"/>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1137677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C8FDB03-DB8D-414F-A94C-E2D7D3394E7D}"/>
              </a:ext>
            </a:extLst>
          </p:cNvPr>
          <p:cNvSpPr>
            <a:spLocks noGrp="1" noChangeArrowheads="1"/>
          </p:cNvSpPr>
          <p:nvPr>
            <p:ph type="dt" sz="half" idx="10"/>
          </p:nvPr>
        </p:nvSpPr>
        <p:spPr>
          <a:ln/>
        </p:spPr>
        <p:txBody>
          <a:bodyPr/>
          <a:lstStyle>
            <a:lvl1pPr>
              <a:defRPr/>
            </a:lvl1pPr>
          </a:lstStyle>
          <a:p>
            <a:pPr>
              <a:defRPr/>
            </a:pPr>
            <a:fld id="{60650BF2-5533-4AF3-97F6-11D2B516587C}" type="datetime1">
              <a:rPr lang="en-US" altLang="en-US"/>
              <a:pPr>
                <a:defRPr/>
              </a:pPr>
              <a:t>1/14/2020</a:t>
            </a:fld>
            <a:endParaRPr lang="en-US" altLang="en-US" dirty="0"/>
          </a:p>
        </p:txBody>
      </p:sp>
      <p:sp>
        <p:nvSpPr>
          <p:cNvPr id="8" name="Rectangle 5">
            <a:extLst>
              <a:ext uri="{FF2B5EF4-FFF2-40B4-BE49-F238E27FC236}">
                <a16:creationId xmlns:a16="http://schemas.microsoft.com/office/drawing/2014/main" id="{85E3C291-B72F-4700-AD63-DF51ADBD856A}"/>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a:extLst>
              <a:ext uri="{FF2B5EF4-FFF2-40B4-BE49-F238E27FC236}">
                <a16:creationId xmlns:a16="http://schemas.microsoft.com/office/drawing/2014/main" id="{C1296425-008F-475B-868E-C93F6AABAF71}"/>
              </a:ext>
            </a:extLst>
          </p:cNvPr>
          <p:cNvSpPr>
            <a:spLocks noGrp="1" noChangeArrowheads="1"/>
          </p:cNvSpPr>
          <p:nvPr>
            <p:ph type="sldNum" sz="quarter" idx="12"/>
          </p:nvPr>
        </p:nvSpPr>
        <p:spPr>
          <a:ln/>
        </p:spPr>
        <p:txBody>
          <a:bodyPr/>
          <a:lstStyle>
            <a:lvl1pPr>
              <a:defRPr/>
            </a:lvl1pPr>
          </a:lstStyle>
          <a:p>
            <a:pPr>
              <a:defRPr/>
            </a:pPr>
            <a:fld id="{A169907B-3852-44C5-A523-77FF73D34882}" type="slidenum">
              <a:rPr lang="en-US" altLang="en-US"/>
              <a:pPr>
                <a:defRPr/>
              </a:pPr>
              <a:t>‹#›</a:t>
            </a:fld>
            <a:endParaRPr lang="en-US" altLang="en-US" dirty="0"/>
          </a:p>
        </p:txBody>
      </p:sp>
    </p:spTree>
    <p:extLst>
      <p:ext uri="{BB962C8B-B14F-4D97-AF65-F5344CB8AC3E}">
        <p14:creationId xmlns:p14="http://schemas.microsoft.com/office/powerpoint/2010/main" val="82722594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382D0-F58A-4B46-B725-33B554A15F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B0F6AC5-D0F1-4EF7-8280-0AF3B08D5B5F}"/>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4" name="Footer Placeholder 3">
            <a:extLst>
              <a:ext uri="{FF2B5EF4-FFF2-40B4-BE49-F238E27FC236}">
                <a16:creationId xmlns:a16="http://schemas.microsoft.com/office/drawing/2014/main" id="{012683A9-98A7-4C29-BD2E-3FB06E5E4EB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5905E6C-D45E-4430-B866-4C5296A82272}"/>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273873545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25B5E43-9EEB-4681-8753-F9FC837F6D96}"/>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3" name="Footer Placeholder 2">
            <a:extLst>
              <a:ext uri="{FF2B5EF4-FFF2-40B4-BE49-F238E27FC236}">
                <a16:creationId xmlns:a16="http://schemas.microsoft.com/office/drawing/2014/main" id="{046BB236-06C3-4416-96C4-16DE57839115}"/>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5AA67F4-2948-47E5-A4C5-F3B4BB3AE36A}"/>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14741509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64369-784F-47D9-9468-B32C54F1E0B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8D9-9385-4C90-B920-748D2110971E}"/>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2B7FCB6-119C-49F2-B2F0-6D658722733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2ED14C1-C10A-46E7-8881-90961D6E6E4F}"/>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6" name="Footer Placeholder 5">
            <a:extLst>
              <a:ext uri="{FF2B5EF4-FFF2-40B4-BE49-F238E27FC236}">
                <a16:creationId xmlns:a16="http://schemas.microsoft.com/office/drawing/2014/main" id="{FB808EDA-2143-48F8-B27E-F4135297B34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660739A-2505-4E9A-8FFF-A4A7F3D0C45A}"/>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141589966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8540D-E201-47BF-87E8-2D5D8B0E42A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982D73-E0ED-44DE-8BCC-F9985A7988D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6DA36B72-6EDD-43CD-B995-97E935E9EBE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E50F079-C1C0-4107-92A4-699CDB460F41}"/>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6" name="Footer Placeholder 5">
            <a:extLst>
              <a:ext uri="{FF2B5EF4-FFF2-40B4-BE49-F238E27FC236}">
                <a16:creationId xmlns:a16="http://schemas.microsoft.com/office/drawing/2014/main" id="{D390274E-70DD-4415-8362-CCB97DE0D5D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1FE7DD0-3E05-487B-8B1D-33128C0E409B}"/>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99478870"/>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E3A36-0506-47B8-9314-8B002D418F9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93BDCA-4DAA-435A-A308-0F3CCE966B9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957ECB-FEFF-4FF7-BBF9-A7E7FB3BC6F4}"/>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D6315A5A-B46B-46DB-BCBD-B30BBB4C1F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9F3F327-D629-4086-9466-F8124901F081}"/>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3563276163"/>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0A0B18D-0D98-48B4-863C-C126690D541D}"/>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4729DE4-2546-48B3-989A-C2E27400D887}"/>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E69AC5-5FC1-4BE6-9DF3-1FA8357E56DE}"/>
              </a:ext>
            </a:extLst>
          </p:cNvPr>
          <p:cNvSpPr>
            <a:spLocks noGrp="1"/>
          </p:cNvSpPr>
          <p:nvPr>
            <p:ph type="dt" sz="half" idx="10"/>
          </p:nvPr>
        </p:nvSpPr>
        <p:spPr/>
        <p:txBody>
          <a:body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1DC81AE8-220E-4D06-8E1D-094E4006A98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484998D-3EB9-4BF7-A619-F926A9D535DB}"/>
              </a:ext>
            </a:extLst>
          </p:cNvPr>
          <p:cNvSpPr>
            <a:spLocks noGrp="1"/>
          </p:cNvSpPr>
          <p:nvPr>
            <p:ph type="sldNum" sz="quarter" idx="12"/>
          </p:nvPr>
        </p:nvSpPr>
        <p:spPr/>
        <p:txBody>
          <a:bodyPr/>
          <a:lstStyle/>
          <a:p>
            <a:fld id="{14A6110F-5F9F-4D34-B2E7-953CB699F2A1}" type="slidenum">
              <a:rPr lang="en-US" smtClean="0"/>
              <a:t>‹#›</a:t>
            </a:fld>
            <a:endParaRPr lang="en-US" dirty="0"/>
          </a:p>
        </p:txBody>
      </p:sp>
    </p:spTree>
    <p:extLst>
      <p:ext uri="{BB962C8B-B14F-4D97-AF65-F5344CB8AC3E}">
        <p14:creationId xmlns:p14="http://schemas.microsoft.com/office/powerpoint/2010/main" val="25023196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799445-40ED-48D3-B2B1-C8F15558B316}"/>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3A554D4-654F-4DF8-B2AD-AE1D3F3BFFC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2C3950D-83E3-4F6C-9CC9-40C355C4F8F0}"/>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5" name="Footer Placeholder 4">
            <a:extLst>
              <a:ext uri="{FF2B5EF4-FFF2-40B4-BE49-F238E27FC236}">
                <a16:creationId xmlns:a16="http://schemas.microsoft.com/office/drawing/2014/main" id="{1239C998-DD59-4AD4-9008-F4B06346894D}"/>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33B7F320-2671-41F1-ABCE-572DE95F499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22232043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03C29-F42F-4933-9235-DB77CDDB59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D753DFB-9BBF-4C1D-A9E6-8E2C9A75696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931AE0-A105-4E80-B9E5-C115C8DF1B29}"/>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5" name="Footer Placeholder 4">
            <a:extLst>
              <a:ext uri="{FF2B5EF4-FFF2-40B4-BE49-F238E27FC236}">
                <a16:creationId xmlns:a16="http://schemas.microsoft.com/office/drawing/2014/main" id="{D11198DE-9753-41AE-A60E-3A679DDFAF98}"/>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B1B08550-1FF5-40D7-8F6F-D1F4454D6F26}"/>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12044536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3C1B3-770E-4AFF-A0DC-EE2CE132B52E}"/>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9690816-0AFE-4997-9BDD-F1D41B26F0A1}"/>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AB45CC9E-13EC-403A-AAFF-F29896EE316B}"/>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5" name="Footer Placeholder 4">
            <a:extLst>
              <a:ext uri="{FF2B5EF4-FFF2-40B4-BE49-F238E27FC236}">
                <a16:creationId xmlns:a16="http://schemas.microsoft.com/office/drawing/2014/main" id="{19C121F9-F95F-42EB-AF0F-02D07B3EDC31}"/>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05C63CC9-935C-460D-9A8F-022C2AED294E}"/>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3209683558"/>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647C6-52D1-49B7-A7E3-B5F2C2C796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E1A66B9-CB9E-49A7-B9ED-A3D7FD23DCF7}"/>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8499B2-5B42-4E0B-AAB1-252EE05FB625}"/>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28EF423-D7F4-4664-9D6E-24E0AC665164}"/>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6" name="Footer Placeholder 5">
            <a:extLst>
              <a:ext uri="{FF2B5EF4-FFF2-40B4-BE49-F238E27FC236}">
                <a16:creationId xmlns:a16="http://schemas.microsoft.com/office/drawing/2014/main" id="{719E8507-B60C-448C-8A38-3C15ABA0D751}"/>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AC236122-EBF1-49C2-B7A4-5540F330D0C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2686558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B6670A1C-5853-4F65-B87B-13E828835D4C}"/>
              </a:ext>
            </a:extLst>
          </p:cNvPr>
          <p:cNvSpPr>
            <a:spLocks noGrp="1" noChangeArrowheads="1"/>
          </p:cNvSpPr>
          <p:nvPr>
            <p:ph type="dt" sz="half" idx="10"/>
          </p:nvPr>
        </p:nvSpPr>
        <p:spPr>
          <a:ln/>
        </p:spPr>
        <p:txBody>
          <a:bodyPr/>
          <a:lstStyle>
            <a:lvl1pPr>
              <a:defRPr/>
            </a:lvl1pPr>
          </a:lstStyle>
          <a:p>
            <a:pPr>
              <a:defRPr/>
            </a:pPr>
            <a:fld id="{31E3F35B-640D-4AFB-8C82-5D0AF18D5302}" type="datetime1">
              <a:rPr lang="en-US" altLang="en-US"/>
              <a:pPr>
                <a:defRPr/>
              </a:pPr>
              <a:t>1/14/2020</a:t>
            </a:fld>
            <a:endParaRPr lang="en-US" altLang="en-US" dirty="0"/>
          </a:p>
        </p:txBody>
      </p:sp>
      <p:sp>
        <p:nvSpPr>
          <p:cNvPr id="4" name="Rectangle 5">
            <a:extLst>
              <a:ext uri="{FF2B5EF4-FFF2-40B4-BE49-F238E27FC236}">
                <a16:creationId xmlns:a16="http://schemas.microsoft.com/office/drawing/2014/main" id="{F7637273-E3B4-46B8-9BB7-E419C019FCC0}"/>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a:extLst>
              <a:ext uri="{FF2B5EF4-FFF2-40B4-BE49-F238E27FC236}">
                <a16:creationId xmlns:a16="http://schemas.microsoft.com/office/drawing/2014/main" id="{F13D4C35-48EE-46F0-853B-E7ABAA965113}"/>
              </a:ext>
            </a:extLst>
          </p:cNvPr>
          <p:cNvSpPr>
            <a:spLocks noGrp="1" noChangeArrowheads="1"/>
          </p:cNvSpPr>
          <p:nvPr>
            <p:ph type="sldNum" sz="quarter" idx="12"/>
          </p:nvPr>
        </p:nvSpPr>
        <p:spPr>
          <a:ln/>
        </p:spPr>
        <p:txBody>
          <a:bodyPr/>
          <a:lstStyle>
            <a:lvl1pPr>
              <a:defRPr/>
            </a:lvl1pPr>
          </a:lstStyle>
          <a:p>
            <a:pPr>
              <a:defRPr/>
            </a:pPr>
            <a:fld id="{6A5FF4D6-23E8-427D-8B66-72CDE863FF3C}" type="slidenum">
              <a:rPr lang="en-US" altLang="en-US"/>
              <a:pPr>
                <a:defRPr/>
              </a:pPr>
              <a:t>‹#›</a:t>
            </a:fld>
            <a:endParaRPr lang="en-US" altLang="en-US" dirty="0"/>
          </a:p>
        </p:txBody>
      </p:sp>
    </p:spTree>
    <p:extLst>
      <p:ext uri="{BB962C8B-B14F-4D97-AF65-F5344CB8AC3E}">
        <p14:creationId xmlns:p14="http://schemas.microsoft.com/office/powerpoint/2010/main" val="375261421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BC3F7-009A-43D1-A9A8-051326644CF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28D0FA-DF8D-40AD-9CA3-9C9516D9382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3A250FD-2C40-4366-A988-B456EB115005}"/>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4FAD6A3-F497-43DC-98CC-40E4FD19955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9F45EFA-E0E9-4AFE-8F4B-C152064C86BC}"/>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EC6089B-9B85-4C57-A24F-89D8491458D3}"/>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8" name="Footer Placeholder 7">
            <a:extLst>
              <a:ext uri="{FF2B5EF4-FFF2-40B4-BE49-F238E27FC236}">
                <a16:creationId xmlns:a16="http://schemas.microsoft.com/office/drawing/2014/main" id="{0B95854A-EA49-49A8-8C7F-F09BB7329896}"/>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9" name="Slide Number Placeholder 8">
            <a:extLst>
              <a:ext uri="{FF2B5EF4-FFF2-40B4-BE49-F238E27FC236}">
                <a16:creationId xmlns:a16="http://schemas.microsoft.com/office/drawing/2014/main" id="{608899AA-10FF-404B-8C64-D55277C7D741}"/>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2646775146"/>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8C4D7E-79B7-42FA-BE59-CB8B5D525A2F}"/>
              </a:ext>
            </a:extLst>
          </p:cNvPr>
          <p:cNvSpPr>
            <a:spLocks noGrp="1"/>
          </p:cNvSpPr>
          <p:nvPr>
            <p:ph type="title"/>
          </p:nvPr>
        </p:nvSpPr>
        <p:spPr>
          <a:xfrm>
            <a:off x="1508760" y="1215517"/>
            <a:ext cx="7006590" cy="1325563"/>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8E645D21-A403-41FE-B96A-26E53F1D58EF}"/>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5" name="Slide Number Placeholder 4">
            <a:extLst>
              <a:ext uri="{FF2B5EF4-FFF2-40B4-BE49-F238E27FC236}">
                <a16:creationId xmlns:a16="http://schemas.microsoft.com/office/drawing/2014/main" id="{FEAAA426-0E69-47FB-A7C6-76BB20D923AB}"/>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pic>
        <p:nvPicPr>
          <p:cNvPr id="6" name="Graphic 5">
            <a:extLst>
              <a:ext uri="{FF2B5EF4-FFF2-40B4-BE49-F238E27FC236}">
                <a16:creationId xmlns:a16="http://schemas.microsoft.com/office/drawing/2014/main" id="{07340253-646C-4A2D-94F3-9149D4CD8BA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6617970" y="241512"/>
            <a:ext cx="2032254" cy="786394"/>
          </a:xfrm>
          <a:prstGeom prst="rect">
            <a:avLst/>
          </a:prstGeom>
        </p:spPr>
      </p:pic>
    </p:spTree>
    <p:extLst>
      <p:ext uri="{BB962C8B-B14F-4D97-AF65-F5344CB8AC3E}">
        <p14:creationId xmlns:p14="http://schemas.microsoft.com/office/powerpoint/2010/main" val="2144861179"/>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BDF3EC-0037-478D-A6F8-EFAF71838D3E}"/>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3" name="Footer Placeholder 2">
            <a:extLst>
              <a:ext uri="{FF2B5EF4-FFF2-40B4-BE49-F238E27FC236}">
                <a16:creationId xmlns:a16="http://schemas.microsoft.com/office/drawing/2014/main" id="{8845E135-6F74-439C-BF34-0070D11D56C4}"/>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4" name="Slide Number Placeholder 3">
            <a:extLst>
              <a:ext uri="{FF2B5EF4-FFF2-40B4-BE49-F238E27FC236}">
                <a16:creationId xmlns:a16="http://schemas.microsoft.com/office/drawing/2014/main" id="{E937DE04-C85F-400F-A1E2-BF2F6EC91170}"/>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470954953"/>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8DE80-FF0B-4B53-9509-238638C8890E}"/>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B746FCC-0DF0-4BAC-8261-5D901CE0BFC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8435F0D-BA65-47C4-BF21-1498BEA82B5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919EC6-9A10-4D82-9126-9B9021033A23}"/>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6" name="Footer Placeholder 5">
            <a:extLst>
              <a:ext uri="{FF2B5EF4-FFF2-40B4-BE49-F238E27FC236}">
                <a16:creationId xmlns:a16="http://schemas.microsoft.com/office/drawing/2014/main" id="{264E9F13-D5CE-4AA8-95FC-F95333BA6FC9}"/>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DE7B508E-E5CD-493D-9CBC-90F079F3F3DA}"/>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6005102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7EFC57-EEAA-4676-B792-FBAFFEBF96F6}"/>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46D39D-B42A-4FED-944C-B076E82546D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B69F90E-811E-4A63-A9A5-446949BBB23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F668C31-9984-40B6-B3F9-BA3908F1CF24}"/>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6" name="Footer Placeholder 5">
            <a:extLst>
              <a:ext uri="{FF2B5EF4-FFF2-40B4-BE49-F238E27FC236}">
                <a16:creationId xmlns:a16="http://schemas.microsoft.com/office/drawing/2014/main" id="{6A8AB66D-FB9E-46F2-840A-F69BB2CFA279}"/>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9F2961C2-E943-4EA5-BE72-65AF18979964}"/>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4263822732"/>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1E645F-FD8E-4561-A269-F465C4E864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D8C826-8CEE-4123-9C49-D2B72E9FD7B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6BB8A-9074-4209-99F6-858F3488E7B0}"/>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5" name="Footer Placeholder 4">
            <a:extLst>
              <a:ext uri="{FF2B5EF4-FFF2-40B4-BE49-F238E27FC236}">
                <a16:creationId xmlns:a16="http://schemas.microsoft.com/office/drawing/2014/main" id="{DB42861C-CFEB-4808-8570-34FAE899CE7F}"/>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152E9FA7-D009-4AB1-B98D-8420430B4F7E}"/>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388175732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8987E0-4651-4C16-90E0-6A0624499DA3}"/>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D6E435E-F54E-49DD-B979-EAD1841A18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2C2137F-79B9-49BD-94E1-29F5BC597B59}"/>
              </a:ext>
            </a:extLst>
          </p:cNvPr>
          <p:cNvSpPr>
            <a:spLocks noGrp="1"/>
          </p:cNvSpPr>
          <p:nvPr>
            <p:ph type="dt" sz="half" idx="10"/>
          </p:nvPr>
        </p:nvSpPr>
        <p:spPr>
          <a:xfrm>
            <a:off x="628650" y="6356350"/>
            <a:ext cx="2057400" cy="365125"/>
          </a:xfrm>
          <a:prstGeom prst="rect">
            <a:avLst/>
          </a:prstGeom>
        </p:spPr>
        <p:txBody>
          <a:bodyPr/>
          <a:lstStyle/>
          <a:p>
            <a:fld id="{0BACEA76-A330-430D-AE1C-8FFDDA904E36}" type="datetimeFigureOut">
              <a:rPr lang="en-US" smtClean="0"/>
              <a:t>1/14/2020</a:t>
            </a:fld>
            <a:endParaRPr lang="en-US" dirty="0"/>
          </a:p>
        </p:txBody>
      </p:sp>
      <p:sp>
        <p:nvSpPr>
          <p:cNvPr id="5" name="Footer Placeholder 4">
            <a:extLst>
              <a:ext uri="{FF2B5EF4-FFF2-40B4-BE49-F238E27FC236}">
                <a16:creationId xmlns:a16="http://schemas.microsoft.com/office/drawing/2014/main" id="{C18C3DF4-4668-4424-A12A-33699F18C18D}"/>
              </a:ext>
            </a:extLst>
          </p:cNvPr>
          <p:cNvSpPr>
            <a:spLocks noGrp="1"/>
          </p:cNvSpPr>
          <p:nvPr>
            <p:ph type="ftr" sz="quarter" idx="11"/>
          </p:nvPr>
        </p:nvSpPr>
        <p:spPr>
          <a:xfrm>
            <a:off x="3028950" y="6356350"/>
            <a:ext cx="30861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600CA878-313A-42B4-9F7B-FD43BA5BC8AC}"/>
              </a:ext>
            </a:extLst>
          </p:cNvPr>
          <p:cNvSpPr>
            <a:spLocks noGrp="1"/>
          </p:cNvSpPr>
          <p:nvPr>
            <p:ph type="sldNum" sz="quarter" idx="12"/>
          </p:nvPr>
        </p:nvSpPr>
        <p:spPr>
          <a:xfrm>
            <a:off x="6457950" y="6356350"/>
            <a:ext cx="2057400" cy="365125"/>
          </a:xfrm>
          <a:prstGeom prst="rect">
            <a:avLst/>
          </a:prstGeom>
        </p:spPr>
        <p:txBody>
          <a:bodyPr/>
          <a:lstStyle/>
          <a:p>
            <a:fld id="{7DF3BF2D-DC21-4191-BA6B-7611E43DF99C}" type="slidenum">
              <a:rPr lang="en-US" smtClean="0"/>
              <a:t>‹#›</a:t>
            </a:fld>
            <a:endParaRPr lang="en-US" dirty="0"/>
          </a:p>
        </p:txBody>
      </p:sp>
    </p:spTree>
    <p:extLst>
      <p:ext uri="{BB962C8B-B14F-4D97-AF65-F5344CB8AC3E}">
        <p14:creationId xmlns:p14="http://schemas.microsoft.com/office/powerpoint/2010/main" val="3562326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EC63A98-B111-4BEB-B3AE-71A69EA4C362}"/>
              </a:ext>
            </a:extLst>
          </p:cNvPr>
          <p:cNvSpPr>
            <a:spLocks noGrp="1" noChangeArrowheads="1"/>
          </p:cNvSpPr>
          <p:nvPr>
            <p:ph type="dt" sz="half" idx="10"/>
          </p:nvPr>
        </p:nvSpPr>
        <p:spPr>
          <a:ln/>
        </p:spPr>
        <p:txBody>
          <a:bodyPr/>
          <a:lstStyle>
            <a:lvl1pPr>
              <a:defRPr/>
            </a:lvl1pPr>
          </a:lstStyle>
          <a:p>
            <a:pPr>
              <a:defRPr/>
            </a:pPr>
            <a:fld id="{8A4D72EE-3477-4A24-9020-326B5AFAFE63}" type="datetime1">
              <a:rPr lang="en-US" altLang="en-US"/>
              <a:pPr>
                <a:defRPr/>
              </a:pPr>
              <a:t>1/14/2020</a:t>
            </a:fld>
            <a:endParaRPr lang="en-US" altLang="en-US" dirty="0"/>
          </a:p>
        </p:txBody>
      </p:sp>
      <p:sp>
        <p:nvSpPr>
          <p:cNvPr id="3" name="Rectangle 5">
            <a:extLst>
              <a:ext uri="{FF2B5EF4-FFF2-40B4-BE49-F238E27FC236}">
                <a16:creationId xmlns:a16="http://schemas.microsoft.com/office/drawing/2014/main" id="{F4E23A61-CC65-4FB1-86E5-46278C4BDFC2}"/>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a:extLst>
              <a:ext uri="{FF2B5EF4-FFF2-40B4-BE49-F238E27FC236}">
                <a16:creationId xmlns:a16="http://schemas.microsoft.com/office/drawing/2014/main" id="{DE21B1ED-E1FB-4F62-9258-20F3823E3AD3}"/>
              </a:ext>
            </a:extLst>
          </p:cNvPr>
          <p:cNvSpPr>
            <a:spLocks noGrp="1" noChangeArrowheads="1"/>
          </p:cNvSpPr>
          <p:nvPr>
            <p:ph type="sldNum" sz="quarter" idx="12"/>
          </p:nvPr>
        </p:nvSpPr>
        <p:spPr>
          <a:ln/>
        </p:spPr>
        <p:txBody>
          <a:bodyPr/>
          <a:lstStyle>
            <a:lvl1pPr>
              <a:defRPr/>
            </a:lvl1pPr>
          </a:lstStyle>
          <a:p>
            <a:pPr>
              <a:defRPr/>
            </a:pPr>
            <a:fld id="{E3AC453F-C43B-4F70-BD03-33249A0C7FDF}" type="slidenum">
              <a:rPr lang="en-US" altLang="en-US"/>
              <a:pPr>
                <a:defRPr/>
              </a:pPr>
              <a:t>‹#›</a:t>
            </a:fld>
            <a:endParaRPr lang="en-US" altLang="en-US" dirty="0"/>
          </a:p>
        </p:txBody>
      </p:sp>
    </p:spTree>
    <p:extLst>
      <p:ext uri="{BB962C8B-B14F-4D97-AF65-F5344CB8AC3E}">
        <p14:creationId xmlns:p14="http://schemas.microsoft.com/office/powerpoint/2010/main" val="526975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CC9AC367-EA3D-4F6C-BB5A-3B91613F338C}"/>
              </a:ext>
            </a:extLst>
          </p:cNvPr>
          <p:cNvSpPr>
            <a:spLocks noGrp="1" noChangeArrowheads="1"/>
          </p:cNvSpPr>
          <p:nvPr>
            <p:ph type="dt" sz="half" idx="10"/>
          </p:nvPr>
        </p:nvSpPr>
        <p:spPr>
          <a:ln/>
        </p:spPr>
        <p:txBody>
          <a:bodyPr/>
          <a:lstStyle>
            <a:lvl1pPr>
              <a:defRPr/>
            </a:lvl1pPr>
          </a:lstStyle>
          <a:p>
            <a:pPr>
              <a:defRPr/>
            </a:pPr>
            <a:fld id="{8E33441E-98ED-466F-8718-487627034F92}" type="datetime1">
              <a:rPr lang="en-US" altLang="en-US"/>
              <a:pPr>
                <a:defRPr/>
              </a:pPr>
              <a:t>1/14/2020</a:t>
            </a:fld>
            <a:endParaRPr lang="en-US" altLang="en-US" dirty="0"/>
          </a:p>
        </p:txBody>
      </p:sp>
      <p:sp>
        <p:nvSpPr>
          <p:cNvPr id="6" name="Rectangle 5">
            <a:extLst>
              <a:ext uri="{FF2B5EF4-FFF2-40B4-BE49-F238E27FC236}">
                <a16:creationId xmlns:a16="http://schemas.microsoft.com/office/drawing/2014/main" id="{ABF846EA-DEB3-4C5E-A7F2-AB5FFBEF3345}"/>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2BB01657-7D38-421C-A919-E6808A596A69}"/>
              </a:ext>
            </a:extLst>
          </p:cNvPr>
          <p:cNvSpPr>
            <a:spLocks noGrp="1" noChangeArrowheads="1"/>
          </p:cNvSpPr>
          <p:nvPr>
            <p:ph type="sldNum" sz="quarter" idx="12"/>
          </p:nvPr>
        </p:nvSpPr>
        <p:spPr>
          <a:ln/>
        </p:spPr>
        <p:txBody>
          <a:bodyPr/>
          <a:lstStyle>
            <a:lvl1pPr>
              <a:defRPr/>
            </a:lvl1pPr>
          </a:lstStyle>
          <a:p>
            <a:pPr>
              <a:defRPr/>
            </a:pPr>
            <a:fld id="{2A50B649-6321-4782-9410-82712E0CD633}" type="slidenum">
              <a:rPr lang="en-US" altLang="en-US"/>
              <a:pPr>
                <a:defRPr/>
              </a:pPr>
              <a:t>‹#›</a:t>
            </a:fld>
            <a:endParaRPr lang="en-US" altLang="en-US" dirty="0"/>
          </a:p>
        </p:txBody>
      </p:sp>
    </p:spTree>
    <p:extLst>
      <p:ext uri="{BB962C8B-B14F-4D97-AF65-F5344CB8AC3E}">
        <p14:creationId xmlns:p14="http://schemas.microsoft.com/office/powerpoint/2010/main" val="137178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F0C1A58E-9A3B-4FA2-8AC8-AD31FA13456E}"/>
              </a:ext>
            </a:extLst>
          </p:cNvPr>
          <p:cNvSpPr>
            <a:spLocks noGrp="1" noChangeArrowheads="1"/>
          </p:cNvSpPr>
          <p:nvPr>
            <p:ph type="dt" sz="half" idx="10"/>
          </p:nvPr>
        </p:nvSpPr>
        <p:spPr>
          <a:ln/>
        </p:spPr>
        <p:txBody>
          <a:bodyPr/>
          <a:lstStyle>
            <a:lvl1pPr>
              <a:defRPr/>
            </a:lvl1pPr>
          </a:lstStyle>
          <a:p>
            <a:pPr>
              <a:defRPr/>
            </a:pPr>
            <a:fld id="{F5FDA60C-F0EE-4F85-80BA-D9FB8F3C6858}" type="datetime1">
              <a:rPr lang="en-US" altLang="en-US"/>
              <a:pPr>
                <a:defRPr/>
              </a:pPr>
              <a:t>1/14/2020</a:t>
            </a:fld>
            <a:endParaRPr lang="en-US" altLang="en-US" dirty="0"/>
          </a:p>
        </p:txBody>
      </p:sp>
      <p:sp>
        <p:nvSpPr>
          <p:cNvPr id="6" name="Rectangle 5">
            <a:extLst>
              <a:ext uri="{FF2B5EF4-FFF2-40B4-BE49-F238E27FC236}">
                <a16:creationId xmlns:a16="http://schemas.microsoft.com/office/drawing/2014/main" id="{A357BD56-374F-4C5D-9381-C38557981A2D}"/>
              </a:ext>
            </a:extLst>
          </p:cNvPr>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a:extLst>
              <a:ext uri="{FF2B5EF4-FFF2-40B4-BE49-F238E27FC236}">
                <a16:creationId xmlns:a16="http://schemas.microsoft.com/office/drawing/2014/main" id="{8961B144-0D87-42F5-B752-C1ED407AA054}"/>
              </a:ext>
            </a:extLst>
          </p:cNvPr>
          <p:cNvSpPr>
            <a:spLocks noGrp="1" noChangeArrowheads="1"/>
          </p:cNvSpPr>
          <p:nvPr>
            <p:ph type="sldNum" sz="quarter" idx="12"/>
          </p:nvPr>
        </p:nvSpPr>
        <p:spPr>
          <a:ln/>
        </p:spPr>
        <p:txBody>
          <a:bodyPr/>
          <a:lstStyle>
            <a:lvl1pPr>
              <a:defRPr/>
            </a:lvl1pPr>
          </a:lstStyle>
          <a:p>
            <a:pPr>
              <a:defRPr/>
            </a:pPr>
            <a:fld id="{852C76F5-ADD1-4551-86B7-88C2F55A8C9E}" type="slidenum">
              <a:rPr lang="en-US" altLang="en-US"/>
              <a:pPr>
                <a:defRPr/>
              </a:pPr>
              <a:t>‹#›</a:t>
            </a:fld>
            <a:endParaRPr lang="en-US" altLang="en-US" dirty="0"/>
          </a:p>
        </p:txBody>
      </p:sp>
    </p:spTree>
    <p:extLst>
      <p:ext uri="{BB962C8B-B14F-4D97-AF65-F5344CB8AC3E}">
        <p14:creationId xmlns:p14="http://schemas.microsoft.com/office/powerpoint/2010/main" val="11874759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sv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image" Target="../media/image4.sv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6.sv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7.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sv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8.sv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9.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6" Type="http://schemas.openxmlformats.org/officeDocument/2006/relationships/image" Target="../media/image4.sv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0.svg"/></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13" Type="http://schemas.openxmlformats.org/officeDocument/2006/relationships/image" Target="../media/image11.png"/><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6" Type="http://schemas.openxmlformats.org/officeDocument/2006/relationships/image" Target="../media/image4.svg"/><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5" Type="http://schemas.openxmlformats.org/officeDocument/2006/relationships/image" Target="../media/image3.png"/><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 Id="rId14" Type="http://schemas.openxmlformats.org/officeDocument/2006/relationships/image" Target="../media/image1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1" name="Rectangle 2">
            <a:extLst>
              <a:ext uri="{FF2B5EF4-FFF2-40B4-BE49-F238E27FC236}">
                <a16:creationId xmlns:a16="http://schemas.microsoft.com/office/drawing/2014/main" id="{2BA63E8D-3877-45E1-8AF7-9E5803B5EC74}"/>
              </a:ext>
            </a:extLst>
          </p:cNvPr>
          <p:cNvSpPr>
            <a:spLocks noGrp="1" noChangeArrowheads="1"/>
          </p:cNvSpPr>
          <p:nvPr>
            <p:ph type="title"/>
          </p:nvPr>
        </p:nvSpPr>
        <p:spPr bwMode="auto">
          <a:xfrm>
            <a:off x="457200" y="1392920"/>
            <a:ext cx="60960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a:extLst>
              <a:ext uri="{FF2B5EF4-FFF2-40B4-BE49-F238E27FC236}">
                <a16:creationId xmlns:a16="http://schemas.microsoft.com/office/drawing/2014/main" id="{BA56E85E-EB47-4E0A-94CE-F02A094E668E}"/>
              </a:ext>
            </a:extLst>
          </p:cNvPr>
          <p:cNvSpPr>
            <a:spLocks noGrp="1" noChangeArrowheads="1"/>
          </p:cNvSpPr>
          <p:nvPr>
            <p:ph type="body" idx="1"/>
          </p:nvPr>
        </p:nvSpPr>
        <p:spPr bwMode="auto">
          <a:xfrm>
            <a:off x="457200" y="2843784"/>
            <a:ext cx="8229600" cy="3282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0964" name="Rectangle 4">
            <a:extLst>
              <a:ext uri="{FF2B5EF4-FFF2-40B4-BE49-F238E27FC236}">
                <a16:creationId xmlns:a16="http://schemas.microsoft.com/office/drawing/2014/main" id="{4DC304F2-37AC-4D20-ACE5-BA2FD7326C9D}"/>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400" smtClean="0"/>
            </a:lvl1pPr>
          </a:lstStyle>
          <a:p>
            <a:pPr>
              <a:defRPr/>
            </a:pPr>
            <a:fld id="{12A4C1DC-3A76-4F8B-ADDA-11074870AF6E}" type="datetime1">
              <a:rPr lang="en-US" altLang="en-US"/>
              <a:pPr>
                <a:defRPr/>
              </a:pPr>
              <a:t>1/14/2020</a:t>
            </a:fld>
            <a:endParaRPr lang="en-US" altLang="en-US" dirty="0"/>
          </a:p>
        </p:txBody>
      </p:sp>
      <p:sp>
        <p:nvSpPr>
          <p:cNvPr id="40965" name="Rectangle 5">
            <a:extLst>
              <a:ext uri="{FF2B5EF4-FFF2-40B4-BE49-F238E27FC236}">
                <a16:creationId xmlns:a16="http://schemas.microsoft.com/office/drawing/2014/main" id="{7A47F915-B179-4D5D-B548-F0B70747EDFC}"/>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0" hangingPunct="0">
              <a:defRPr sz="1400"/>
            </a:lvl1pPr>
          </a:lstStyle>
          <a:p>
            <a:pPr>
              <a:defRPr/>
            </a:pPr>
            <a:endParaRPr lang="en-US" altLang="en-US" dirty="0"/>
          </a:p>
        </p:txBody>
      </p:sp>
      <p:sp>
        <p:nvSpPr>
          <p:cNvPr id="40966" name="Rectangle 6">
            <a:extLst>
              <a:ext uri="{FF2B5EF4-FFF2-40B4-BE49-F238E27FC236}">
                <a16:creationId xmlns:a16="http://schemas.microsoft.com/office/drawing/2014/main" id="{39ABE0F3-C5D4-428D-ACBB-0BC9B095560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400" smtClean="0"/>
            </a:lvl1pPr>
          </a:lstStyle>
          <a:p>
            <a:pPr>
              <a:defRPr/>
            </a:pPr>
            <a:fld id="{F41422D8-0A76-45CC-B963-B02C1E9D7CED}" type="slidenum">
              <a:rPr lang="en-US" altLang="en-US"/>
              <a:pPr>
                <a:defRPr/>
              </a:pPr>
              <a:t>‹#›</a:t>
            </a:fld>
            <a:endParaRPr lang="en-US" altLang="en-US" dirty="0"/>
          </a:p>
        </p:txBody>
      </p:sp>
      <p:pic>
        <p:nvPicPr>
          <p:cNvPr id="2" name="Graphic 1">
            <a:extLst>
              <a:ext uri="{FF2B5EF4-FFF2-40B4-BE49-F238E27FC236}">
                <a16:creationId xmlns:a16="http://schemas.microsoft.com/office/drawing/2014/main" id="{5A5ACDA9-529A-42C2-A376-193C6E463E6C}"/>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5532179" y="0"/>
            <a:ext cx="3611821" cy="6858000"/>
          </a:xfrm>
          <a:prstGeom prst="rect">
            <a:avLst/>
          </a:prstGeom>
        </p:spPr>
      </p:pic>
      <p:pic>
        <p:nvPicPr>
          <p:cNvPr id="3" name="Graphic 2">
            <a:extLst>
              <a:ext uri="{FF2B5EF4-FFF2-40B4-BE49-F238E27FC236}">
                <a16:creationId xmlns:a16="http://schemas.microsoft.com/office/drawing/2014/main" id="{62A32E60-440D-46A0-B22C-EA3256AEEB56}"/>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400050" y="237333"/>
            <a:ext cx="2032254" cy="786394"/>
          </a:xfrm>
          <a:prstGeom prst="rect">
            <a:avLst/>
          </a:prstGeom>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rtl="0" eaLnBrk="0" fontAlgn="base" hangingPunct="0">
        <a:spcBef>
          <a:spcPct val="0"/>
        </a:spcBef>
        <a:spcAft>
          <a:spcPct val="0"/>
        </a:spcAft>
        <a:defRPr sz="3400" kern="1200">
          <a:solidFill>
            <a:schemeClr val="tx2"/>
          </a:solidFill>
          <a:latin typeface="+mj-lt"/>
          <a:ea typeface="+mj-ea"/>
          <a:cs typeface="+mj-cs"/>
        </a:defRPr>
      </a:lvl1pPr>
      <a:lvl2pPr algn="l" rtl="0" eaLnBrk="0" fontAlgn="base" hangingPunct="0">
        <a:spcBef>
          <a:spcPct val="0"/>
        </a:spcBef>
        <a:spcAft>
          <a:spcPct val="0"/>
        </a:spcAft>
        <a:defRPr sz="3400">
          <a:solidFill>
            <a:schemeClr val="tx2"/>
          </a:solidFill>
          <a:latin typeface="Arial" panose="020B0604020202020204" pitchFamily="34" charset="0"/>
        </a:defRPr>
      </a:lvl2pPr>
      <a:lvl3pPr algn="l" rtl="0" eaLnBrk="0" fontAlgn="base" hangingPunct="0">
        <a:spcBef>
          <a:spcPct val="0"/>
        </a:spcBef>
        <a:spcAft>
          <a:spcPct val="0"/>
        </a:spcAft>
        <a:defRPr sz="3400">
          <a:solidFill>
            <a:schemeClr val="tx2"/>
          </a:solidFill>
          <a:latin typeface="Arial" panose="020B0604020202020204" pitchFamily="34" charset="0"/>
        </a:defRPr>
      </a:lvl3pPr>
      <a:lvl4pPr algn="l" rtl="0" eaLnBrk="0" fontAlgn="base" hangingPunct="0">
        <a:spcBef>
          <a:spcPct val="0"/>
        </a:spcBef>
        <a:spcAft>
          <a:spcPct val="0"/>
        </a:spcAft>
        <a:defRPr sz="3400">
          <a:solidFill>
            <a:schemeClr val="tx2"/>
          </a:solidFill>
          <a:latin typeface="Arial" panose="020B0604020202020204" pitchFamily="34" charset="0"/>
        </a:defRPr>
      </a:lvl4pPr>
      <a:lvl5pPr algn="l" rtl="0" eaLnBrk="0" fontAlgn="base" hangingPunct="0">
        <a:spcBef>
          <a:spcPct val="0"/>
        </a:spcBef>
        <a:spcAft>
          <a:spcPct val="0"/>
        </a:spcAft>
        <a:defRPr sz="3400">
          <a:solidFill>
            <a:schemeClr val="tx2"/>
          </a:solidFill>
          <a:latin typeface="Arial" panose="020B0604020202020204" pitchFamily="34" charset="0"/>
        </a:defRPr>
      </a:lvl5pPr>
      <a:lvl6pPr marL="457200" algn="l" rtl="0" fontAlgn="base">
        <a:spcBef>
          <a:spcPct val="0"/>
        </a:spcBef>
        <a:spcAft>
          <a:spcPct val="0"/>
        </a:spcAft>
        <a:defRPr sz="3400">
          <a:solidFill>
            <a:schemeClr val="tx2"/>
          </a:solidFill>
          <a:latin typeface="Arial" panose="020B0604020202020204" pitchFamily="34" charset="0"/>
        </a:defRPr>
      </a:lvl6pPr>
      <a:lvl7pPr marL="914400" algn="l" rtl="0" fontAlgn="base">
        <a:spcBef>
          <a:spcPct val="0"/>
        </a:spcBef>
        <a:spcAft>
          <a:spcPct val="0"/>
        </a:spcAft>
        <a:defRPr sz="3400">
          <a:solidFill>
            <a:schemeClr val="tx2"/>
          </a:solidFill>
          <a:latin typeface="Arial" panose="020B0604020202020204" pitchFamily="34" charset="0"/>
        </a:defRPr>
      </a:lvl7pPr>
      <a:lvl8pPr marL="1371600" algn="l" rtl="0" fontAlgn="base">
        <a:spcBef>
          <a:spcPct val="0"/>
        </a:spcBef>
        <a:spcAft>
          <a:spcPct val="0"/>
        </a:spcAft>
        <a:defRPr sz="3400">
          <a:solidFill>
            <a:schemeClr val="tx2"/>
          </a:solidFill>
          <a:latin typeface="Arial" panose="020B0604020202020204" pitchFamily="34" charset="0"/>
        </a:defRPr>
      </a:lvl8pPr>
      <a:lvl9pPr marL="1828800" algn="l" rtl="0" fontAlgn="base">
        <a:spcBef>
          <a:spcPct val="0"/>
        </a:spcBef>
        <a:spcAft>
          <a:spcPct val="0"/>
        </a:spcAft>
        <a:defRPr sz="3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0B57D2A-55C0-459F-879B-570CC835C81E}"/>
              </a:ext>
            </a:extLst>
          </p:cNvPr>
          <p:cNvSpPr>
            <a:spLocks noGrp="1"/>
          </p:cNvSpPr>
          <p:nvPr>
            <p:ph type="title"/>
          </p:nvPr>
        </p:nvSpPr>
        <p:spPr>
          <a:xfrm>
            <a:off x="628650" y="1288669"/>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EC7D5D0-E19C-4600-8230-2FEC7DB43A9A}"/>
              </a:ext>
            </a:extLst>
          </p:cNvPr>
          <p:cNvSpPr>
            <a:spLocks noGrp="1"/>
          </p:cNvSpPr>
          <p:nvPr>
            <p:ph type="body" idx="1"/>
          </p:nvPr>
        </p:nvSpPr>
        <p:spPr>
          <a:xfrm>
            <a:off x="628650" y="2807209"/>
            <a:ext cx="7886700" cy="258002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EBDC2E4-79D5-4B8C-87D9-103BE795A3D2}"/>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56BA3B-EF6C-4B02-93CE-C36F4DF92496}" type="datetimeFigureOut">
              <a:rPr lang="en-US" smtClean="0"/>
              <a:t>1/14/2020</a:t>
            </a:fld>
            <a:endParaRPr lang="en-US" dirty="0"/>
          </a:p>
        </p:txBody>
      </p:sp>
      <p:sp>
        <p:nvSpPr>
          <p:cNvPr id="5" name="Footer Placeholder 4">
            <a:extLst>
              <a:ext uri="{FF2B5EF4-FFF2-40B4-BE49-F238E27FC236}">
                <a16:creationId xmlns:a16="http://schemas.microsoft.com/office/drawing/2014/main" id="{5883AFDD-096C-4D2B-939B-65FF4CE1C1A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249D3E8-F8B9-4E80-BBBD-27C972F727B3}"/>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00FC08-1686-4295-9710-A23BE79DFD35}" type="slidenum">
              <a:rPr lang="en-US" smtClean="0"/>
              <a:t>‹#›</a:t>
            </a:fld>
            <a:endParaRPr lang="en-US" dirty="0"/>
          </a:p>
        </p:txBody>
      </p:sp>
      <p:pic>
        <p:nvPicPr>
          <p:cNvPr id="7" name="Graphic 6">
            <a:extLst>
              <a:ext uri="{FF2B5EF4-FFF2-40B4-BE49-F238E27FC236}">
                <a16:creationId xmlns:a16="http://schemas.microsoft.com/office/drawing/2014/main" id="{07F0EF11-300D-4554-889E-E1CA40E3303F}"/>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5523759"/>
            <a:ext cx="9144000" cy="1334241"/>
          </a:xfrm>
          <a:prstGeom prst="rect">
            <a:avLst/>
          </a:prstGeom>
        </p:spPr>
      </p:pic>
      <p:pic>
        <p:nvPicPr>
          <p:cNvPr id="8" name="Graphic 7">
            <a:extLst>
              <a:ext uri="{FF2B5EF4-FFF2-40B4-BE49-F238E27FC236}">
                <a16:creationId xmlns:a16="http://schemas.microsoft.com/office/drawing/2014/main" id="{18765D9D-02BE-4FF4-A6D3-1872B950A07B}"/>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400050" y="237333"/>
            <a:ext cx="2032254" cy="786394"/>
          </a:xfrm>
          <a:prstGeom prst="rect">
            <a:avLst/>
          </a:prstGeom>
        </p:spPr>
      </p:pic>
    </p:spTree>
    <p:extLst>
      <p:ext uri="{BB962C8B-B14F-4D97-AF65-F5344CB8AC3E}">
        <p14:creationId xmlns:p14="http://schemas.microsoft.com/office/powerpoint/2010/main" val="974369797"/>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224C8F-1184-43CA-8290-BE9FFBC1DD6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39B00E3-78F0-44D5-BCAA-B76E8FFFB6E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E7A386-F818-4C95-B206-AD7A7BE9B99B}"/>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B634BA-E5E1-410F-AB0A-AF4EB339D771}" type="datetimeFigureOut">
              <a:rPr lang="en-US" smtClean="0"/>
              <a:t>1/14/2020</a:t>
            </a:fld>
            <a:endParaRPr lang="en-US" dirty="0"/>
          </a:p>
        </p:txBody>
      </p:sp>
      <p:sp>
        <p:nvSpPr>
          <p:cNvPr id="5" name="Footer Placeholder 4">
            <a:extLst>
              <a:ext uri="{FF2B5EF4-FFF2-40B4-BE49-F238E27FC236}">
                <a16:creationId xmlns:a16="http://schemas.microsoft.com/office/drawing/2014/main" id="{37080B6B-232C-4FC7-BC3D-B22212808B55}"/>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882025C-E55D-4EE6-B0B8-F8D3881AC138}"/>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6A1BB6-1A57-4B3A-B6A0-4F2971A94C84}" type="slidenum">
              <a:rPr lang="en-US" smtClean="0"/>
              <a:t>‹#›</a:t>
            </a:fld>
            <a:endParaRPr lang="en-US" dirty="0"/>
          </a:p>
        </p:txBody>
      </p:sp>
      <p:pic>
        <p:nvPicPr>
          <p:cNvPr id="7" name="Graphic 6">
            <a:extLst>
              <a:ext uri="{FF2B5EF4-FFF2-40B4-BE49-F238E27FC236}">
                <a16:creationId xmlns:a16="http://schemas.microsoft.com/office/drawing/2014/main" id="{ADB0B3FA-9DF4-45A9-9B01-4DED10B66903}"/>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0"/>
            <a:ext cx="9144000" cy="1022918"/>
          </a:xfrm>
          <a:prstGeom prst="rect">
            <a:avLst/>
          </a:prstGeom>
        </p:spPr>
      </p:pic>
      <p:pic>
        <p:nvPicPr>
          <p:cNvPr id="8" name="Graphic 7">
            <a:extLst>
              <a:ext uri="{FF2B5EF4-FFF2-40B4-BE49-F238E27FC236}">
                <a16:creationId xmlns:a16="http://schemas.microsoft.com/office/drawing/2014/main" id="{EF7503AC-488C-4298-8C7F-B635EDDB79C6}"/>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483096" y="5569956"/>
            <a:ext cx="2032254" cy="786394"/>
          </a:xfrm>
          <a:prstGeom prst="rect">
            <a:avLst/>
          </a:prstGeom>
        </p:spPr>
      </p:pic>
    </p:spTree>
    <p:extLst>
      <p:ext uri="{BB962C8B-B14F-4D97-AF65-F5344CB8AC3E}">
        <p14:creationId xmlns:p14="http://schemas.microsoft.com/office/powerpoint/2010/main" val="2711927668"/>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543550-A2BC-4DD2-B988-21731902313F}"/>
              </a:ext>
            </a:extLst>
          </p:cNvPr>
          <p:cNvSpPr>
            <a:spLocks noGrp="1"/>
          </p:cNvSpPr>
          <p:nvPr>
            <p:ph type="title"/>
          </p:nvPr>
        </p:nvSpPr>
        <p:spPr>
          <a:xfrm>
            <a:off x="628650" y="1133221"/>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509F8F-25BF-4F3F-A3FB-DEEAC528EB88}"/>
              </a:ext>
            </a:extLst>
          </p:cNvPr>
          <p:cNvSpPr>
            <a:spLocks noGrp="1"/>
          </p:cNvSpPr>
          <p:nvPr>
            <p:ph type="body" idx="1"/>
          </p:nvPr>
        </p:nvSpPr>
        <p:spPr>
          <a:xfrm>
            <a:off x="628650" y="2706625"/>
            <a:ext cx="7886700" cy="3470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DCF952B-2534-4B71-8EE6-785AED2AEA53}"/>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CF0992-0081-4351-B178-6B42BD1BFD71}" type="datetimeFigureOut">
              <a:rPr lang="en-US" smtClean="0"/>
              <a:t>1/14/2020</a:t>
            </a:fld>
            <a:endParaRPr lang="en-US" dirty="0"/>
          </a:p>
        </p:txBody>
      </p:sp>
      <p:sp>
        <p:nvSpPr>
          <p:cNvPr id="5" name="Footer Placeholder 4">
            <a:extLst>
              <a:ext uri="{FF2B5EF4-FFF2-40B4-BE49-F238E27FC236}">
                <a16:creationId xmlns:a16="http://schemas.microsoft.com/office/drawing/2014/main" id="{86363A1F-FCA1-4D17-8070-57BC85080111}"/>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C117D70-57C6-4879-AFDE-E7739BD5805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22478-68E3-4891-839B-9AA77B22A4C9}" type="slidenum">
              <a:rPr lang="en-US" smtClean="0"/>
              <a:t>‹#›</a:t>
            </a:fld>
            <a:endParaRPr lang="en-US" dirty="0"/>
          </a:p>
        </p:txBody>
      </p:sp>
      <p:pic>
        <p:nvPicPr>
          <p:cNvPr id="7" name="Graphic 6">
            <a:extLst>
              <a:ext uri="{FF2B5EF4-FFF2-40B4-BE49-F238E27FC236}">
                <a16:creationId xmlns:a16="http://schemas.microsoft.com/office/drawing/2014/main" id="{841B96ED-8FA0-42C9-9384-2F79D4C86825}"/>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7800499" y="0"/>
            <a:ext cx="1343501" cy="6863969"/>
          </a:xfrm>
          <a:prstGeom prst="rect">
            <a:avLst/>
          </a:prstGeom>
        </p:spPr>
      </p:pic>
      <p:pic>
        <p:nvPicPr>
          <p:cNvPr id="8" name="Graphic 7">
            <a:extLst>
              <a:ext uri="{FF2B5EF4-FFF2-40B4-BE49-F238E27FC236}">
                <a16:creationId xmlns:a16="http://schemas.microsoft.com/office/drawing/2014/main" id="{167D6454-034C-41C6-AE15-5A49EC2EC84E}"/>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400050" y="237333"/>
            <a:ext cx="2032254" cy="786394"/>
          </a:xfrm>
          <a:prstGeom prst="rect">
            <a:avLst/>
          </a:prstGeom>
        </p:spPr>
      </p:pic>
    </p:spTree>
    <p:extLst>
      <p:ext uri="{BB962C8B-B14F-4D97-AF65-F5344CB8AC3E}">
        <p14:creationId xmlns:p14="http://schemas.microsoft.com/office/powerpoint/2010/main" val="210574498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51" r:id="rId6"/>
    <p:sldLayoutId id="2147483752" r:id="rId7"/>
    <p:sldLayoutId id="2147483753" r:id="rId8"/>
    <p:sldLayoutId id="2147483754" r:id="rId9"/>
    <p:sldLayoutId id="2147483755" r:id="rId10"/>
    <p:sldLayoutId id="214748375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0DD5FD-5314-4290-B903-973E809F9027}"/>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A556999-A98A-48CE-902A-0B07749EF910}"/>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16D9AC-8AF9-4FE1-8421-DAB06890C9CD}"/>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45B8A7-3608-41F8-A0CE-7AE24510E6BB}" type="datetimeFigureOut">
              <a:rPr lang="en-US" smtClean="0"/>
              <a:t>1/14/2020</a:t>
            </a:fld>
            <a:endParaRPr lang="en-US" dirty="0"/>
          </a:p>
        </p:txBody>
      </p:sp>
      <p:sp>
        <p:nvSpPr>
          <p:cNvPr id="5" name="Footer Placeholder 4">
            <a:extLst>
              <a:ext uri="{FF2B5EF4-FFF2-40B4-BE49-F238E27FC236}">
                <a16:creationId xmlns:a16="http://schemas.microsoft.com/office/drawing/2014/main" id="{D8F98042-040F-4CEC-A254-B1A0160D10A0}"/>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5B72CDD-7B82-43AD-A397-220C569E2A09}"/>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A6110F-5F9F-4D34-B2E7-953CB699F2A1}" type="slidenum">
              <a:rPr lang="en-US" smtClean="0"/>
              <a:t>‹#›</a:t>
            </a:fld>
            <a:endParaRPr lang="en-US" dirty="0"/>
          </a:p>
        </p:txBody>
      </p:sp>
    </p:spTree>
    <p:extLst>
      <p:ext uri="{BB962C8B-B14F-4D97-AF65-F5344CB8AC3E}">
        <p14:creationId xmlns:p14="http://schemas.microsoft.com/office/powerpoint/2010/main" val="190515765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AD9306-C856-4869-A3C4-BD55EBA83379}"/>
              </a:ext>
            </a:extLst>
          </p:cNvPr>
          <p:cNvSpPr>
            <a:spLocks noGrp="1"/>
          </p:cNvSpPr>
          <p:nvPr>
            <p:ph type="title"/>
          </p:nvPr>
        </p:nvSpPr>
        <p:spPr>
          <a:xfrm>
            <a:off x="1603629" y="1266569"/>
            <a:ext cx="6997446"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A88EBD93-C31D-4392-908F-5255EFA40E3E}"/>
              </a:ext>
            </a:extLst>
          </p:cNvPr>
          <p:cNvSpPr>
            <a:spLocks noGrp="1"/>
          </p:cNvSpPr>
          <p:nvPr>
            <p:ph type="body" idx="1"/>
          </p:nvPr>
        </p:nvSpPr>
        <p:spPr>
          <a:xfrm>
            <a:off x="1609344" y="2779775"/>
            <a:ext cx="6997446" cy="374084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Graphic 6">
            <a:extLst>
              <a:ext uri="{FF2B5EF4-FFF2-40B4-BE49-F238E27FC236}">
                <a16:creationId xmlns:a16="http://schemas.microsoft.com/office/drawing/2014/main" id="{1A50EC06-5548-434E-9AC4-C4FE10C897EF}"/>
              </a:ext>
            </a:extLst>
          </p:cNvPr>
          <p:cNvPicPr>
            <a:picLocks noChangeAspect="1"/>
          </p:cNvPicPr>
          <p:nvPr userDrawn="1"/>
        </p:nvPicPr>
        <p:blipFill>
          <a:blip r:embed="rId13">
            <a:extLst>
              <a:ext uri="{96DAC541-7B7A-43D3-8B79-37D633B846F1}">
                <asvg:svgBlip xmlns:asvg="http://schemas.microsoft.com/office/drawing/2016/SVG/main" r:embed="rId14"/>
              </a:ext>
            </a:extLst>
          </a:blip>
          <a:stretch>
            <a:fillRect/>
          </a:stretch>
        </p:blipFill>
        <p:spPr>
          <a:xfrm>
            <a:off x="0" y="0"/>
            <a:ext cx="1685516" cy="6858000"/>
          </a:xfrm>
          <a:prstGeom prst="rect">
            <a:avLst/>
          </a:prstGeom>
        </p:spPr>
      </p:pic>
      <p:pic>
        <p:nvPicPr>
          <p:cNvPr id="8" name="Graphic 7">
            <a:extLst>
              <a:ext uri="{FF2B5EF4-FFF2-40B4-BE49-F238E27FC236}">
                <a16:creationId xmlns:a16="http://schemas.microsoft.com/office/drawing/2014/main" id="{BE41807D-7512-4EE0-AB2B-0B560EF19FD6}"/>
              </a:ext>
            </a:extLst>
          </p:cNvPr>
          <p:cNvPicPr>
            <a:picLocks noChangeAspect="1"/>
          </p:cNvPicPr>
          <p:nvPr userDrawn="1"/>
        </p:nvPicPr>
        <p:blipFill>
          <a:blip r:embed="rId15">
            <a:extLst>
              <a:ext uri="{96DAC541-7B7A-43D3-8B79-37D633B846F1}">
                <asvg:svgBlip xmlns:asvg="http://schemas.microsoft.com/office/drawing/2016/SVG/main" r:embed="rId16"/>
              </a:ext>
            </a:extLst>
          </a:blip>
          <a:stretch>
            <a:fillRect/>
          </a:stretch>
        </p:blipFill>
        <p:spPr>
          <a:xfrm>
            <a:off x="6620256" y="230188"/>
            <a:ext cx="2032254" cy="786394"/>
          </a:xfrm>
          <a:prstGeom prst="rect">
            <a:avLst/>
          </a:prstGeom>
        </p:spPr>
      </p:pic>
    </p:spTree>
    <p:extLst>
      <p:ext uri="{BB962C8B-B14F-4D97-AF65-F5344CB8AC3E}">
        <p14:creationId xmlns:p14="http://schemas.microsoft.com/office/powerpoint/2010/main" val="3781053959"/>
      </p:ext>
    </p:extLst>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hyperlink" Target="https://www.alanet.org/membership/chapters/chapter-leader-resources/insurance-coverage-available-to-ala-chapters" TargetMode="External"/><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3" Type="http://schemas.openxmlformats.org/officeDocument/2006/relationships/hyperlink" Target="https://www.alanet.org/docs/default-source/Volunteer-Resources/ala-volunteer-handbook---2019.pdf?sfvrsn=12" TargetMode="External"/><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7">
            <a:extLst>
              <a:ext uri="{FF2B5EF4-FFF2-40B4-BE49-F238E27FC236}">
                <a16:creationId xmlns:a16="http://schemas.microsoft.com/office/drawing/2014/main" id="{FB249ECF-75B3-44FA-B4AE-0BD9335FEF87}"/>
              </a:ext>
            </a:extLst>
          </p:cNvPr>
          <p:cNvSpPr>
            <a:spLocks noGrp="1" noChangeArrowheads="1"/>
          </p:cNvSpPr>
          <p:nvPr>
            <p:ph type="ctrTitle"/>
          </p:nvPr>
        </p:nvSpPr>
        <p:spPr>
          <a:xfrm>
            <a:off x="636103" y="1184022"/>
            <a:ext cx="7673009" cy="1835522"/>
          </a:xfrm>
        </p:spPr>
        <p:txBody>
          <a:bodyPr>
            <a:normAutofit/>
          </a:bodyPr>
          <a:lstStyle/>
          <a:p>
            <a:r>
              <a:rPr lang="en-US" altLang="en-US" sz="4400" dirty="0"/>
              <a:t>Financial Controls Are </a:t>
            </a:r>
            <a:r>
              <a:rPr lang="en-US" altLang="en-US" sz="4400" b="1" dirty="0">
                <a:solidFill>
                  <a:srgbClr val="CC6600"/>
                </a:solidFill>
              </a:rPr>
              <a:t>Everyone’s</a:t>
            </a:r>
            <a:r>
              <a:rPr lang="en-US" altLang="en-US" sz="4400" dirty="0">
                <a:solidFill>
                  <a:srgbClr val="CC6600"/>
                </a:solidFill>
              </a:rPr>
              <a:t> </a:t>
            </a:r>
            <a:r>
              <a:rPr lang="en-US" altLang="en-US" sz="4400" dirty="0"/>
              <a:t>Responsibility</a:t>
            </a:r>
          </a:p>
        </p:txBody>
      </p:sp>
      <p:sp>
        <p:nvSpPr>
          <p:cNvPr id="3075" name="Rectangle 8">
            <a:extLst>
              <a:ext uri="{FF2B5EF4-FFF2-40B4-BE49-F238E27FC236}">
                <a16:creationId xmlns:a16="http://schemas.microsoft.com/office/drawing/2014/main" id="{F4BB207A-9EE1-41F4-BCFC-A021F60C3764}"/>
              </a:ext>
            </a:extLst>
          </p:cNvPr>
          <p:cNvSpPr>
            <a:spLocks noGrp="1" noChangeArrowheads="1"/>
          </p:cNvSpPr>
          <p:nvPr>
            <p:ph type="subTitle" idx="1"/>
          </p:nvPr>
        </p:nvSpPr>
        <p:spPr>
          <a:xfrm>
            <a:off x="1143000" y="3546282"/>
            <a:ext cx="6858000" cy="1711518"/>
          </a:xfrm>
        </p:spPr>
        <p:txBody>
          <a:bodyPr>
            <a:normAutofit/>
          </a:bodyPr>
          <a:lstStyle/>
          <a:p>
            <a:r>
              <a:rPr lang="en-US" altLang="en-US" dirty="0"/>
              <a:t>Presented by</a:t>
            </a:r>
          </a:p>
          <a:p>
            <a:r>
              <a:rPr lang="en-US" altLang="en-US" dirty="0"/>
              <a:t>Michael Bumgarner, CPA, CLM, CGMA</a:t>
            </a:r>
          </a:p>
          <a:p>
            <a:r>
              <a:rPr lang="en-US" altLang="en-US" dirty="0"/>
              <a:t>Stacey Ransleben, CLM</a:t>
            </a:r>
          </a:p>
          <a:p>
            <a:endParaRPr lang="en-US" altLang="en-US" dirty="0"/>
          </a:p>
        </p:txBody>
      </p:sp>
      <p:sp>
        <p:nvSpPr>
          <p:cNvPr id="2" name="TextBox 1"/>
          <p:cNvSpPr txBox="1"/>
          <p:nvPr/>
        </p:nvSpPr>
        <p:spPr>
          <a:xfrm>
            <a:off x="636104" y="5685183"/>
            <a:ext cx="3395207" cy="584775"/>
          </a:xfrm>
          <a:prstGeom prst="rect">
            <a:avLst/>
          </a:prstGeom>
          <a:noFill/>
        </p:spPr>
        <p:txBody>
          <a:bodyPr wrap="square" rtlCol="0">
            <a:spAutoFit/>
          </a:bodyPr>
          <a:lstStyle/>
          <a:p>
            <a:r>
              <a:rPr lang="en-US" sz="1600" dirty="0"/>
              <a:t>Chapter Resource Team</a:t>
            </a:r>
          </a:p>
          <a:p>
            <a:r>
              <a:rPr lang="en-US" sz="1600" dirty="0"/>
              <a:t>January 14, 2020</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1096722"/>
          </a:xfrm>
        </p:spPr>
        <p:txBody>
          <a:bodyPr>
            <a:normAutofit/>
          </a:bodyPr>
          <a:lstStyle/>
          <a:p>
            <a:r>
              <a:rPr lang="en-US" sz="3800"/>
              <a:t>Segregation of Duties (cont.)</a:t>
            </a:r>
            <a:endParaRPr lang="en-US" sz="3800" dirty="0"/>
          </a:p>
        </p:txBody>
      </p:sp>
      <p:sp>
        <p:nvSpPr>
          <p:cNvPr id="3" name="Content Placeholder 2"/>
          <p:cNvSpPr>
            <a:spLocks noGrp="1"/>
          </p:cNvSpPr>
          <p:nvPr>
            <p:ph idx="1"/>
          </p:nvPr>
        </p:nvSpPr>
        <p:spPr>
          <a:xfrm>
            <a:off x="628650" y="2289976"/>
            <a:ext cx="7886700" cy="3538329"/>
          </a:xfrm>
        </p:spPr>
        <p:txBody>
          <a:bodyPr>
            <a:normAutofit fontScale="85000" lnSpcReduction="20000"/>
          </a:bodyPr>
          <a:lstStyle/>
          <a:p>
            <a:r>
              <a:rPr lang="en-US"/>
              <a:t>What does this even mean?</a:t>
            </a:r>
          </a:p>
          <a:p>
            <a:pPr lvl="1"/>
            <a:r>
              <a:rPr lang="en-US"/>
              <a:t>Effective internal controls limit any single individual from having control over two or more phases of a financial transaction or operation.</a:t>
            </a:r>
          </a:p>
          <a:p>
            <a:pPr lvl="1"/>
            <a:r>
              <a:rPr lang="en-US"/>
              <a:t>Segregation of duties is a key concept of internal controls and should be part of your written policy. </a:t>
            </a:r>
          </a:p>
          <a:p>
            <a:pPr lvl="1"/>
            <a:r>
              <a:rPr lang="en-US"/>
              <a:t>Its an appropriate level of checks and balances upon the activities of individuals.</a:t>
            </a:r>
          </a:p>
          <a:p>
            <a:pPr lvl="1"/>
            <a:r>
              <a:rPr lang="en-US"/>
              <a:t>Increased protection from fraud and errors must be balanced with the increased cost/effort require.</a:t>
            </a:r>
          </a:p>
          <a:p>
            <a:pPr lvl="1"/>
            <a:r>
              <a:rPr lang="en-US"/>
              <a:t>Depending on a company's size, functions and designations may vary. When duties cannot be separated, compensating controls should be in place.</a:t>
            </a:r>
            <a:endParaRPr lang="en-US" dirty="0"/>
          </a:p>
        </p:txBody>
      </p:sp>
    </p:spTree>
    <p:extLst>
      <p:ext uri="{BB962C8B-B14F-4D97-AF65-F5344CB8AC3E}">
        <p14:creationId xmlns:p14="http://schemas.microsoft.com/office/powerpoint/2010/main" val="1930638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69"/>
            <a:ext cx="7886700" cy="1064917"/>
          </a:xfrm>
        </p:spPr>
        <p:txBody>
          <a:bodyPr>
            <a:normAutofit/>
          </a:bodyPr>
          <a:lstStyle/>
          <a:p>
            <a:r>
              <a:rPr lang="en-US" sz="3800"/>
              <a:t>Segregation of Duties (cont.)</a:t>
            </a:r>
            <a:endParaRPr lang="en-US" sz="3800" dirty="0"/>
          </a:p>
        </p:txBody>
      </p:sp>
      <p:sp>
        <p:nvSpPr>
          <p:cNvPr id="3" name="Content Placeholder 2"/>
          <p:cNvSpPr>
            <a:spLocks noGrp="1"/>
          </p:cNvSpPr>
          <p:nvPr>
            <p:ph idx="1"/>
          </p:nvPr>
        </p:nvSpPr>
        <p:spPr>
          <a:xfrm>
            <a:off x="628650" y="2194560"/>
            <a:ext cx="7886700" cy="3760967"/>
          </a:xfrm>
        </p:spPr>
        <p:txBody>
          <a:bodyPr>
            <a:normAutofit/>
          </a:bodyPr>
          <a:lstStyle/>
          <a:p>
            <a:pPr lvl="1"/>
            <a:r>
              <a:rPr lang="en-US" altLang="en-US"/>
              <a:t>General categories of functions to be separated:</a:t>
            </a:r>
          </a:p>
          <a:p>
            <a:pPr lvl="2"/>
            <a:r>
              <a:rPr lang="en-US" altLang="en-US"/>
              <a:t>Authorization function.</a:t>
            </a:r>
          </a:p>
          <a:p>
            <a:pPr lvl="2"/>
            <a:r>
              <a:rPr lang="en-US" altLang="en-US"/>
              <a:t>Recording function, (e.g. preparing source document or performance reports). </a:t>
            </a:r>
          </a:p>
          <a:p>
            <a:pPr lvl="2"/>
            <a:r>
              <a:rPr lang="en-US" altLang="en-US"/>
              <a:t>Custody of asset whether directly or indirectly, e.g. receiving checks in mail or implementing source code or database changes.</a:t>
            </a:r>
          </a:p>
          <a:p>
            <a:pPr lvl="2"/>
            <a:r>
              <a:rPr lang="en-US" altLang="en-US"/>
              <a:t>Reconciliation or audit.</a:t>
            </a:r>
          </a:p>
          <a:p>
            <a:pPr lvl="2"/>
            <a:r>
              <a:rPr lang="en-US" altLang="en-US"/>
              <a:t>Splitting one security key in two (more) parts between responsible persons.</a:t>
            </a:r>
          </a:p>
          <a:p>
            <a:endParaRPr lang="en-US" dirty="0"/>
          </a:p>
        </p:txBody>
      </p:sp>
    </p:spTree>
    <p:extLst>
      <p:ext uri="{BB962C8B-B14F-4D97-AF65-F5344CB8AC3E}">
        <p14:creationId xmlns:p14="http://schemas.microsoft.com/office/powerpoint/2010/main" val="1800360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889988"/>
          </a:xfrm>
        </p:spPr>
        <p:txBody>
          <a:bodyPr>
            <a:normAutofit/>
          </a:bodyPr>
          <a:lstStyle/>
          <a:p>
            <a:r>
              <a:rPr lang="en-US" sz="3800"/>
              <a:t>Expense Authorization</a:t>
            </a:r>
            <a:endParaRPr lang="en-US" sz="3800" dirty="0"/>
          </a:p>
        </p:txBody>
      </p:sp>
      <p:sp>
        <p:nvSpPr>
          <p:cNvPr id="3" name="Content Placeholder 2"/>
          <p:cNvSpPr>
            <a:spLocks noGrp="1"/>
          </p:cNvSpPr>
          <p:nvPr>
            <p:ph idx="1"/>
          </p:nvPr>
        </p:nvSpPr>
        <p:spPr>
          <a:xfrm>
            <a:off x="628650" y="2178659"/>
            <a:ext cx="7886700" cy="3665550"/>
          </a:xfrm>
        </p:spPr>
        <p:txBody>
          <a:bodyPr>
            <a:normAutofit fontScale="85000" lnSpcReduction="20000"/>
          </a:bodyPr>
          <a:lstStyle/>
          <a:p>
            <a:r>
              <a:rPr lang="en-US"/>
              <a:t>Was the expense budgeted?</a:t>
            </a:r>
          </a:p>
          <a:p>
            <a:r>
              <a:rPr lang="en-US"/>
              <a:t>All disbursements, whether made by check, positive pay, or an e-pay system, should be approved by someone other than the person who physically makes the payment. </a:t>
            </a:r>
          </a:p>
          <a:p>
            <a:r>
              <a:rPr lang="en-US"/>
              <a:t>Cash expenditures should be avoided to the extent possible. Consistent with the proper segregation of duties, a single person should not be responsible for the collection, deposit, and reconciliation of cash receipts or other sources of income. </a:t>
            </a:r>
          </a:p>
          <a:p>
            <a:pPr lvl="1"/>
            <a:r>
              <a:rPr lang="en-US"/>
              <a:t>If it is necessary to make payments in cash, those payments should be fully documented through advance approval, signed receipts by persons receiving cash, and expense vouchers or other documentation that the cash was used appropriately.</a:t>
            </a:r>
          </a:p>
          <a:p>
            <a:endParaRPr lang="en-US" dirty="0"/>
          </a:p>
        </p:txBody>
      </p:sp>
    </p:spTree>
    <p:extLst>
      <p:ext uri="{BB962C8B-B14F-4D97-AF65-F5344CB8AC3E}">
        <p14:creationId xmlns:p14="http://schemas.microsoft.com/office/powerpoint/2010/main" val="24788025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69"/>
            <a:ext cx="7886700" cy="929745"/>
          </a:xfrm>
        </p:spPr>
        <p:txBody>
          <a:bodyPr>
            <a:normAutofit/>
          </a:bodyPr>
          <a:lstStyle/>
          <a:p>
            <a:r>
              <a:rPr lang="en-US" sz="3800" dirty="0"/>
              <a:t>Monitoring and Reporting</a:t>
            </a:r>
          </a:p>
        </p:txBody>
      </p:sp>
      <p:sp>
        <p:nvSpPr>
          <p:cNvPr id="3" name="Content Placeholder 2"/>
          <p:cNvSpPr>
            <a:spLocks noGrp="1"/>
          </p:cNvSpPr>
          <p:nvPr>
            <p:ph idx="1"/>
          </p:nvPr>
        </p:nvSpPr>
        <p:spPr>
          <a:xfrm>
            <a:off x="572991" y="2059388"/>
            <a:ext cx="7886700" cy="4253948"/>
          </a:xfrm>
        </p:spPr>
        <p:txBody>
          <a:bodyPr>
            <a:normAutofit fontScale="77500" lnSpcReduction="20000"/>
          </a:bodyPr>
          <a:lstStyle/>
          <a:p>
            <a:r>
              <a:rPr lang="en-US" dirty="0"/>
              <a:t>Reconcile and examine bank statements monthly</a:t>
            </a:r>
          </a:p>
          <a:p>
            <a:pPr lvl="1"/>
            <a:r>
              <a:rPr lang="en-US" dirty="0"/>
              <a:t>Should be reconciled on a monthly basis by someone who does not issue or sign checks on behalf of the organization. </a:t>
            </a:r>
          </a:p>
          <a:p>
            <a:pPr lvl="1"/>
            <a:r>
              <a:rPr lang="en-US" dirty="0"/>
              <a:t>Checks and other expenditures should be examined to verify that the payments are consistent with the organization’s activities and that the expenditures were appropriate. </a:t>
            </a:r>
          </a:p>
          <a:p>
            <a:pPr lvl="1"/>
            <a:r>
              <a:rPr lang="en-US" dirty="0"/>
              <a:t>Deposit activity should also be reviewed to ensure that it corresponds to expected revenues. </a:t>
            </a:r>
          </a:p>
          <a:p>
            <a:r>
              <a:rPr lang="en-US" dirty="0"/>
              <a:t>Standard Monthly Reporting/Treasurer’s Report</a:t>
            </a:r>
          </a:p>
          <a:p>
            <a:pPr lvl="1"/>
            <a:r>
              <a:rPr lang="en-US" dirty="0"/>
              <a:t>In addition to annual budget and financial statements, organizations should also prepare and distribute monthly financial reports for the board’s review and consideration</a:t>
            </a:r>
          </a:p>
          <a:p>
            <a:r>
              <a:rPr lang="en-US" dirty="0"/>
              <a:t>Independent Audits/Self audits</a:t>
            </a:r>
          </a:p>
          <a:p>
            <a:pPr lvl="1"/>
            <a:r>
              <a:rPr lang="en-US" dirty="0"/>
              <a:t>commitment to financial transparency</a:t>
            </a:r>
          </a:p>
          <a:p>
            <a:pPr lvl="1"/>
            <a:r>
              <a:rPr lang="en-US" dirty="0"/>
              <a:t>define specific financial responsibilities for each staff or Board member</a:t>
            </a:r>
          </a:p>
        </p:txBody>
      </p:sp>
    </p:spTree>
    <p:extLst>
      <p:ext uri="{BB962C8B-B14F-4D97-AF65-F5344CB8AC3E}">
        <p14:creationId xmlns:p14="http://schemas.microsoft.com/office/powerpoint/2010/main" val="8328338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913842"/>
          </a:xfrm>
        </p:spPr>
        <p:txBody>
          <a:bodyPr>
            <a:normAutofit/>
          </a:bodyPr>
          <a:lstStyle/>
          <a:p>
            <a:r>
              <a:rPr lang="en-US" sz="3800" dirty="0"/>
              <a:t>Record Keeping/Physical Security</a:t>
            </a:r>
          </a:p>
        </p:txBody>
      </p:sp>
      <p:sp>
        <p:nvSpPr>
          <p:cNvPr id="3" name="Content Placeholder 2"/>
          <p:cNvSpPr>
            <a:spLocks noGrp="1"/>
          </p:cNvSpPr>
          <p:nvPr>
            <p:ph idx="1"/>
          </p:nvPr>
        </p:nvSpPr>
        <p:spPr>
          <a:xfrm>
            <a:off x="628650" y="2202512"/>
            <a:ext cx="7886700" cy="3721209"/>
          </a:xfrm>
        </p:spPr>
        <p:txBody>
          <a:bodyPr>
            <a:normAutofit fontScale="70000" lnSpcReduction="20000"/>
          </a:bodyPr>
          <a:lstStyle/>
          <a:p>
            <a:r>
              <a:rPr lang="en-US" dirty="0"/>
              <a:t>Maintain physical security of assets to ensure that only people who are authorized have physical or indirect access to money, securities, real estate and other valuable property.</a:t>
            </a:r>
          </a:p>
          <a:p>
            <a:pPr lvl="1"/>
            <a:r>
              <a:rPr lang="en-US" dirty="0"/>
              <a:t>Where are bank checks stored?</a:t>
            </a:r>
          </a:p>
          <a:p>
            <a:pPr lvl="1"/>
            <a:r>
              <a:rPr lang="en-US" dirty="0"/>
              <a:t>Is accounting software password protected?</a:t>
            </a:r>
          </a:p>
          <a:p>
            <a:pPr lvl="1"/>
            <a:r>
              <a:rPr lang="en-US" dirty="0"/>
              <a:t>Do you share passwords?</a:t>
            </a:r>
          </a:p>
          <a:p>
            <a:pPr lvl="1"/>
            <a:r>
              <a:rPr lang="en-US" dirty="0"/>
              <a:t>Are financial reports password protected when sent electronically?</a:t>
            </a:r>
          </a:p>
          <a:p>
            <a:r>
              <a:rPr lang="en-US" dirty="0"/>
              <a:t>Document retention</a:t>
            </a:r>
          </a:p>
          <a:p>
            <a:pPr lvl="1"/>
            <a:r>
              <a:rPr lang="en-US" dirty="0"/>
              <a:t>Have a document retention policy (more importantly follow it)!</a:t>
            </a:r>
          </a:p>
          <a:p>
            <a:r>
              <a:rPr lang="en-US" dirty="0"/>
              <a:t>Have a data back up plan</a:t>
            </a:r>
          </a:p>
          <a:p>
            <a:pPr lvl="1"/>
            <a:r>
              <a:rPr lang="en-US" dirty="0"/>
              <a:t>Ensure there are back ups of all electronically-stored financial data in the event of a computer outage. </a:t>
            </a:r>
          </a:p>
          <a:p>
            <a:pPr lvl="1"/>
            <a:r>
              <a:rPr lang="en-US" dirty="0"/>
              <a:t>Ensure you have alternative arrangements in place to address a situation in which the person who is normally responsible for the organization’s finances becomes suddenly unavailable.</a:t>
            </a:r>
          </a:p>
        </p:txBody>
      </p:sp>
    </p:spTree>
    <p:extLst>
      <p:ext uri="{BB962C8B-B14F-4D97-AF65-F5344CB8AC3E}">
        <p14:creationId xmlns:p14="http://schemas.microsoft.com/office/powerpoint/2010/main" val="3810790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69"/>
            <a:ext cx="7886700" cy="858183"/>
          </a:xfrm>
        </p:spPr>
        <p:txBody>
          <a:bodyPr>
            <a:normAutofit/>
          </a:bodyPr>
          <a:lstStyle/>
          <a:p>
            <a:r>
              <a:rPr lang="en-US" sz="3800" dirty="0"/>
              <a:t>Cyber Security</a:t>
            </a:r>
          </a:p>
        </p:txBody>
      </p:sp>
      <p:sp>
        <p:nvSpPr>
          <p:cNvPr id="3" name="Content Placeholder 2"/>
          <p:cNvSpPr>
            <a:spLocks noGrp="1"/>
          </p:cNvSpPr>
          <p:nvPr>
            <p:ph idx="1"/>
          </p:nvPr>
        </p:nvSpPr>
        <p:spPr>
          <a:xfrm>
            <a:off x="628650" y="2051437"/>
            <a:ext cx="7886700" cy="3335797"/>
          </a:xfrm>
        </p:spPr>
        <p:txBody>
          <a:bodyPr>
            <a:normAutofit fontScale="85000" lnSpcReduction="20000"/>
          </a:bodyPr>
          <a:lstStyle/>
          <a:p>
            <a:pPr marL="0" indent="0">
              <a:buNone/>
            </a:pPr>
            <a:r>
              <a:rPr lang="en-US" dirty="0"/>
              <a:t>ALA Chapters have been the target of the occasional phishing scams.  Here are a few tips to keep in mind when handling sensitive chapter information:</a:t>
            </a:r>
          </a:p>
          <a:p>
            <a:r>
              <a:rPr lang="en-US" dirty="0"/>
              <a:t>Verify the identity of the sender. If the sender’s email address isn’t one you are used to seeing reach out to the individual via phone for verification.</a:t>
            </a:r>
          </a:p>
          <a:p>
            <a:r>
              <a:rPr lang="en-US" dirty="0"/>
              <a:t>Never access chapter accounts using links sent via e-mail. Links, while convenient, can be problematic. Always access the website of your financial institution directly through your web browser. Similarly, never share account numbers via e-mail.</a:t>
            </a:r>
          </a:p>
        </p:txBody>
      </p:sp>
    </p:spTree>
    <p:extLst>
      <p:ext uri="{BB962C8B-B14F-4D97-AF65-F5344CB8AC3E}">
        <p14:creationId xmlns:p14="http://schemas.microsoft.com/office/powerpoint/2010/main" val="44029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69"/>
            <a:ext cx="7886700" cy="723011"/>
          </a:xfrm>
        </p:spPr>
        <p:txBody>
          <a:bodyPr>
            <a:normAutofit/>
          </a:bodyPr>
          <a:lstStyle/>
          <a:p>
            <a:r>
              <a:rPr lang="en-US" sz="3800" dirty="0"/>
              <a:t>Cyber Security (cont.)</a:t>
            </a:r>
          </a:p>
        </p:txBody>
      </p:sp>
      <p:sp>
        <p:nvSpPr>
          <p:cNvPr id="3" name="Content Placeholder 2"/>
          <p:cNvSpPr>
            <a:spLocks noGrp="1"/>
          </p:cNvSpPr>
          <p:nvPr>
            <p:ph idx="1"/>
          </p:nvPr>
        </p:nvSpPr>
        <p:spPr>
          <a:xfrm>
            <a:off x="628650" y="2202511"/>
            <a:ext cx="7886700" cy="3184723"/>
          </a:xfrm>
        </p:spPr>
        <p:txBody>
          <a:bodyPr/>
          <a:lstStyle/>
          <a:p>
            <a:pPr lvl="1"/>
            <a:r>
              <a:rPr lang="en-US" dirty="0"/>
              <a:t>Check all chapter accounts regularly. Monitoring account activity regularly is the best way to ensure account security.  </a:t>
            </a:r>
          </a:p>
          <a:p>
            <a:pPr lvl="1"/>
            <a:r>
              <a:rPr lang="en-US" dirty="0"/>
              <a:t>Act quickly. If you discover your chapter has fallen victim to a scam, contact your financial institution and local authorities immediately. They will be your best resource to address the situation.</a:t>
            </a:r>
          </a:p>
        </p:txBody>
      </p:sp>
    </p:spTree>
    <p:extLst>
      <p:ext uri="{BB962C8B-B14F-4D97-AF65-F5344CB8AC3E}">
        <p14:creationId xmlns:p14="http://schemas.microsoft.com/office/powerpoint/2010/main" val="2838596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Cyber Security - SCAMS</a:t>
            </a:r>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03147" y="2441051"/>
            <a:ext cx="7962847" cy="2369488"/>
          </a:xfrm>
        </p:spPr>
      </p:pic>
    </p:spTree>
    <p:extLst>
      <p:ext uri="{BB962C8B-B14F-4D97-AF65-F5344CB8AC3E}">
        <p14:creationId xmlns:p14="http://schemas.microsoft.com/office/powerpoint/2010/main" val="332834794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pic>
        <p:nvPicPr>
          <p:cNvPr id="2051" name="Picture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628650" y="1288669"/>
            <a:ext cx="7971833" cy="3434406"/>
          </a:xfrm>
        </p:spPr>
      </p:pic>
    </p:spTree>
    <p:extLst>
      <p:ext uri="{BB962C8B-B14F-4D97-AF65-F5344CB8AC3E}">
        <p14:creationId xmlns:p14="http://schemas.microsoft.com/office/powerpoint/2010/main" val="6320391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628650" y="1288668"/>
            <a:ext cx="6613918" cy="4499881"/>
          </a:xfrm>
        </p:spPr>
      </p:pic>
    </p:spTree>
    <p:extLst>
      <p:ext uri="{BB962C8B-B14F-4D97-AF65-F5344CB8AC3E}">
        <p14:creationId xmlns:p14="http://schemas.microsoft.com/office/powerpoint/2010/main" val="2930882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4800" dirty="0"/>
              <a:t>What we will discuss today:</a:t>
            </a:r>
          </a:p>
        </p:txBody>
      </p:sp>
      <p:sp>
        <p:nvSpPr>
          <p:cNvPr id="3" name="Content Placeholder 2"/>
          <p:cNvSpPr>
            <a:spLocks noGrp="1"/>
          </p:cNvSpPr>
          <p:nvPr>
            <p:ph idx="1"/>
          </p:nvPr>
        </p:nvSpPr>
        <p:spPr/>
        <p:txBody>
          <a:bodyPr>
            <a:normAutofit fontScale="40000" lnSpcReduction="20000"/>
          </a:bodyPr>
          <a:lstStyle/>
          <a:p>
            <a:pPr marL="857250" indent="-857250" algn="l">
              <a:buFont typeface="Arial" panose="020B0604020202020204" pitchFamily="34" charset="0"/>
              <a:buChar char="•"/>
            </a:pPr>
            <a:r>
              <a:rPr lang="en-US" sz="6700" dirty="0"/>
              <a:t>Key Financial Controls</a:t>
            </a:r>
          </a:p>
          <a:p>
            <a:pPr marL="857250" indent="-857250" algn="l">
              <a:buFont typeface="Arial" panose="020B0604020202020204" pitchFamily="34" charset="0"/>
              <a:buChar char="•"/>
            </a:pPr>
            <a:r>
              <a:rPr lang="en-US" sz="6700" dirty="0"/>
              <a:t>Cyber Security Risks</a:t>
            </a:r>
          </a:p>
          <a:p>
            <a:pPr marL="857250" indent="-857250" algn="l">
              <a:buFont typeface="Arial" panose="020B0604020202020204" pitchFamily="34" charset="0"/>
              <a:buChar char="•"/>
            </a:pPr>
            <a:r>
              <a:rPr lang="en-US" sz="6700" dirty="0"/>
              <a:t>Best Practices for Preserving Internal Financial Controls</a:t>
            </a:r>
          </a:p>
          <a:p>
            <a:pPr marL="857250" indent="-857250" algn="l">
              <a:buFont typeface="Arial" panose="020B0604020202020204" pitchFamily="34" charset="0"/>
              <a:buChar char="•"/>
            </a:pPr>
            <a:r>
              <a:rPr lang="en-US" sz="6700" dirty="0"/>
              <a:t>Developing a Written Financial Policy</a:t>
            </a:r>
          </a:p>
          <a:p>
            <a:pPr marL="857250" indent="-857250" algn="l">
              <a:buFont typeface="Arial" panose="020B0604020202020204" pitchFamily="34" charset="0"/>
              <a:buChar char="•"/>
            </a:pPr>
            <a:r>
              <a:rPr lang="en-US" sz="6700" dirty="0"/>
              <a:t>Understanding Bond Insurance Options</a:t>
            </a:r>
          </a:p>
          <a:p>
            <a:pPr lvl="1"/>
            <a:endParaRPr lang="en-US" dirty="0"/>
          </a:p>
          <a:p>
            <a:endParaRPr lang="en-US" dirty="0"/>
          </a:p>
        </p:txBody>
      </p:sp>
    </p:spTree>
    <p:extLst>
      <p:ext uri="{BB962C8B-B14F-4D97-AF65-F5344CB8AC3E}">
        <p14:creationId xmlns:p14="http://schemas.microsoft.com/office/powerpoint/2010/main" val="3911791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dirty="0"/>
          </a:p>
        </p:txBody>
      </p:sp>
      <p:pic>
        <p:nvPicPr>
          <p:cNvPr id="4098"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a:xfrm>
            <a:off x="628650" y="1288669"/>
            <a:ext cx="6643282" cy="4372660"/>
          </a:xfrm>
        </p:spPr>
      </p:pic>
    </p:spTree>
    <p:extLst>
      <p:ext uri="{BB962C8B-B14F-4D97-AF65-F5344CB8AC3E}">
        <p14:creationId xmlns:p14="http://schemas.microsoft.com/office/powerpoint/2010/main" val="1442987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866134"/>
          </a:xfrm>
        </p:spPr>
        <p:txBody>
          <a:bodyPr>
            <a:normAutofit/>
          </a:bodyPr>
          <a:lstStyle/>
          <a:p>
            <a:r>
              <a:rPr lang="en-US" sz="3800" dirty="0"/>
              <a:t>Understanding Insurance Coverages</a:t>
            </a:r>
          </a:p>
        </p:txBody>
      </p:sp>
      <p:sp>
        <p:nvSpPr>
          <p:cNvPr id="3" name="Content Placeholder 2"/>
          <p:cNvSpPr>
            <a:spLocks noGrp="1"/>
          </p:cNvSpPr>
          <p:nvPr>
            <p:ph idx="1"/>
          </p:nvPr>
        </p:nvSpPr>
        <p:spPr>
          <a:xfrm>
            <a:off x="628650" y="2154804"/>
            <a:ext cx="7886700" cy="4086508"/>
          </a:xfrm>
        </p:spPr>
        <p:txBody>
          <a:bodyPr>
            <a:normAutofit fontScale="55000" lnSpcReduction="20000"/>
          </a:bodyPr>
          <a:lstStyle/>
          <a:p>
            <a:pPr marL="0" indent="0">
              <a:buNone/>
            </a:pPr>
            <a:r>
              <a:rPr lang="en-US" b="1" dirty="0"/>
              <a:t>Coverage Provide by ALA</a:t>
            </a:r>
          </a:p>
          <a:p>
            <a:r>
              <a:rPr lang="en-US" dirty="0"/>
              <a:t>General Liability Insurance</a:t>
            </a:r>
          </a:p>
          <a:p>
            <a:pPr lvl="1"/>
            <a:r>
              <a:rPr lang="en-US" dirty="0"/>
              <a:t>Certificates of Insurance</a:t>
            </a:r>
          </a:p>
          <a:p>
            <a:pPr lvl="1"/>
            <a:r>
              <a:rPr lang="en-US" dirty="0"/>
              <a:t>If an event venue requires proof of insurance and/or to be listed as an additional insured, contact </a:t>
            </a:r>
            <a:r>
              <a:rPr lang="en-US" b="1" dirty="0">
                <a:solidFill>
                  <a:schemeClr val="accent1"/>
                </a:solidFill>
              </a:rPr>
              <a:t>chapters@alanet.org</a:t>
            </a:r>
            <a:r>
              <a:rPr lang="en-US" dirty="0"/>
              <a:t>. </a:t>
            </a:r>
          </a:p>
          <a:p>
            <a:r>
              <a:rPr lang="en-US" dirty="0"/>
              <a:t>Errors &amp; Omissions</a:t>
            </a:r>
          </a:p>
          <a:p>
            <a:pPr lvl="1"/>
            <a:r>
              <a:rPr lang="en-US" dirty="0"/>
              <a:t>Protects chapters related to education at chapter level, other programs, promoting ALA</a:t>
            </a:r>
          </a:p>
          <a:p>
            <a:pPr marL="0" indent="0">
              <a:buNone/>
            </a:pPr>
            <a:r>
              <a:rPr lang="en-US" b="1" dirty="0"/>
              <a:t>Optional Coverage Available to Purchase</a:t>
            </a:r>
          </a:p>
          <a:p>
            <a:r>
              <a:rPr lang="en-US" dirty="0"/>
              <a:t>Cancellation Insurance</a:t>
            </a:r>
          </a:p>
          <a:p>
            <a:r>
              <a:rPr lang="en-US" dirty="0"/>
              <a:t>Directors &amp; Officers Coverage (D &amp; O)</a:t>
            </a:r>
          </a:p>
          <a:p>
            <a:r>
              <a:rPr lang="en-US" dirty="0"/>
              <a:t>Fidelity Bond Insurance (Crime) </a:t>
            </a:r>
          </a:p>
          <a:p>
            <a:r>
              <a:rPr lang="en-US" dirty="0"/>
              <a:t>Cyber Liability and Social Engineering Coverage</a:t>
            </a:r>
          </a:p>
          <a:p>
            <a:endParaRPr lang="en-US" dirty="0"/>
          </a:p>
          <a:p>
            <a:pPr marL="0" indent="0">
              <a:buNone/>
            </a:pPr>
            <a:r>
              <a:rPr lang="en-US" dirty="0"/>
              <a:t>General questions regarding insurance, including requests for Certificates of Insurance, should be directed to </a:t>
            </a:r>
            <a:r>
              <a:rPr lang="en-US" b="1" dirty="0">
                <a:solidFill>
                  <a:schemeClr val="accent1"/>
                </a:solidFill>
              </a:rPr>
              <a:t>chapters@alanet.org</a:t>
            </a:r>
            <a:r>
              <a:rPr lang="en-US" dirty="0"/>
              <a:t>. </a:t>
            </a:r>
          </a:p>
          <a:p>
            <a:endParaRPr lang="en-US" dirty="0"/>
          </a:p>
        </p:txBody>
      </p:sp>
    </p:spTree>
    <p:extLst>
      <p:ext uri="{BB962C8B-B14F-4D97-AF65-F5344CB8AC3E}">
        <p14:creationId xmlns:p14="http://schemas.microsoft.com/office/powerpoint/2010/main" val="36347907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97838"/>
            <a:ext cx="7886700" cy="1325563"/>
          </a:xfrm>
        </p:spPr>
        <p:txBody>
          <a:bodyPr>
            <a:normAutofit/>
          </a:bodyPr>
          <a:lstStyle/>
          <a:p>
            <a:r>
              <a:rPr lang="en-US" sz="3800" dirty="0"/>
              <a:t>Understanding Insurance Coverages (cont.)</a:t>
            </a:r>
          </a:p>
        </p:txBody>
      </p:sp>
      <p:sp>
        <p:nvSpPr>
          <p:cNvPr id="3" name="Content Placeholder 2"/>
          <p:cNvSpPr>
            <a:spLocks noGrp="1"/>
          </p:cNvSpPr>
          <p:nvPr>
            <p:ph idx="1"/>
          </p:nvPr>
        </p:nvSpPr>
        <p:spPr>
          <a:xfrm>
            <a:off x="628650" y="2615979"/>
            <a:ext cx="7886700" cy="3061252"/>
          </a:xfrm>
        </p:spPr>
        <p:txBody>
          <a:bodyPr>
            <a:normAutofit fontScale="85000" lnSpcReduction="20000"/>
          </a:bodyPr>
          <a:lstStyle/>
          <a:p>
            <a:r>
              <a:rPr lang="en-US" dirty="0"/>
              <a:t>ALA webinar </a:t>
            </a:r>
            <a:r>
              <a:rPr lang="en-US" dirty="0">
                <a:hlinkClick r:id="rId3"/>
              </a:rPr>
              <a:t>https://www.alanet.org/membership/chapters/chapter-leader-resources/insurance-coverage-available-to-ala-chapters</a:t>
            </a:r>
            <a:endParaRPr lang="en-US" dirty="0"/>
          </a:p>
          <a:p>
            <a:pPr marL="0" indent="0" algn="ctr">
              <a:buNone/>
            </a:pPr>
            <a:endParaRPr lang="en-US" dirty="0"/>
          </a:p>
          <a:p>
            <a:pPr marL="0" indent="0" algn="ctr">
              <a:buNone/>
            </a:pPr>
            <a:r>
              <a:rPr lang="en-US" dirty="0"/>
              <a:t>Regan E. Katz</a:t>
            </a:r>
          </a:p>
          <a:p>
            <a:pPr marL="0" indent="0" algn="ctr">
              <a:buNone/>
            </a:pPr>
            <a:r>
              <a:rPr lang="en-US" dirty="0"/>
              <a:t>Wortham Insurance &amp; Risk Management</a:t>
            </a:r>
          </a:p>
          <a:p>
            <a:pPr marL="0" indent="0" algn="ctr">
              <a:buNone/>
            </a:pPr>
            <a:r>
              <a:rPr lang="en-US" dirty="0"/>
              <a:t>713-346-1081 </a:t>
            </a:r>
          </a:p>
          <a:p>
            <a:pPr marL="0" indent="0" algn="ctr">
              <a:buNone/>
            </a:pPr>
            <a:r>
              <a:rPr lang="en-US" dirty="0"/>
              <a:t>Regan.Katz@WorthamInsurance.com</a:t>
            </a:r>
          </a:p>
          <a:p>
            <a:endParaRPr lang="en-US" dirty="0"/>
          </a:p>
        </p:txBody>
      </p:sp>
    </p:spTree>
    <p:extLst>
      <p:ext uri="{BB962C8B-B14F-4D97-AF65-F5344CB8AC3E}">
        <p14:creationId xmlns:p14="http://schemas.microsoft.com/office/powerpoint/2010/main" val="34675728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6">
            <a:extLst>
              <a:ext uri="{FF2B5EF4-FFF2-40B4-BE49-F238E27FC236}">
                <a16:creationId xmlns:a16="http://schemas.microsoft.com/office/drawing/2014/main" id="{12EB191E-CF1D-4689-B094-5F10649B20BA}"/>
              </a:ext>
            </a:extLst>
          </p:cNvPr>
          <p:cNvSpPr>
            <a:spLocks noGrp="1"/>
          </p:cNvSpPr>
          <p:nvPr>
            <p:ph type="title"/>
          </p:nvPr>
        </p:nvSpPr>
        <p:spPr>
          <a:xfrm>
            <a:off x="628650" y="1288670"/>
            <a:ext cx="7886700" cy="1049014"/>
          </a:xfrm>
        </p:spPr>
        <p:txBody>
          <a:bodyPr>
            <a:normAutofit/>
          </a:bodyPr>
          <a:lstStyle/>
          <a:p>
            <a:r>
              <a:rPr lang="en-US" sz="3800" dirty="0"/>
              <a:t>Why have a written policy?</a:t>
            </a:r>
          </a:p>
        </p:txBody>
      </p:sp>
      <p:sp>
        <p:nvSpPr>
          <p:cNvPr id="4" name="Content Placeholder 3"/>
          <p:cNvSpPr>
            <a:spLocks noGrp="1"/>
          </p:cNvSpPr>
          <p:nvPr>
            <p:ph idx="1"/>
          </p:nvPr>
        </p:nvSpPr>
        <p:spPr>
          <a:xfrm>
            <a:off x="628650" y="2464905"/>
            <a:ext cx="7886700" cy="2922330"/>
          </a:xfrm>
        </p:spPr>
        <p:txBody>
          <a:bodyPr>
            <a:normAutofit/>
          </a:bodyPr>
          <a:lstStyle/>
          <a:p>
            <a:pPr marL="0" indent="0">
              <a:buNone/>
            </a:pPr>
            <a:r>
              <a:rPr lang="en-US" dirty="0"/>
              <a:t>	“Financial policies clarify the roles, authority, and responsibilities for essential financial management activities and decisions. In the absence of an adopted policy, staff and Board members are likely to operate under a set of assumptions that may or may not be accurate and productive.”   </a:t>
            </a:r>
          </a:p>
          <a:p>
            <a:pPr marL="0" indent="0">
              <a:buNone/>
            </a:pPr>
            <a:r>
              <a:rPr lang="en-US" dirty="0"/>
              <a:t>					– Propel Nonprofits</a:t>
            </a:r>
          </a:p>
        </p:txBody>
      </p:sp>
    </p:spTree>
    <p:extLst>
      <p:ext uri="{BB962C8B-B14F-4D97-AF65-F5344CB8AC3E}">
        <p14:creationId xmlns:p14="http://schemas.microsoft.com/office/powerpoint/2010/main" val="37498334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1239846"/>
          </a:xfrm>
        </p:spPr>
        <p:txBody>
          <a:bodyPr>
            <a:normAutofit/>
          </a:bodyPr>
          <a:lstStyle/>
          <a:p>
            <a:r>
              <a:rPr lang="en-US" sz="3800" dirty="0"/>
              <a:t>Best Practices for Preserving Internal Financial Controls</a:t>
            </a:r>
          </a:p>
        </p:txBody>
      </p:sp>
      <p:sp>
        <p:nvSpPr>
          <p:cNvPr id="3" name="Content Placeholder 2"/>
          <p:cNvSpPr>
            <a:spLocks noGrp="1"/>
          </p:cNvSpPr>
          <p:nvPr>
            <p:ph idx="1"/>
          </p:nvPr>
        </p:nvSpPr>
        <p:spPr>
          <a:xfrm>
            <a:off x="628650" y="2631883"/>
            <a:ext cx="7886700" cy="3275936"/>
          </a:xfrm>
        </p:spPr>
        <p:txBody>
          <a:bodyPr>
            <a:normAutofit lnSpcReduction="10000"/>
          </a:bodyPr>
          <a:lstStyle/>
          <a:p>
            <a:r>
              <a:rPr lang="en-US" dirty="0"/>
              <a:t>Have your policy/guidelines in writing</a:t>
            </a:r>
          </a:p>
          <a:p>
            <a:r>
              <a:rPr lang="en-US" dirty="0"/>
              <a:t>Review annually with all new officers and committee chairs</a:t>
            </a:r>
          </a:p>
          <a:p>
            <a:r>
              <a:rPr lang="en-US" dirty="0"/>
              <a:t>Know what documentation you should be keeping, and be consistent.</a:t>
            </a:r>
          </a:p>
          <a:p>
            <a:r>
              <a:rPr lang="en-US" dirty="0"/>
              <a:t>Conduct a "surprise internal audit“</a:t>
            </a:r>
          </a:p>
          <a:p>
            <a:r>
              <a:rPr lang="en-US" dirty="0"/>
              <a:t>Monitoring</a:t>
            </a:r>
          </a:p>
        </p:txBody>
      </p:sp>
    </p:spTree>
    <p:extLst>
      <p:ext uri="{BB962C8B-B14F-4D97-AF65-F5344CB8AC3E}">
        <p14:creationId xmlns:p14="http://schemas.microsoft.com/office/powerpoint/2010/main" val="1241277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30303" y="1122363"/>
            <a:ext cx="7514450" cy="796084"/>
          </a:xfrm>
        </p:spPr>
        <p:txBody>
          <a:bodyPr>
            <a:noAutofit/>
          </a:bodyPr>
          <a:lstStyle/>
          <a:p>
            <a:pPr algn="l"/>
            <a:r>
              <a:rPr lang="en-US" sz="3800" dirty="0"/>
              <a:t>What are some key financial controls</a:t>
            </a:r>
          </a:p>
        </p:txBody>
      </p:sp>
      <p:sp>
        <p:nvSpPr>
          <p:cNvPr id="3" name="Content Placeholder 2"/>
          <p:cNvSpPr>
            <a:spLocks noGrp="1"/>
          </p:cNvSpPr>
          <p:nvPr>
            <p:ph type="subTitle" idx="1"/>
          </p:nvPr>
        </p:nvSpPr>
        <p:spPr>
          <a:xfrm>
            <a:off x="1143000" y="2441050"/>
            <a:ext cx="6858000" cy="2816750"/>
          </a:xfrm>
        </p:spPr>
        <p:txBody>
          <a:bodyPr>
            <a:normAutofit/>
          </a:bodyPr>
          <a:lstStyle/>
          <a:p>
            <a:pPr marL="342900" indent="-342900" algn="l">
              <a:buFont typeface="Arial" panose="020B0604020202020204" pitchFamily="34" charset="0"/>
              <a:buChar char="•"/>
            </a:pPr>
            <a:r>
              <a:rPr lang="en-US" sz="2800" dirty="0"/>
              <a:t>Fiduciary Responsibilities</a:t>
            </a:r>
          </a:p>
          <a:p>
            <a:pPr marL="342900" indent="-342900" algn="l">
              <a:buFont typeface="Arial" panose="020B0604020202020204" pitchFamily="34" charset="0"/>
              <a:buChar char="•"/>
            </a:pPr>
            <a:r>
              <a:rPr lang="en-US" sz="2800" dirty="0"/>
              <a:t>Segregation of duties</a:t>
            </a:r>
          </a:p>
          <a:p>
            <a:pPr marL="342900" indent="-342900" algn="l">
              <a:buFont typeface="Arial" panose="020B0604020202020204" pitchFamily="34" charset="0"/>
              <a:buChar char="•"/>
            </a:pPr>
            <a:r>
              <a:rPr lang="en-US" sz="2800" dirty="0"/>
              <a:t>Expense authorization</a:t>
            </a:r>
          </a:p>
          <a:p>
            <a:pPr marL="342900" indent="-342900" algn="l">
              <a:buFont typeface="Arial" panose="020B0604020202020204" pitchFamily="34" charset="0"/>
              <a:buChar char="•"/>
            </a:pPr>
            <a:r>
              <a:rPr lang="en-US" sz="2800" dirty="0"/>
              <a:t>Monitoring and reporting</a:t>
            </a:r>
          </a:p>
          <a:p>
            <a:pPr marL="342900" indent="-342900" algn="l">
              <a:buFont typeface="Arial" panose="020B0604020202020204" pitchFamily="34" charset="0"/>
              <a:buChar char="•"/>
            </a:pPr>
            <a:r>
              <a:rPr lang="en-US" sz="2800" dirty="0"/>
              <a:t>Record keeping/Physical security</a:t>
            </a:r>
          </a:p>
          <a:p>
            <a:pPr marL="285750" indent="-285750" algn="l" defTabSz="457200" eaLnBrk="0" fontAlgn="base" hangingPunct="0">
              <a:spcBef>
                <a:spcPct val="0"/>
              </a:spcBef>
              <a:spcAft>
                <a:spcPct val="0"/>
              </a:spcAft>
              <a:buFont typeface="Arial" panose="020B0604020202020204" pitchFamily="34" charset="0"/>
              <a:buChar char="•"/>
            </a:pPr>
            <a:endParaRPr lang="en-US" sz="2600" dirty="0">
              <a:ea typeface="ＭＳ Ｐゴシック" panose="020B0600070205080204" pitchFamily="34" charset="-128"/>
            </a:endParaRPr>
          </a:p>
        </p:txBody>
      </p:sp>
    </p:spTree>
    <p:extLst>
      <p:ext uri="{BB962C8B-B14F-4D97-AF65-F5344CB8AC3E}">
        <p14:creationId xmlns:p14="http://schemas.microsoft.com/office/powerpoint/2010/main" val="962404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28650" y="1288669"/>
            <a:ext cx="7886700" cy="1024225"/>
          </a:xfrm>
        </p:spPr>
        <p:txBody>
          <a:bodyPr>
            <a:normAutofit/>
          </a:bodyPr>
          <a:lstStyle/>
          <a:p>
            <a:r>
              <a:rPr lang="en-US" sz="3800" dirty="0"/>
              <a:t>Fiduciary Responsibilities of Chapters</a:t>
            </a:r>
          </a:p>
        </p:txBody>
      </p:sp>
      <p:sp>
        <p:nvSpPr>
          <p:cNvPr id="5" name="Content Placeholder 4"/>
          <p:cNvSpPr>
            <a:spLocks noGrp="1"/>
          </p:cNvSpPr>
          <p:nvPr>
            <p:ph idx="1"/>
          </p:nvPr>
        </p:nvSpPr>
        <p:spPr>
          <a:xfrm>
            <a:off x="628650" y="2312895"/>
            <a:ext cx="7886700" cy="3074340"/>
          </a:xfrm>
        </p:spPr>
        <p:txBody>
          <a:bodyPr>
            <a:normAutofit fontScale="92500" lnSpcReduction="10000"/>
          </a:bodyPr>
          <a:lstStyle/>
          <a:p>
            <a:r>
              <a:rPr lang="en-US" dirty="0"/>
              <a:t>Board Members have ultimate responsibility and accountability for the chapter</a:t>
            </a:r>
          </a:p>
          <a:p>
            <a:pPr lvl="1"/>
            <a:r>
              <a:rPr lang="en-US" dirty="0"/>
              <a:t>Duty of care</a:t>
            </a:r>
          </a:p>
          <a:p>
            <a:pPr lvl="1"/>
            <a:r>
              <a:rPr lang="en-US" dirty="0"/>
              <a:t>Duty of loyalty</a:t>
            </a:r>
          </a:p>
          <a:p>
            <a:pPr lvl="1"/>
            <a:r>
              <a:rPr lang="en-US" dirty="0"/>
              <a:t>Duty of obedience</a:t>
            </a:r>
          </a:p>
          <a:p>
            <a:r>
              <a:rPr lang="en-US" dirty="0"/>
              <a:t>Who has the authority to make final decisions?</a:t>
            </a:r>
          </a:p>
          <a:p>
            <a:r>
              <a:rPr lang="en-US" dirty="0"/>
              <a:t>How to control activities (approvals, authorizations, reconciliations)</a:t>
            </a:r>
          </a:p>
        </p:txBody>
      </p:sp>
    </p:spTree>
    <p:extLst>
      <p:ext uri="{BB962C8B-B14F-4D97-AF65-F5344CB8AC3E}">
        <p14:creationId xmlns:p14="http://schemas.microsoft.com/office/powerpoint/2010/main" val="800422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88670"/>
            <a:ext cx="7886700" cy="913842"/>
          </a:xfrm>
        </p:spPr>
        <p:txBody>
          <a:bodyPr>
            <a:normAutofit/>
          </a:bodyPr>
          <a:lstStyle/>
          <a:p>
            <a:r>
              <a:rPr lang="en-US" sz="3800" dirty="0"/>
              <a:t>Fiduciary Responsibilities of Chapters</a:t>
            </a:r>
          </a:p>
        </p:txBody>
      </p:sp>
      <p:sp>
        <p:nvSpPr>
          <p:cNvPr id="3" name="Content Placeholder 2"/>
          <p:cNvSpPr>
            <a:spLocks noGrp="1"/>
          </p:cNvSpPr>
          <p:nvPr>
            <p:ph idx="1"/>
          </p:nvPr>
        </p:nvSpPr>
        <p:spPr>
          <a:xfrm>
            <a:off x="628650" y="2266122"/>
            <a:ext cx="7886700" cy="3673501"/>
          </a:xfrm>
        </p:spPr>
        <p:txBody>
          <a:bodyPr>
            <a:normAutofit fontScale="92500" lnSpcReduction="10000"/>
          </a:bodyPr>
          <a:lstStyle/>
          <a:p>
            <a:r>
              <a:rPr lang="en-US" altLang="en-US" dirty="0"/>
              <a:t>Chapter Budgets</a:t>
            </a:r>
          </a:p>
          <a:p>
            <a:pPr lvl="1"/>
            <a:r>
              <a:rPr lang="en-US" altLang="en-US" dirty="0"/>
              <a:t>Establish an annual budget of anticipated revenues, expenses and net profit or loss.</a:t>
            </a:r>
          </a:p>
          <a:p>
            <a:pPr lvl="1"/>
            <a:r>
              <a:rPr lang="en-US" altLang="en-US" dirty="0"/>
              <a:t>Review actual experience against the budget on a quarterly basis.</a:t>
            </a:r>
          </a:p>
          <a:p>
            <a:pPr lvl="1"/>
            <a:r>
              <a:rPr lang="en-US" altLang="en-US" dirty="0"/>
              <a:t>Separate budgets should be prepared (and reviewed by the chapter’s Board of Directors) for activities that occur during the course of the year such as seminars and surveys.</a:t>
            </a:r>
          </a:p>
          <a:p>
            <a:pPr lvl="1"/>
            <a:r>
              <a:rPr lang="en-US" altLang="en-US" dirty="0"/>
              <a:t>Include travel funds for the Chapter President and/or other officers to attend the Annual Conference, leadership and/or training sessions.</a:t>
            </a:r>
            <a:endParaRPr lang="en-US" dirty="0"/>
          </a:p>
        </p:txBody>
      </p:sp>
    </p:spTree>
    <p:extLst>
      <p:ext uri="{BB962C8B-B14F-4D97-AF65-F5344CB8AC3E}">
        <p14:creationId xmlns:p14="http://schemas.microsoft.com/office/powerpoint/2010/main" val="260951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a:t>Fiduciary Responsibilities of Chapters (cont.)</a:t>
            </a:r>
            <a:endParaRPr lang="en-US" sz="3800" dirty="0"/>
          </a:p>
        </p:txBody>
      </p:sp>
      <p:sp>
        <p:nvSpPr>
          <p:cNvPr id="3" name="Content Placeholder 2"/>
          <p:cNvSpPr>
            <a:spLocks noGrp="1"/>
          </p:cNvSpPr>
          <p:nvPr>
            <p:ph idx="1"/>
          </p:nvPr>
        </p:nvSpPr>
        <p:spPr>
          <a:xfrm>
            <a:off x="628650" y="2614233"/>
            <a:ext cx="7886700" cy="3222024"/>
          </a:xfrm>
        </p:spPr>
        <p:txBody>
          <a:bodyPr>
            <a:normAutofit/>
          </a:bodyPr>
          <a:lstStyle/>
          <a:p>
            <a:pPr lvl="0"/>
            <a:r>
              <a:rPr lang="en-US" altLang="en-US">
                <a:solidFill>
                  <a:prstClr val="black"/>
                </a:solidFill>
              </a:rPr>
              <a:t>Investment Policy</a:t>
            </a:r>
          </a:p>
          <a:p>
            <a:r>
              <a:rPr lang="en-US"/>
              <a:t>Financial Transactions</a:t>
            </a:r>
          </a:p>
          <a:p>
            <a:pPr lvl="1"/>
            <a:r>
              <a:rPr lang="en-US"/>
              <a:t>Cash Receipts</a:t>
            </a:r>
          </a:p>
          <a:p>
            <a:pPr lvl="1"/>
            <a:r>
              <a:rPr lang="en-US"/>
              <a:t>Cash Disbursements</a:t>
            </a:r>
            <a:endParaRPr lang="en-US" dirty="0"/>
          </a:p>
        </p:txBody>
      </p:sp>
    </p:spTree>
    <p:extLst>
      <p:ext uri="{BB962C8B-B14F-4D97-AF65-F5344CB8AC3E}">
        <p14:creationId xmlns:p14="http://schemas.microsoft.com/office/powerpoint/2010/main" val="35913081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a:t>Fiduciary Responsibilities of Chapters (cont.)</a:t>
            </a:r>
            <a:endParaRPr lang="en-US" sz="3800" dirty="0"/>
          </a:p>
        </p:txBody>
      </p:sp>
      <p:sp>
        <p:nvSpPr>
          <p:cNvPr id="3" name="TextBox 2"/>
          <p:cNvSpPr txBox="1"/>
          <p:nvPr/>
        </p:nvSpPr>
        <p:spPr>
          <a:xfrm>
            <a:off x="707666" y="2902226"/>
            <a:ext cx="7871791" cy="1384995"/>
          </a:xfrm>
          <a:prstGeom prst="rect">
            <a:avLst/>
          </a:prstGeom>
          <a:noFill/>
        </p:spPr>
        <p:txBody>
          <a:bodyPr wrap="square" rtlCol="0">
            <a:spAutoFit/>
          </a:bodyPr>
          <a:lstStyle/>
          <a:p>
            <a:pPr marL="285750" indent="-285750">
              <a:buFont typeface="Arial" panose="020B0604020202020204" pitchFamily="34" charset="0"/>
              <a:buChar char="•"/>
            </a:pPr>
            <a:r>
              <a:rPr lang="en-US" sz="2800" dirty="0">
                <a:latin typeface="+mn-lt"/>
              </a:rPr>
              <a:t>Banking Resolutions/Signature Cards</a:t>
            </a:r>
          </a:p>
          <a:p>
            <a:pPr marL="285750" indent="-285750">
              <a:buFont typeface="Arial" panose="020B0604020202020204" pitchFamily="34" charset="0"/>
              <a:buChar char="•"/>
            </a:pPr>
            <a:r>
              <a:rPr lang="en-US" sz="2800" dirty="0">
                <a:latin typeface="+mn-lt"/>
              </a:rPr>
              <a:t>Bank Statements and Reconciliations</a:t>
            </a:r>
          </a:p>
          <a:p>
            <a:pPr marL="285750" indent="-285750">
              <a:buFont typeface="Arial" panose="020B0604020202020204" pitchFamily="34" charset="0"/>
              <a:buChar char="•"/>
            </a:pPr>
            <a:r>
              <a:rPr lang="en-US" sz="2800" dirty="0">
                <a:latin typeface="+mn-lt"/>
              </a:rPr>
              <a:t>Credit Cards</a:t>
            </a:r>
          </a:p>
        </p:txBody>
      </p:sp>
    </p:spTree>
    <p:extLst>
      <p:ext uri="{BB962C8B-B14F-4D97-AF65-F5344CB8AC3E}">
        <p14:creationId xmlns:p14="http://schemas.microsoft.com/office/powerpoint/2010/main" val="1841343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85469"/>
            <a:ext cx="7886700" cy="1325563"/>
          </a:xfrm>
        </p:spPr>
        <p:txBody>
          <a:bodyPr>
            <a:normAutofit/>
          </a:bodyPr>
          <a:lstStyle/>
          <a:p>
            <a:r>
              <a:rPr lang="en-US" sz="3800" dirty="0"/>
              <a:t>Fiduciary Responsibilities of Chapters (cont.)</a:t>
            </a:r>
          </a:p>
        </p:txBody>
      </p:sp>
      <p:sp>
        <p:nvSpPr>
          <p:cNvPr id="3" name="Content Placeholder 2"/>
          <p:cNvSpPr>
            <a:spLocks noGrp="1"/>
          </p:cNvSpPr>
          <p:nvPr>
            <p:ph idx="1"/>
          </p:nvPr>
        </p:nvSpPr>
        <p:spPr>
          <a:xfrm>
            <a:off x="628650" y="2293257"/>
            <a:ext cx="7886700" cy="3093977"/>
          </a:xfrm>
        </p:spPr>
        <p:txBody>
          <a:bodyPr>
            <a:normAutofit fontScale="70000" lnSpcReduction="20000"/>
          </a:bodyPr>
          <a:lstStyle/>
          <a:p>
            <a:r>
              <a:rPr lang="en-US" altLang="en-US" dirty="0"/>
              <a:t>Insurance</a:t>
            </a:r>
          </a:p>
          <a:p>
            <a:pPr lvl="1"/>
            <a:r>
              <a:rPr lang="en-US" altLang="en-US" dirty="0"/>
              <a:t>General Liability – provided by ALA</a:t>
            </a:r>
          </a:p>
          <a:p>
            <a:pPr lvl="1"/>
            <a:r>
              <a:rPr lang="en-US" altLang="en-US" dirty="0"/>
              <a:t>Professional Liability - provided by ALA</a:t>
            </a:r>
          </a:p>
          <a:p>
            <a:pPr lvl="1"/>
            <a:r>
              <a:rPr lang="en-US" altLang="en-US" dirty="0"/>
              <a:t>Cyber liability- available for purchase</a:t>
            </a:r>
          </a:p>
          <a:p>
            <a:pPr lvl="1"/>
            <a:r>
              <a:rPr lang="en-US" altLang="en-US" dirty="0"/>
              <a:t>Fidelity Bond (Crime) – available for purchase</a:t>
            </a:r>
          </a:p>
          <a:p>
            <a:pPr lvl="1"/>
            <a:r>
              <a:rPr lang="en-US" altLang="en-US" dirty="0"/>
              <a:t>Directors &amp; Officers Coverage (D&amp;O) - available for purchase</a:t>
            </a:r>
          </a:p>
          <a:p>
            <a:r>
              <a:rPr lang="en-US" dirty="0"/>
              <a:t>Annual Tax Filing</a:t>
            </a:r>
          </a:p>
          <a:p>
            <a:r>
              <a:rPr lang="en-US" dirty="0"/>
              <a:t>Incorporation filings</a:t>
            </a:r>
          </a:p>
          <a:p>
            <a:r>
              <a:rPr lang="en-US" dirty="0"/>
              <a:t>ALA Volunteer Handbook – page 56</a:t>
            </a:r>
          </a:p>
          <a:p>
            <a:pPr marL="457200" lvl="1" indent="0">
              <a:buNone/>
            </a:pPr>
            <a:r>
              <a:rPr lang="en-US" dirty="0">
                <a:hlinkClick r:id="rId3"/>
              </a:rPr>
              <a:t>https://www.alanet.org/docs/default-source/Volunteer-Resources/ala-volunteer-handbook---2019.pdf?sfvrsn=12</a:t>
            </a:r>
            <a:endParaRPr lang="en-US" dirty="0"/>
          </a:p>
        </p:txBody>
      </p:sp>
    </p:spTree>
    <p:extLst>
      <p:ext uri="{BB962C8B-B14F-4D97-AF65-F5344CB8AC3E}">
        <p14:creationId xmlns:p14="http://schemas.microsoft.com/office/powerpoint/2010/main" val="106475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800"/>
              <a:t>Segregation of Duties</a:t>
            </a:r>
            <a:endParaRPr lang="en-US" sz="3800" dirty="0"/>
          </a:p>
        </p:txBody>
      </p:sp>
      <p:sp>
        <p:nvSpPr>
          <p:cNvPr id="3" name="Content Placeholder 2"/>
          <p:cNvSpPr>
            <a:spLocks noGrp="1"/>
          </p:cNvSpPr>
          <p:nvPr>
            <p:ph idx="1"/>
          </p:nvPr>
        </p:nvSpPr>
        <p:spPr>
          <a:xfrm>
            <a:off x="628650" y="2614232"/>
            <a:ext cx="7886700" cy="2943730"/>
          </a:xfrm>
        </p:spPr>
        <p:txBody>
          <a:bodyPr/>
          <a:lstStyle/>
          <a:p>
            <a:pPr marL="0" indent="0">
              <a:buNone/>
            </a:pPr>
            <a:r>
              <a:rPr lang="en-US" altLang="en-US"/>
              <a:t>Why do we have to do this?  It just adds time to the task at hand?</a:t>
            </a:r>
          </a:p>
          <a:p>
            <a:pPr lvl="1"/>
            <a:r>
              <a:rPr lang="en-US" altLang="en-US"/>
              <a:t>It protects the assets and reputation of the organization.</a:t>
            </a:r>
          </a:p>
          <a:p>
            <a:pPr lvl="1"/>
            <a:r>
              <a:rPr lang="en-US" altLang="en-US"/>
              <a:t>Just as important, it protects the assets and reputation of the officers and the Board members. </a:t>
            </a:r>
            <a:endParaRPr lang="en-US" dirty="0"/>
          </a:p>
        </p:txBody>
      </p:sp>
    </p:spTree>
    <p:extLst>
      <p:ext uri="{BB962C8B-B14F-4D97-AF65-F5344CB8AC3E}">
        <p14:creationId xmlns:p14="http://schemas.microsoft.com/office/powerpoint/2010/main" val="3476842606"/>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5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4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C5A2D75DE20B74380C5272B2C04ECFD" ma:contentTypeVersion="4" ma:contentTypeDescription="Create a new document." ma:contentTypeScope="" ma:versionID="cb67fd9b55d578654180fdf80f94a08e">
  <xsd:schema xmlns:xsd="http://www.w3.org/2001/XMLSchema" xmlns:xs="http://www.w3.org/2001/XMLSchema" xmlns:p="http://schemas.microsoft.com/office/2006/metadata/properties" xmlns:ns3="62bbefec-9b6c-49a6-88c4-94fabc3ae257" targetNamespace="http://schemas.microsoft.com/office/2006/metadata/properties" ma:root="true" ma:fieldsID="53388a9d79ce32714cec20249d0ce824" ns3:_="">
    <xsd:import namespace="62bbefec-9b6c-49a6-88c4-94fabc3ae257"/>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2bbefec-9b6c-49a6-88c4-94fabc3ae25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91926C2-D63B-4D72-81D0-53C85288C4D5}">
  <ds:schemaRefs>
    <ds:schemaRef ds:uri="http://schemas.microsoft.com/sharepoint/v3/contenttype/forms"/>
  </ds:schemaRefs>
</ds:datastoreItem>
</file>

<file path=customXml/itemProps2.xml><?xml version="1.0" encoding="utf-8"?>
<ds:datastoreItem xmlns:ds="http://schemas.openxmlformats.org/officeDocument/2006/customXml" ds:itemID="{DFB85364-6ECC-402E-ADDA-75E75DA2E4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2bbefec-9b6c-49a6-88c4-94fabc3ae2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220CD34-D6C1-40F1-8A2C-09F0C67A0E4F}">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62bbefec-9b6c-49a6-88c4-94fabc3ae257"/>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11434</TotalTime>
  <Words>1299</Words>
  <Application>Microsoft Office PowerPoint</Application>
  <PresentationFormat>On-screen Show (4:3)</PresentationFormat>
  <Paragraphs>157</Paragraphs>
  <Slides>24</Slides>
  <Notes>24</Notes>
  <HiddenSlides>0</HiddenSlides>
  <MMClips>0</MMClips>
  <ScaleCrop>false</ScaleCrop>
  <HeadingPairs>
    <vt:vector size="6" baseType="variant">
      <vt:variant>
        <vt:lpstr>Fonts Used</vt:lpstr>
      </vt:variant>
      <vt:variant>
        <vt:i4>3</vt:i4>
      </vt:variant>
      <vt:variant>
        <vt:lpstr>Theme</vt:lpstr>
      </vt:variant>
      <vt:variant>
        <vt:i4>6</vt:i4>
      </vt:variant>
      <vt:variant>
        <vt:lpstr>Slide Titles</vt:lpstr>
      </vt:variant>
      <vt:variant>
        <vt:i4>24</vt:i4>
      </vt:variant>
    </vt:vector>
  </HeadingPairs>
  <TitlesOfParts>
    <vt:vector size="33" baseType="lpstr">
      <vt:lpstr>Arial</vt:lpstr>
      <vt:lpstr>Calibri</vt:lpstr>
      <vt:lpstr>Calibri Light</vt:lpstr>
      <vt:lpstr>Custom Design</vt:lpstr>
      <vt:lpstr>1_Custom Design</vt:lpstr>
      <vt:lpstr>3_Custom Design</vt:lpstr>
      <vt:lpstr>5_Custom Design</vt:lpstr>
      <vt:lpstr>2_Custom Design</vt:lpstr>
      <vt:lpstr>4_Custom Design</vt:lpstr>
      <vt:lpstr>Financial Controls Are Everyone’s Responsibility</vt:lpstr>
      <vt:lpstr>What we will discuss today:</vt:lpstr>
      <vt:lpstr>What are some key financial controls</vt:lpstr>
      <vt:lpstr>Fiduciary Responsibilities of Chapters</vt:lpstr>
      <vt:lpstr>Fiduciary Responsibilities of Chapters</vt:lpstr>
      <vt:lpstr>Fiduciary Responsibilities of Chapters (cont.)</vt:lpstr>
      <vt:lpstr>Fiduciary Responsibilities of Chapters (cont.)</vt:lpstr>
      <vt:lpstr>Fiduciary Responsibilities of Chapters (cont.)</vt:lpstr>
      <vt:lpstr>Segregation of Duties</vt:lpstr>
      <vt:lpstr>Segregation of Duties (cont.)</vt:lpstr>
      <vt:lpstr>Segregation of Duties (cont.)</vt:lpstr>
      <vt:lpstr>Expense Authorization</vt:lpstr>
      <vt:lpstr>Monitoring and Reporting</vt:lpstr>
      <vt:lpstr>Record Keeping/Physical Security</vt:lpstr>
      <vt:lpstr>Cyber Security</vt:lpstr>
      <vt:lpstr>Cyber Security (cont.)</vt:lpstr>
      <vt:lpstr>Cyber Security - SCAMS</vt:lpstr>
      <vt:lpstr>PowerPoint Presentation</vt:lpstr>
      <vt:lpstr>PowerPoint Presentation</vt:lpstr>
      <vt:lpstr>PowerPoint Presentation</vt:lpstr>
      <vt:lpstr>Understanding Insurance Coverages</vt:lpstr>
      <vt:lpstr>Understanding Insurance Coverages (cont.)</vt:lpstr>
      <vt:lpstr>Why have a written policy?</vt:lpstr>
      <vt:lpstr>Best Practices for Preserving Internal Financial Controls</vt:lpstr>
    </vt:vector>
  </TitlesOfParts>
  <Company>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Controls Are Everyone’s Responsibility</dc:title>
  <dc:creator>Bumgarner, Mike</dc:creator>
  <cp:lastModifiedBy>Cheri Newey</cp:lastModifiedBy>
  <cp:revision>22</cp:revision>
  <cp:lastPrinted>2019-07-24T18:41:26Z</cp:lastPrinted>
  <dcterms:modified xsi:type="dcterms:W3CDTF">2020-01-14T17:46:25Z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0x0101008C5A2D75DE20B74380C5272B2C04ECFD</vt:lpwstr>
  </property>
</Properties>
</file>