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72" r:id="rId6"/>
    <p:sldMasterId id="2147483684" r:id="rId7"/>
    <p:sldMasterId id="2147483696" r:id="rId8"/>
    <p:sldMasterId id="2147483708" r:id="rId9"/>
  </p:sldMasterIdLst>
  <p:notesMasterIdLst>
    <p:notesMasterId r:id="rId19"/>
  </p:notesMasterIdLst>
  <p:handoutMasterIdLst>
    <p:handoutMasterId r:id="rId20"/>
  </p:handoutMasterIdLst>
  <p:sldIdLst>
    <p:sldId id="310" r:id="rId10"/>
    <p:sldId id="318" r:id="rId11"/>
    <p:sldId id="260" r:id="rId12"/>
    <p:sldId id="312" r:id="rId13"/>
    <p:sldId id="261" r:id="rId14"/>
    <p:sldId id="265" r:id="rId15"/>
    <p:sldId id="305" r:id="rId16"/>
    <p:sldId id="302" r:id="rId17"/>
    <p:sldId id="317" r:id="rId1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lerie Danner" initials="VAD" lastIdx="10" clrIdx="0">
    <p:extLst>
      <p:ext uri="{19B8F6BF-5375-455C-9EA6-DF929625EA0E}">
        <p15:presenceInfo xmlns:p15="http://schemas.microsoft.com/office/powerpoint/2012/main" userId="Valerie Danner" providerId="None"/>
      </p:ext>
    </p:extLst>
  </p:cmAuthor>
  <p:cmAuthor id="2" name="Theresa Wojtalewicz" initials="TW" lastIdx="7" clrIdx="1">
    <p:extLst>
      <p:ext uri="{19B8F6BF-5375-455C-9EA6-DF929625EA0E}">
        <p15:presenceInfo xmlns:p15="http://schemas.microsoft.com/office/powerpoint/2012/main" userId="Theresa Wojtalewic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6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13717C-ECE5-4C30-90A5-096C81D85DA0}" v="9" dt="2020-05-13T13:52:30.708"/>
    <p1510:client id="{D51ED772-7C40-4839-A364-CCA53824BF7E}" v="3" dt="2020-05-13T14:09:37.0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17" autoAdjust="0"/>
  </p:normalViewPr>
  <p:slideViewPr>
    <p:cSldViewPr snapToGrid="0" showGuides="1">
      <p:cViewPr varScale="1">
        <p:scale>
          <a:sx n="107" d="100"/>
          <a:sy n="107" d="100"/>
        </p:scale>
        <p:origin x="714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3846" y="-80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viewProps" Target="viewProps.xml"/><Relationship Id="rId10" Type="http://schemas.openxmlformats.org/officeDocument/2006/relationships/slide" Target="slides/slide1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sv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svg"/><Relationship Id="rId1" Type="http://schemas.openxmlformats.org/officeDocument/2006/relationships/image" Target="../media/image26.png"/><Relationship Id="rId6" Type="http://schemas.openxmlformats.org/officeDocument/2006/relationships/image" Target="../media/image31.svg"/><Relationship Id="rId5" Type="http://schemas.openxmlformats.org/officeDocument/2006/relationships/image" Target="../media/image30.png"/><Relationship Id="rId4" Type="http://schemas.openxmlformats.org/officeDocument/2006/relationships/image" Target="../media/image29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sv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svg"/><Relationship Id="rId1" Type="http://schemas.openxmlformats.org/officeDocument/2006/relationships/image" Target="../media/image26.png"/><Relationship Id="rId6" Type="http://schemas.openxmlformats.org/officeDocument/2006/relationships/image" Target="../media/image31.svg"/><Relationship Id="rId5" Type="http://schemas.openxmlformats.org/officeDocument/2006/relationships/image" Target="../media/image30.png"/><Relationship Id="rId4" Type="http://schemas.openxmlformats.org/officeDocument/2006/relationships/image" Target="../media/image2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7D040C-EA9E-4BDC-BE42-360EFAB478C3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F2A7ACC2-E258-4FA2-8DF5-56880319FC8F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400" b="1" cap="none" baseline="0" dirty="0"/>
            <a:t>8:30 a.m. </a:t>
          </a:r>
        </a:p>
        <a:p>
          <a:pPr>
            <a:lnSpc>
              <a:spcPct val="100000"/>
            </a:lnSpc>
            <a:defRPr cap="all"/>
          </a:pPr>
          <a:r>
            <a:rPr lang="en-US" sz="1400" b="1" cap="none" baseline="0" dirty="0"/>
            <a:t>Platform officially opens. </a:t>
          </a:r>
          <a:br>
            <a:rPr lang="en-US" sz="1400" b="1" cap="none" baseline="0" dirty="0"/>
          </a:br>
          <a:r>
            <a:rPr lang="en-US" sz="1400" b="1" cap="none" baseline="0" dirty="0"/>
            <a:t>Log in, grab a cup of coffee and engage with others as a group in chat or in 1:1s: browse the exhibit hall</a:t>
          </a:r>
        </a:p>
      </dgm:t>
    </dgm:pt>
    <dgm:pt modelId="{3CDF0796-38E7-4425-947F-EDA3EB936BF2}" type="parTrans" cxnId="{012768E4-9AEE-40E9-9250-8C83890AF72B}">
      <dgm:prSet/>
      <dgm:spPr/>
      <dgm:t>
        <a:bodyPr/>
        <a:lstStyle/>
        <a:p>
          <a:endParaRPr lang="en-US"/>
        </a:p>
      </dgm:t>
    </dgm:pt>
    <dgm:pt modelId="{4BAEB2FA-1545-4F5B-A72F-5F89F564D5E4}" type="sibTrans" cxnId="{012768E4-9AEE-40E9-9250-8C83890AF72B}">
      <dgm:prSet/>
      <dgm:spPr/>
      <dgm:t>
        <a:bodyPr/>
        <a:lstStyle/>
        <a:p>
          <a:endParaRPr lang="en-US"/>
        </a:p>
      </dgm:t>
    </dgm:pt>
    <dgm:pt modelId="{A9356A95-866F-4E0D-9AA4-42EF63B4571D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400" b="1" cap="none" baseline="0" dirty="0"/>
            <a:t>9:45 a.m.</a:t>
          </a:r>
        </a:p>
        <a:p>
          <a:pPr>
            <a:lnSpc>
              <a:spcPct val="100000"/>
            </a:lnSpc>
            <a:defRPr cap="all"/>
          </a:pPr>
          <a:r>
            <a:rPr lang="en-US" sz="1400" b="1" cap="none" baseline="0" dirty="0"/>
            <a:t>Welcome from Debra Elsbury and April Campbell</a:t>
          </a:r>
        </a:p>
      </dgm:t>
    </dgm:pt>
    <dgm:pt modelId="{31B6F855-0363-406E-9DC7-9BBF3DDD0945}" type="parTrans" cxnId="{20FE0B02-4F62-4922-A2E0-2908403AB902}">
      <dgm:prSet/>
      <dgm:spPr/>
      <dgm:t>
        <a:bodyPr/>
        <a:lstStyle/>
        <a:p>
          <a:endParaRPr lang="en-US"/>
        </a:p>
      </dgm:t>
    </dgm:pt>
    <dgm:pt modelId="{7E7BD9FD-9855-4FDB-A7AD-892F369D1F6C}" type="sibTrans" cxnId="{20FE0B02-4F62-4922-A2E0-2908403AB902}">
      <dgm:prSet/>
      <dgm:spPr/>
      <dgm:t>
        <a:bodyPr/>
        <a:lstStyle/>
        <a:p>
          <a:endParaRPr lang="en-US"/>
        </a:p>
      </dgm:t>
    </dgm:pt>
    <dgm:pt modelId="{AD5FC068-A470-4005-AFF3-8A4C1A830F4C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400" b="1" cap="none" baseline="0" dirty="0"/>
            <a:t>9:55 a.m.</a:t>
          </a:r>
        </a:p>
        <a:p>
          <a:pPr>
            <a:lnSpc>
              <a:spcPct val="100000"/>
            </a:lnSpc>
            <a:defRPr cap="all"/>
          </a:pPr>
          <a:r>
            <a:rPr lang="en-US" sz="1400" b="1" cap="none" baseline="0" dirty="0"/>
            <a:t>Keynote speaker introduction</a:t>
          </a:r>
        </a:p>
      </dgm:t>
    </dgm:pt>
    <dgm:pt modelId="{4E05EDFA-B875-4E33-B70D-BC49EAC9FE52}" type="parTrans" cxnId="{4418A363-48ED-44EC-99D4-789FD21A5FF0}">
      <dgm:prSet/>
      <dgm:spPr/>
      <dgm:t>
        <a:bodyPr/>
        <a:lstStyle/>
        <a:p>
          <a:endParaRPr lang="en-US"/>
        </a:p>
      </dgm:t>
    </dgm:pt>
    <dgm:pt modelId="{524EBD5B-50EF-425E-9113-8074D3221244}" type="sibTrans" cxnId="{4418A363-48ED-44EC-99D4-789FD21A5FF0}">
      <dgm:prSet/>
      <dgm:spPr/>
      <dgm:t>
        <a:bodyPr/>
        <a:lstStyle/>
        <a:p>
          <a:endParaRPr lang="en-US"/>
        </a:p>
      </dgm:t>
    </dgm:pt>
    <dgm:pt modelId="{44B259FE-DA1C-4310-BBD3-5C7125166877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400" b="1" cap="none" baseline="0" dirty="0"/>
            <a:t>10 a.m.</a:t>
          </a:r>
        </a:p>
        <a:p>
          <a:pPr>
            <a:lnSpc>
              <a:spcPct val="100000"/>
            </a:lnSpc>
            <a:defRPr cap="all"/>
          </a:pPr>
          <a:r>
            <a:rPr lang="en-US" sz="1400" b="1" cap="none" baseline="0" dirty="0"/>
            <a:t>Keynote Speaker, Danelle Umstead</a:t>
          </a:r>
        </a:p>
      </dgm:t>
    </dgm:pt>
    <dgm:pt modelId="{26B71347-4D82-4682-A3ED-BCEC9D650FA1}" type="parTrans" cxnId="{05C7F384-D949-4730-BA0E-D34FED9B1F0F}">
      <dgm:prSet/>
      <dgm:spPr/>
      <dgm:t>
        <a:bodyPr/>
        <a:lstStyle/>
        <a:p>
          <a:endParaRPr lang="en-US"/>
        </a:p>
      </dgm:t>
    </dgm:pt>
    <dgm:pt modelId="{EA20E08F-82FD-422A-B2BB-314193682C21}" type="sibTrans" cxnId="{05C7F384-D949-4730-BA0E-D34FED9B1F0F}">
      <dgm:prSet/>
      <dgm:spPr/>
      <dgm:t>
        <a:bodyPr/>
        <a:lstStyle/>
        <a:p>
          <a:endParaRPr lang="en-US"/>
        </a:p>
      </dgm:t>
    </dgm:pt>
    <dgm:pt modelId="{DCF2AD39-8596-49C4-9779-DDF7BB311573}" type="pres">
      <dgm:prSet presAssocID="{BC7D040C-EA9E-4BDC-BE42-360EFAB478C3}" presName="root" presStyleCnt="0">
        <dgm:presLayoutVars>
          <dgm:dir/>
          <dgm:resizeHandles val="exact"/>
        </dgm:presLayoutVars>
      </dgm:prSet>
      <dgm:spPr/>
    </dgm:pt>
    <dgm:pt modelId="{EAC8C916-7D98-42A3-BAE4-660D77E9E943}" type="pres">
      <dgm:prSet presAssocID="{F2A7ACC2-E258-4FA2-8DF5-56880319FC8F}" presName="compNode" presStyleCnt="0"/>
      <dgm:spPr/>
    </dgm:pt>
    <dgm:pt modelId="{8821B823-2E81-4E86-9339-9465BDCD9B2B}" type="pres">
      <dgm:prSet presAssocID="{F2A7ACC2-E258-4FA2-8DF5-56880319FC8F}" presName="iconBgRect" presStyleLbl="bgShp" presStyleIdx="0" presStyleCnt="4"/>
      <dgm:spPr/>
    </dgm:pt>
    <dgm:pt modelId="{B0F87B9B-0836-44E2-9761-7E6E7E84DF95}" type="pres">
      <dgm:prSet presAssocID="{F2A7ACC2-E258-4FA2-8DF5-56880319FC8F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ffee"/>
        </a:ext>
      </dgm:extLst>
    </dgm:pt>
    <dgm:pt modelId="{DEADAE46-9A1F-4834-AF22-A48CFA60908A}" type="pres">
      <dgm:prSet presAssocID="{F2A7ACC2-E258-4FA2-8DF5-56880319FC8F}" presName="spaceRect" presStyleCnt="0"/>
      <dgm:spPr/>
    </dgm:pt>
    <dgm:pt modelId="{A16CFE3B-D8F4-4E88-8BEA-A198C85F95C5}" type="pres">
      <dgm:prSet presAssocID="{F2A7ACC2-E258-4FA2-8DF5-56880319FC8F}" presName="textRect" presStyleLbl="revTx" presStyleIdx="0" presStyleCnt="4">
        <dgm:presLayoutVars>
          <dgm:chMax val="1"/>
          <dgm:chPref val="1"/>
        </dgm:presLayoutVars>
      </dgm:prSet>
      <dgm:spPr/>
    </dgm:pt>
    <dgm:pt modelId="{24B7E1B8-AE1E-448A-A59E-B86571A3BCB5}" type="pres">
      <dgm:prSet presAssocID="{4BAEB2FA-1545-4F5B-A72F-5F89F564D5E4}" presName="sibTrans" presStyleCnt="0"/>
      <dgm:spPr/>
    </dgm:pt>
    <dgm:pt modelId="{BF8F98CF-AFDE-4DC4-8B74-0EEF56357E16}" type="pres">
      <dgm:prSet presAssocID="{A9356A95-866F-4E0D-9AA4-42EF63B4571D}" presName="compNode" presStyleCnt="0"/>
      <dgm:spPr/>
    </dgm:pt>
    <dgm:pt modelId="{E56A6FB0-884F-49CB-B235-01A77DBDAE04}" type="pres">
      <dgm:prSet presAssocID="{A9356A95-866F-4E0D-9AA4-42EF63B4571D}" presName="iconBgRect" presStyleLbl="bgShp" presStyleIdx="1" presStyleCnt="4"/>
      <dgm:spPr/>
    </dgm:pt>
    <dgm:pt modelId="{73FCF803-8D50-4E51-A511-DE00BDAB4D69}" type="pres">
      <dgm:prSet presAssocID="{A9356A95-866F-4E0D-9AA4-42EF63B4571D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55DA6B61-3788-4BBE-8CFC-A6EA16719667}" type="pres">
      <dgm:prSet presAssocID="{A9356A95-866F-4E0D-9AA4-42EF63B4571D}" presName="spaceRect" presStyleCnt="0"/>
      <dgm:spPr/>
    </dgm:pt>
    <dgm:pt modelId="{6DC1185A-AE9E-465A-B5A5-B6E8ABE440D8}" type="pres">
      <dgm:prSet presAssocID="{A9356A95-866F-4E0D-9AA4-42EF63B4571D}" presName="textRect" presStyleLbl="revTx" presStyleIdx="1" presStyleCnt="4">
        <dgm:presLayoutVars>
          <dgm:chMax val="1"/>
          <dgm:chPref val="1"/>
        </dgm:presLayoutVars>
      </dgm:prSet>
      <dgm:spPr/>
    </dgm:pt>
    <dgm:pt modelId="{942CC9B5-0AC4-4F29-820F-641D4C4A2DC2}" type="pres">
      <dgm:prSet presAssocID="{7E7BD9FD-9855-4FDB-A7AD-892F369D1F6C}" presName="sibTrans" presStyleCnt="0"/>
      <dgm:spPr/>
    </dgm:pt>
    <dgm:pt modelId="{D32E8C0D-0953-4EDA-A8F1-281A085E79FE}" type="pres">
      <dgm:prSet presAssocID="{AD5FC068-A470-4005-AFF3-8A4C1A830F4C}" presName="compNode" presStyleCnt="0"/>
      <dgm:spPr/>
    </dgm:pt>
    <dgm:pt modelId="{1C62F50F-59FB-41C0-92C4-09FF516DABBB}" type="pres">
      <dgm:prSet presAssocID="{AD5FC068-A470-4005-AFF3-8A4C1A830F4C}" presName="iconBgRect" presStyleLbl="bgShp" presStyleIdx="2" presStyleCnt="4"/>
      <dgm:spPr/>
    </dgm:pt>
    <dgm:pt modelId="{BEEC7D59-C102-478F-9C13-17B64CC50246}" type="pres">
      <dgm:prSet presAssocID="{AD5FC068-A470-4005-AFF3-8A4C1A830F4C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bar chart"/>
        </a:ext>
      </dgm:extLst>
    </dgm:pt>
    <dgm:pt modelId="{A2C86D19-5F24-4D0A-86BF-3E8FB13681B6}" type="pres">
      <dgm:prSet presAssocID="{AD5FC068-A470-4005-AFF3-8A4C1A830F4C}" presName="spaceRect" presStyleCnt="0"/>
      <dgm:spPr/>
    </dgm:pt>
    <dgm:pt modelId="{B99C83D6-24E6-48CB-AB76-FAF211B36804}" type="pres">
      <dgm:prSet presAssocID="{AD5FC068-A470-4005-AFF3-8A4C1A830F4C}" presName="textRect" presStyleLbl="revTx" presStyleIdx="2" presStyleCnt="4">
        <dgm:presLayoutVars>
          <dgm:chMax val="1"/>
          <dgm:chPref val="1"/>
        </dgm:presLayoutVars>
      </dgm:prSet>
      <dgm:spPr/>
    </dgm:pt>
    <dgm:pt modelId="{FADF371F-FBCB-40E1-9E2E-2F0E3D514031}" type="pres">
      <dgm:prSet presAssocID="{524EBD5B-50EF-425E-9113-8074D3221244}" presName="sibTrans" presStyleCnt="0"/>
      <dgm:spPr/>
    </dgm:pt>
    <dgm:pt modelId="{48B42DA1-8C9C-4F4A-B09B-97B1156766AE}" type="pres">
      <dgm:prSet presAssocID="{44B259FE-DA1C-4310-BBD3-5C7125166877}" presName="compNode" presStyleCnt="0"/>
      <dgm:spPr/>
    </dgm:pt>
    <dgm:pt modelId="{34FBE739-68BE-418B-BE04-5EF47E4A6490}" type="pres">
      <dgm:prSet presAssocID="{44B259FE-DA1C-4310-BBD3-5C7125166877}" presName="iconBgRect" presStyleLbl="bgShp" presStyleIdx="3" presStyleCnt="4"/>
      <dgm:spPr/>
    </dgm:pt>
    <dgm:pt modelId="{37FA0DAF-F457-4DE4-9431-C996072E093D}" type="pres">
      <dgm:prSet presAssocID="{44B259FE-DA1C-4310-BBD3-5C7125166877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DA90DAD3-843F-44C0-AC22-10001843215B}" type="pres">
      <dgm:prSet presAssocID="{44B259FE-DA1C-4310-BBD3-5C7125166877}" presName="spaceRect" presStyleCnt="0"/>
      <dgm:spPr/>
    </dgm:pt>
    <dgm:pt modelId="{C79C2B11-10A4-48D7-9225-04B741735161}" type="pres">
      <dgm:prSet presAssocID="{44B259FE-DA1C-4310-BBD3-5C7125166877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20FE0B02-4F62-4922-A2E0-2908403AB902}" srcId="{BC7D040C-EA9E-4BDC-BE42-360EFAB478C3}" destId="{A9356A95-866F-4E0D-9AA4-42EF63B4571D}" srcOrd="1" destOrd="0" parTransId="{31B6F855-0363-406E-9DC7-9BBF3DDD0945}" sibTransId="{7E7BD9FD-9855-4FDB-A7AD-892F369D1F6C}"/>
    <dgm:cxn modelId="{4867B703-D3FC-4B33-B17C-4FE464D2CC11}" type="presOf" srcId="{AD5FC068-A470-4005-AFF3-8A4C1A830F4C}" destId="{B99C83D6-24E6-48CB-AB76-FAF211B36804}" srcOrd="0" destOrd="0" presId="urn:microsoft.com/office/officeart/2018/5/layout/IconCircleLabelList"/>
    <dgm:cxn modelId="{B61ECF18-C9B2-4F3C-B315-15AA37896349}" type="presOf" srcId="{BC7D040C-EA9E-4BDC-BE42-360EFAB478C3}" destId="{DCF2AD39-8596-49C4-9779-DDF7BB311573}" srcOrd="0" destOrd="0" presId="urn:microsoft.com/office/officeart/2018/5/layout/IconCircleLabelList"/>
    <dgm:cxn modelId="{09AA685F-0D53-46AD-848D-1A07369D7559}" type="presOf" srcId="{A9356A95-866F-4E0D-9AA4-42EF63B4571D}" destId="{6DC1185A-AE9E-465A-B5A5-B6E8ABE440D8}" srcOrd="0" destOrd="0" presId="urn:microsoft.com/office/officeart/2018/5/layout/IconCircleLabelList"/>
    <dgm:cxn modelId="{4418A363-48ED-44EC-99D4-789FD21A5FF0}" srcId="{BC7D040C-EA9E-4BDC-BE42-360EFAB478C3}" destId="{AD5FC068-A470-4005-AFF3-8A4C1A830F4C}" srcOrd="2" destOrd="0" parTransId="{4E05EDFA-B875-4E33-B70D-BC49EAC9FE52}" sibTransId="{524EBD5B-50EF-425E-9113-8074D3221244}"/>
    <dgm:cxn modelId="{05C7F384-D949-4730-BA0E-D34FED9B1F0F}" srcId="{BC7D040C-EA9E-4BDC-BE42-360EFAB478C3}" destId="{44B259FE-DA1C-4310-BBD3-5C7125166877}" srcOrd="3" destOrd="0" parTransId="{26B71347-4D82-4682-A3ED-BCEC9D650FA1}" sibTransId="{EA20E08F-82FD-422A-B2BB-314193682C21}"/>
    <dgm:cxn modelId="{555C158F-3ECE-4609-ABF2-90A8BE450E90}" type="presOf" srcId="{44B259FE-DA1C-4310-BBD3-5C7125166877}" destId="{C79C2B11-10A4-48D7-9225-04B741735161}" srcOrd="0" destOrd="0" presId="urn:microsoft.com/office/officeart/2018/5/layout/IconCircleLabelList"/>
    <dgm:cxn modelId="{04D7B894-6089-4CE2-A174-134A8037FA99}" type="presOf" srcId="{F2A7ACC2-E258-4FA2-8DF5-56880319FC8F}" destId="{A16CFE3B-D8F4-4E88-8BEA-A198C85F95C5}" srcOrd="0" destOrd="0" presId="urn:microsoft.com/office/officeart/2018/5/layout/IconCircleLabelList"/>
    <dgm:cxn modelId="{012768E4-9AEE-40E9-9250-8C83890AF72B}" srcId="{BC7D040C-EA9E-4BDC-BE42-360EFAB478C3}" destId="{F2A7ACC2-E258-4FA2-8DF5-56880319FC8F}" srcOrd="0" destOrd="0" parTransId="{3CDF0796-38E7-4425-947F-EDA3EB936BF2}" sibTransId="{4BAEB2FA-1545-4F5B-A72F-5F89F564D5E4}"/>
    <dgm:cxn modelId="{2E91B1CB-7089-44A2-8A52-3D0F2F1393DA}" type="presParOf" srcId="{DCF2AD39-8596-49C4-9779-DDF7BB311573}" destId="{EAC8C916-7D98-42A3-BAE4-660D77E9E943}" srcOrd="0" destOrd="0" presId="urn:microsoft.com/office/officeart/2018/5/layout/IconCircleLabelList"/>
    <dgm:cxn modelId="{A925081C-CD83-43A2-80DC-0F8C788A57DB}" type="presParOf" srcId="{EAC8C916-7D98-42A3-BAE4-660D77E9E943}" destId="{8821B823-2E81-4E86-9339-9465BDCD9B2B}" srcOrd="0" destOrd="0" presId="urn:microsoft.com/office/officeart/2018/5/layout/IconCircleLabelList"/>
    <dgm:cxn modelId="{70282380-04BE-4B0A-AA36-DB3C0A2C2164}" type="presParOf" srcId="{EAC8C916-7D98-42A3-BAE4-660D77E9E943}" destId="{B0F87B9B-0836-44E2-9761-7E6E7E84DF95}" srcOrd="1" destOrd="0" presId="urn:microsoft.com/office/officeart/2018/5/layout/IconCircleLabelList"/>
    <dgm:cxn modelId="{FF5F04E3-F2B2-474B-BBEE-24EB5AB94A5E}" type="presParOf" srcId="{EAC8C916-7D98-42A3-BAE4-660D77E9E943}" destId="{DEADAE46-9A1F-4834-AF22-A48CFA60908A}" srcOrd="2" destOrd="0" presId="urn:microsoft.com/office/officeart/2018/5/layout/IconCircleLabelList"/>
    <dgm:cxn modelId="{6950F657-998E-43EB-B04A-DBEE703B7B2C}" type="presParOf" srcId="{EAC8C916-7D98-42A3-BAE4-660D77E9E943}" destId="{A16CFE3B-D8F4-4E88-8BEA-A198C85F95C5}" srcOrd="3" destOrd="0" presId="urn:microsoft.com/office/officeart/2018/5/layout/IconCircleLabelList"/>
    <dgm:cxn modelId="{B9DC66CC-EA09-493C-889A-83E4D8D4BC24}" type="presParOf" srcId="{DCF2AD39-8596-49C4-9779-DDF7BB311573}" destId="{24B7E1B8-AE1E-448A-A59E-B86571A3BCB5}" srcOrd="1" destOrd="0" presId="urn:microsoft.com/office/officeart/2018/5/layout/IconCircleLabelList"/>
    <dgm:cxn modelId="{DE37132F-EE20-4ACC-AB61-3F083F24E81E}" type="presParOf" srcId="{DCF2AD39-8596-49C4-9779-DDF7BB311573}" destId="{BF8F98CF-AFDE-4DC4-8B74-0EEF56357E16}" srcOrd="2" destOrd="0" presId="urn:microsoft.com/office/officeart/2018/5/layout/IconCircleLabelList"/>
    <dgm:cxn modelId="{D5EDE2D9-20E0-40A5-BD16-93EBE3348116}" type="presParOf" srcId="{BF8F98CF-AFDE-4DC4-8B74-0EEF56357E16}" destId="{E56A6FB0-884F-49CB-B235-01A77DBDAE04}" srcOrd="0" destOrd="0" presId="urn:microsoft.com/office/officeart/2018/5/layout/IconCircleLabelList"/>
    <dgm:cxn modelId="{0E20678D-228F-4DC9-8724-321C48B0C73A}" type="presParOf" srcId="{BF8F98CF-AFDE-4DC4-8B74-0EEF56357E16}" destId="{73FCF803-8D50-4E51-A511-DE00BDAB4D69}" srcOrd="1" destOrd="0" presId="urn:microsoft.com/office/officeart/2018/5/layout/IconCircleLabelList"/>
    <dgm:cxn modelId="{AB3FB860-10A7-40BE-83A2-BE7C2DFD7C2E}" type="presParOf" srcId="{BF8F98CF-AFDE-4DC4-8B74-0EEF56357E16}" destId="{55DA6B61-3788-4BBE-8CFC-A6EA16719667}" srcOrd="2" destOrd="0" presId="urn:microsoft.com/office/officeart/2018/5/layout/IconCircleLabelList"/>
    <dgm:cxn modelId="{94A45991-B85A-4F66-AB23-62BD3933801E}" type="presParOf" srcId="{BF8F98CF-AFDE-4DC4-8B74-0EEF56357E16}" destId="{6DC1185A-AE9E-465A-B5A5-B6E8ABE440D8}" srcOrd="3" destOrd="0" presId="urn:microsoft.com/office/officeart/2018/5/layout/IconCircleLabelList"/>
    <dgm:cxn modelId="{0621904E-C2F1-4FE9-AEA4-3F38B6670667}" type="presParOf" srcId="{DCF2AD39-8596-49C4-9779-DDF7BB311573}" destId="{942CC9B5-0AC4-4F29-820F-641D4C4A2DC2}" srcOrd="3" destOrd="0" presId="urn:microsoft.com/office/officeart/2018/5/layout/IconCircleLabelList"/>
    <dgm:cxn modelId="{2FCEB58D-3C62-42C9-9392-EA51D599A9D9}" type="presParOf" srcId="{DCF2AD39-8596-49C4-9779-DDF7BB311573}" destId="{D32E8C0D-0953-4EDA-A8F1-281A085E79FE}" srcOrd="4" destOrd="0" presId="urn:microsoft.com/office/officeart/2018/5/layout/IconCircleLabelList"/>
    <dgm:cxn modelId="{89EBF8C9-5C6D-4397-A9CF-CEB72DDBF006}" type="presParOf" srcId="{D32E8C0D-0953-4EDA-A8F1-281A085E79FE}" destId="{1C62F50F-59FB-41C0-92C4-09FF516DABBB}" srcOrd="0" destOrd="0" presId="urn:microsoft.com/office/officeart/2018/5/layout/IconCircleLabelList"/>
    <dgm:cxn modelId="{E240E382-CEBC-471A-B0C5-CBF284AE77EE}" type="presParOf" srcId="{D32E8C0D-0953-4EDA-A8F1-281A085E79FE}" destId="{BEEC7D59-C102-478F-9C13-17B64CC50246}" srcOrd="1" destOrd="0" presId="urn:microsoft.com/office/officeart/2018/5/layout/IconCircleLabelList"/>
    <dgm:cxn modelId="{2F9CF586-AFD0-49C1-90E2-655F33B7152D}" type="presParOf" srcId="{D32E8C0D-0953-4EDA-A8F1-281A085E79FE}" destId="{A2C86D19-5F24-4D0A-86BF-3E8FB13681B6}" srcOrd="2" destOrd="0" presId="urn:microsoft.com/office/officeart/2018/5/layout/IconCircleLabelList"/>
    <dgm:cxn modelId="{E34A4530-B226-4840-BBD8-3A1262499044}" type="presParOf" srcId="{D32E8C0D-0953-4EDA-A8F1-281A085E79FE}" destId="{B99C83D6-24E6-48CB-AB76-FAF211B36804}" srcOrd="3" destOrd="0" presId="urn:microsoft.com/office/officeart/2018/5/layout/IconCircleLabelList"/>
    <dgm:cxn modelId="{D03F3B29-5C6C-47BD-A414-7D92902BED28}" type="presParOf" srcId="{DCF2AD39-8596-49C4-9779-DDF7BB311573}" destId="{FADF371F-FBCB-40E1-9E2E-2F0E3D514031}" srcOrd="5" destOrd="0" presId="urn:microsoft.com/office/officeart/2018/5/layout/IconCircleLabelList"/>
    <dgm:cxn modelId="{09884410-E4DB-40A5-98CF-C57C26FFD9F4}" type="presParOf" srcId="{DCF2AD39-8596-49C4-9779-DDF7BB311573}" destId="{48B42DA1-8C9C-4F4A-B09B-97B1156766AE}" srcOrd="6" destOrd="0" presId="urn:microsoft.com/office/officeart/2018/5/layout/IconCircleLabelList"/>
    <dgm:cxn modelId="{B5E6DF22-F76D-4875-A505-43603072558C}" type="presParOf" srcId="{48B42DA1-8C9C-4F4A-B09B-97B1156766AE}" destId="{34FBE739-68BE-418B-BE04-5EF47E4A6490}" srcOrd="0" destOrd="0" presId="urn:microsoft.com/office/officeart/2018/5/layout/IconCircleLabelList"/>
    <dgm:cxn modelId="{C790A668-C09A-4920-A571-370D7256A3AE}" type="presParOf" srcId="{48B42DA1-8C9C-4F4A-B09B-97B1156766AE}" destId="{37FA0DAF-F457-4DE4-9431-C996072E093D}" srcOrd="1" destOrd="0" presId="urn:microsoft.com/office/officeart/2018/5/layout/IconCircleLabelList"/>
    <dgm:cxn modelId="{45085433-FC03-46D9-9351-3287A6EF5DFE}" type="presParOf" srcId="{48B42DA1-8C9C-4F4A-B09B-97B1156766AE}" destId="{DA90DAD3-843F-44C0-AC22-10001843215B}" srcOrd="2" destOrd="0" presId="urn:microsoft.com/office/officeart/2018/5/layout/IconCircleLabelList"/>
    <dgm:cxn modelId="{F7A0D7A1-0839-4508-BE34-CB593A7D1D28}" type="presParOf" srcId="{48B42DA1-8C9C-4F4A-B09B-97B1156766AE}" destId="{C79C2B11-10A4-48D7-9225-04B741735161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7D040C-EA9E-4BDC-BE42-360EFAB478C3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A9356A95-866F-4E0D-9AA4-42EF63B4571D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400" b="1" cap="none" baseline="0" dirty="0"/>
            <a:t>11:05 a.m.</a:t>
          </a:r>
        </a:p>
        <a:p>
          <a:pPr>
            <a:lnSpc>
              <a:spcPct val="100000"/>
            </a:lnSpc>
            <a:defRPr cap="all"/>
          </a:pPr>
          <a:r>
            <a:rPr lang="en-US" sz="1400" b="1" cap="none" baseline="0" dirty="0"/>
            <a:t>Sessions begin – three concurrents</a:t>
          </a:r>
        </a:p>
      </dgm:t>
    </dgm:pt>
    <dgm:pt modelId="{31B6F855-0363-406E-9DC7-9BBF3DDD0945}" type="parTrans" cxnId="{20FE0B02-4F62-4922-A2E0-2908403AB902}">
      <dgm:prSet/>
      <dgm:spPr/>
      <dgm:t>
        <a:bodyPr/>
        <a:lstStyle/>
        <a:p>
          <a:endParaRPr lang="en-US"/>
        </a:p>
      </dgm:t>
    </dgm:pt>
    <dgm:pt modelId="{7E7BD9FD-9855-4FDB-A7AD-892F369D1F6C}" type="sibTrans" cxnId="{20FE0B02-4F62-4922-A2E0-2908403AB902}">
      <dgm:prSet/>
      <dgm:spPr/>
      <dgm:t>
        <a:bodyPr/>
        <a:lstStyle/>
        <a:p>
          <a:endParaRPr lang="en-US"/>
        </a:p>
      </dgm:t>
    </dgm:pt>
    <dgm:pt modelId="{6D4008F4-F041-4727-BFC3-6ABCCF7A959A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400" b="1" cap="none" baseline="0" dirty="0"/>
            <a:t>12:05 p.m. </a:t>
          </a:r>
        </a:p>
        <a:p>
          <a:pPr>
            <a:lnSpc>
              <a:spcPct val="100000"/>
            </a:lnSpc>
            <a:defRPr cap="all"/>
          </a:pPr>
          <a:r>
            <a:rPr lang="en-US" sz="1400" b="1" cap="none" baseline="0" dirty="0"/>
            <a:t>Breakouts wrap up and Engagement Hour begins including time with business partners, Meetings of Minds and 1:1s or small group discussions</a:t>
          </a:r>
        </a:p>
      </dgm:t>
    </dgm:pt>
    <dgm:pt modelId="{741C2B79-C617-49A6-AFC9-0E92A0E607ED}" type="parTrans" cxnId="{E2C82FF9-3211-4C69-9E8F-829B8E409C2C}">
      <dgm:prSet/>
      <dgm:spPr/>
      <dgm:t>
        <a:bodyPr/>
        <a:lstStyle/>
        <a:p>
          <a:endParaRPr lang="en-US"/>
        </a:p>
      </dgm:t>
    </dgm:pt>
    <dgm:pt modelId="{0BE28E01-CA4D-4A38-9AF5-E8CC13C18609}" type="sibTrans" cxnId="{E2C82FF9-3211-4C69-9E8F-829B8E409C2C}">
      <dgm:prSet/>
      <dgm:spPr/>
      <dgm:t>
        <a:bodyPr/>
        <a:lstStyle/>
        <a:p>
          <a:endParaRPr lang="en-US"/>
        </a:p>
      </dgm:t>
    </dgm:pt>
    <dgm:pt modelId="{F2A7ACC2-E258-4FA2-8DF5-56880319FC8F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400" b="1" cap="none" baseline="0" dirty="0"/>
            <a:t>10:45 a.m. </a:t>
          </a:r>
        </a:p>
        <a:p>
          <a:pPr>
            <a:lnSpc>
              <a:spcPct val="100000"/>
            </a:lnSpc>
            <a:defRPr cap="all"/>
          </a:pPr>
          <a:r>
            <a:rPr lang="en-US" sz="1400" b="1" cap="none" baseline="0" dirty="0"/>
            <a:t>Session speakers are online and chatting with any early arrivals</a:t>
          </a:r>
        </a:p>
      </dgm:t>
    </dgm:pt>
    <dgm:pt modelId="{4BAEB2FA-1545-4F5B-A72F-5F89F564D5E4}" type="sibTrans" cxnId="{012768E4-9AEE-40E9-9250-8C83890AF72B}">
      <dgm:prSet/>
      <dgm:spPr/>
      <dgm:t>
        <a:bodyPr/>
        <a:lstStyle/>
        <a:p>
          <a:endParaRPr lang="en-US"/>
        </a:p>
      </dgm:t>
    </dgm:pt>
    <dgm:pt modelId="{3CDF0796-38E7-4425-947F-EDA3EB936BF2}" type="parTrans" cxnId="{012768E4-9AEE-40E9-9250-8C83890AF72B}">
      <dgm:prSet/>
      <dgm:spPr/>
      <dgm:t>
        <a:bodyPr/>
        <a:lstStyle/>
        <a:p>
          <a:endParaRPr lang="en-US"/>
        </a:p>
      </dgm:t>
    </dgm:pt>
    <dgm:pt modelId="{DCF2AD39-8596-49C4-9779-DDF7BB311573}" type="pres">
      <dgm:prSet presAssocID="{BC7D040C-EA9E-4BDC-BE42-360EFAB478C3}" presName="root" presStyleCnt="0">
        <dgm:presLayoutVars>
          <dgm:dir/>
          <dgm:resizeHandles val="exact"/>
        </dgm:presLayoutVars>
      </dgm:prSet>
      <dgm:spPr/>
    </dgm:pt>
    <dgm:pt modelId="{EAC8C916-7D98-42A3-BAE4-660D77E9E943}" type="pres">
      <dgm:prSet presAssocID="{F2A7ACC2-E258-4FA2-8DF5-56880319FC8F}" presName="compNode" presStyleCnt="0"/>
      <dgm:spPr/>
    </dgm:pt>
    <dgm:pt modelId="{8821B823-2E81-4E86-9339-9465BDCD9B2B}" type="pres">
      <dgm:prSet presAssocID="{F2A7ACC2-E258-4FA2-8DF5-56880319FC8F}" presName="iconBgRect" presStyleLbl="bgShp" presStyleIdx="0" presStyleCnt="3"/>
      <dgm:spPr/>
    </dgm:pt>
    <dgm:pt modelId="{B0F87B9B-0836-44E2-9761-7E6E7E84DF95}" type="pres">
      <dgm:prSet presAssocID="{F2A7ACC2-E258-4FA2-8DF5-56880319FC8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ocial network"/>
        </a:ext>
      </dgm:extLst>
    </dgm:pt>
    <dgm:pt modelId="{DEADAE46-9A1F-4834-AF22-A48CFA60908A}" type="pres">
      <dgm:prSet presAssocID="{F2A7ACC2-E258-4FA2-8DF5-56880319FC8F}" presName="spaceRect" presStyleCnt="0"/>
      <dgm:spPr/>
    </dgm:pt>
    <dgm:pt modelId="{A16CFE3B-D8F4-4E88-8BEA-A198C85F95C5}" type="pres">
      <dgm:prSet presAssocID="{F2A7ACC2-E258-4FA2-8DF5-56880319FC8F}" presName="textRect" presStyleLbl="revTx" presStyleIdx="0" presStyleCnt="3">
        <dgm:presLayoutVars>
          <dgm:chMax val="1"/>
          <dgm:chPref val="1"/>
        </dgm:presLayoutVars>
      </dgm:prSet>
      <dgm:spPr/>
    </dgm:pt>
    <dgm:pt modelId="{24B7E1B8-AE1E-448A-A59E-B86571A3BCB5}" type="pres">
      <dgm:prSet presAssocID="{4BAEB2FA-1545-4F5B-A72F-5F89F564D5E4}" presName="sibTrans" presStyleCnt="0"/>
      <dgm:spPr/>
    </dgm:pt>
    <dgm:pt modelId="{BF8F98CF-AFDE-4DC4-8B74-0EEF56357E16}" type="pres">
      <dgm:prSet presAssocID="{A9356A95-866F-4E0D-9AA4-42EF63B4571D}" presName="compNode" presStyleCnt="0"/>
      <dgm:spPr/>
    </dgm:pt>
    <dgm:pt modelId="{E56A6FB0-884F-49CB-B235-01A77DBDAE04}" type="pres">
      <dgm:prSet presAssocID="{A9356A95-866F-4E0D-9AA4-42EF63B4571D}" presName="iconBgRect" presStyleLbl="bgShp" presStyleIdx="1" presStyleCnt="3"/>
      <dgm:spPr/>
    </dgm:pt>
    <dgm:pt modelId="{73FCF803-8D50-4E51-A511-DE00BDAB4D69}" type="pres">
      <dgm:prSet presAssocID="{A9356A95-866F-4E0D-9AA4-42EF63B4571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55DA6B61-3788-4BBE-8CFC-A6EA16719667}" type="pres">
      <dgm:prSet presAssocID="{A9356A95-866F-4E0D-9AA4-42EF63B4571D}" presName="spaceRect" presStyleCnt="0"/>
      <dgm:spPr/>
    </dgm:pt>
    <dgm:pt modelId="{6DC1185A-AE9E-465A-B5A5-B6E8ABE440D8}" type="pres">
      <dgm:prSet presAssocID="{A9356A95-866F-4E0D-9AA4-42EF63B4571D}" presName="textRect" presStyleLbl="revTx" presStyleIdx="1" presStyleCnt="3">
        <dgm:presLayoutVars>
          <dgm:chMax val="1"/>
          <dgm:chPref val="1"/>
        </dgm:presLayoutVars>
      </dgm:prSet>
      <dgm:spPr/>
    </dgm:pt>
    <dgm:pt modelId="{942CC9B5-0AC4-4F29-820F-641D4C4A2DC2}" type="pres">
      <dgm:prSet presAssocID="{7E7BD9FD-9855-4FDB-A7AD-892F369D1F6C}" presName="sibTrans" presStyleCnt="0"/>
      <dgm:spPr/>
    </dgm:pt>
    <dgm:pt modelId="{876B8224-D2E2-4EB9-9C00-2FB61E2D646B}" type="pres">
      <dgm:prSet presAssocID="{6D4008F4-F041-4727-BFC3-6ABCCF7A959A}" presName="compNode" presStyleCnt="0"/>
      <dgm:spPr/>
    </dgm:pt>
    <dgm:pt modelId="{F7FE267F-9C45-43C7-BBB3-133F7A5A53DA}" type="pres">
      <dgm:prSet presAssocID="{6D4008F4-F041-4727-BFC3-6ABCCF7A959A}" presName="iconBgRect" presStyleLbl="bgShp" presStyleIdx="2" presStyleCnt="3"/>
      <dgm:spPr/>
    </dgm:pt>
    <dgm:pt modelId="{5A99F983-9949-4D4D-911F-84642738E986}" type="pres">
      <dgm:prSet presAssocID="{6D4008F4-F041-4727-BFC3-6ABCCF7A959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me"/>
        </a:ext>
      </dgm:extLst>
    </dgm:pt>
    <dgm:pt modelId="{C58CC2CC-F47B-4895-9428-0A93583A91EB}" type="pres">
      <dgm:prSet presAssocID="{6D4008F4-F041-4727-BFC3-6ABCCF7A959A}" presName="spaceRect" presStyleCnt="0"/>
      <dgm:spPr/>
    </dgm:pt>
    <dgm:pt modelId="{829656D9-A7E4-4F59-977A-45DDC17FE5F0}" type="pres">
      <dgm:prSet presAssocID="{6D4008F4-F041-4727-BFC3-6ABCCF7A959A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20FE0B02-4F62-4922-A2E0-2908403AB902}" srcId="{BC7D040C-EA9E-4BDC-BE42-360EFAB478C3}" destId="{A9356A95-866F-4E0D-9AA4-42EF63B4571D}" srcOrd="1" destOrd="0" parTransId="{31B6F855-0363-406E-9DC7-9BBF3DDD0945}" sibTransId="{7E7BD9FD-9855-4FDB-A7AD-892F369D1F6C}"/>
    <dgm:cxn modelId="{B61ECF18-C9B2-4F3C-B315-15AA37896349}" type="presOf" srcId="{BC7D040C-EA9E-4BDC-BE42-360EFAB478C3}" destId="{DCF2AD39-8596-49C4-9779-DDF7BB311573}" srcOrd="0" destOrd="0" presId="urn:microsoft.com/office/officeart/2018/5/layout/IconCircleLabelList"/>
    <dgm:cxn modelId="{09AA685F-0D53-46AD-848D-1A07369D7559}" type="presOf" srcId="{A9356A95-866F-4E0D-9AA4-42EF63B4571D}" destId="{6DC1185A-AE9E-465A-B5A5-B6E8ABE440D8}" srcOrd="0" destOrd="0" presId="urn:microsoft.com/office/officeart/2018/5/layout/IconCircleLabelList"/>
    <dgm:cxn modelId="{04D7B894-6089-4CE2-A174-134A8037FA99}" type="presOf" srcId="{F2A7ACC2-E258-4FA2-8DF5-56880319FC8F}" destId="{A16CFE3B-D8F4-4E88-8BEA-A198C85F95C5}" srcOrd="0" destOrd="0" presId="urn:microsoft.com/office/officeart/2018/5/layout/IconCircleLabelList"/>
    <dgm:cxn modelId="{80F0E6AE-3D76-4AB1-9AA4-1A51E6340B1F}" type="presOf" srcId="{6D4008F4-F041-4727-BFC3-6ABCCF7A959A}" destId="{829656D9-A7E4-4F59-977A-45DDC17FE5F0}" srcOrd="0" destOrd="0" presId="urn:microsoft.com/office/officeart/2018/5/layout/IconCircleLabelList"/>
    <dgm:cxn modelId="{012768E4-9AEE-40E9-9250-8C83890AF72B}" srcId="{BC7D040C-EA9E-4BDC-BE42-360EFAB478C3}" destId="{F2A7ACC2-E258-4FA2-8DF5-56880319FC8F}" srcOrd="0" destOrd="0" parTransId="{3CDF0796-38E7-4425-947F-EDA3EB936BF2}" sibTransId="{4BAEB2FA-1545-4F5B-A72F-5F89F564D5E4}"/>
    <dgm:cxn modelId="{E2C82FF9-3211-4C69-9E8F-829B8E409C2C}" srcId="{BC7D040C-EA9E-4BDC-BE42-360EFAB478C3}" destId="{6D4008F4-F041-4727-BFC3-6ABCCF7A959A}" srcOrd="2" destOrd="0" parTransId="{741C2B79-C617-49A6-AFC9-0E92A0E607ED}" sibTransId="{0BE28E01-CA4D-4A38-9AF5-E8CC13C18609}"/>
    <dgm:cxn modelId="{2E91B1CB-7089-44A2-8A52-3D0F2F1393DA}" type="presParOf" srcId="{DCF2AD39-8596-49C4-9779-DDF7BB311573}" destId="{EAC8C916-7D98-42A3-BAE4-660D77E9E943}" srcOrd="0" destOrd="0" presId="urn:microsoft.com/office/officeart/2018/5/layout/IconCircleLabelList"/>
    <dgm:cxn modelId="{A925081C-CD83-43A2-80DC-0F8C788A57DB}" type="presParOf" srcId="{EAC8C916-7D98-42A3-BAE4-660D77E9E943}" destId="{8821B823-2E81-4E86-9339-9465BDCD9B2B}" srcOrd="0" destOrd="0" presId="urn:microsoft.com/office/officeart/2018/5/layout/IconCircleLabelList"/>
    <dgm:cxn modelId="{70282380-04BE-4B0A-AA36-DB3C0A2C2164}" type="presParOf" srcId="{EAC8C916-7D98-42A3-BAE4-660D77E9E943}" destId="{B0F87B9B-0836-44E2-9761-7E6E7E84DF95}" srcOrd="1" destOrd="0" presId="urn:microsoft.com/office/officeart/2018/5/layout/IconCircleLabelList"/>
    <dgm:cxn modelId="{FF5F04E3-F2B2-474B-BBEE-24EB5AB94A5E}" type="presParOf" srcId="{EAC8C916-7D98-42A3-BAE4-660D77E9E943}" destId="{DEADAE46-9A1F-4834-AF22-A48CFA60908A}" srcOrd="2" destOrd="0" presId="urn:microsoft.com/office/officeart/2018/5/layout/IconCircleLabelList"/>
    <dgm:cxn modelId="{6950F657-998E-43EB-B04A-DBEE703B7B2C}" type="presParOf" srcId="{EAC8C916-7D98-42A3-BAE4-660D77E9E943}" destId="{A16CFE3B-D8F4-4E88-8BEA-A198C85F95C5}" srcOrd="3" destOrd="0" presId="urn:microsoft.com/office/officeart/2018/5/layout/IconCircleLabelList"/>
    <dgm:cxn modelId="{B9DC66CC-EA09-493C-889A-83E4D8D4BC24}" type="presParOf" srcId="{DCF2AD39-8596-49C4-9779-DDF7BB311573}" destId="{24B7E1B8-AE1E-448A-A59E-B86571A3BCB5}" srcOrd="1" destOrd="0" presId="urn:microsoft.com/office/officeart/2018/5/layout/IconCircleLabelList"/>
    <dgm:cxn modelId="{DE37132F-EE20-4ACC-AB61-3F083F24E81E}" type="presParOf" srcId="{DCF2AD39-8596-49C4-9779-DDF7BB311573}" destId="{BF8F98CF-AFDE-4DC4-8B74-0EEF56357E16}" srcOrd="2" destOrd="0" presId="urn:microsoft.com/office/officeart/2018/5/layout/IconCircleLabelList"/>
    <dgm:cxn modelId="{D5EDE2D9-20E0-40A5-BD16-93EBE3348116}" type="presParOf" srcId="{BF8F98CF-AFDE-4DC4-8B74-0EEF56357E16}" destId="{E56A6FB0-884F-49CB-B235-01A77DBDAE04}" srcOrd="0" destOrd="0" presId="urn:microsoft.com/office/officeart/2018/5/layout/IconCircleLabelList"/>
    <dgm:cxn modelId="{0E20678D-228F-4DC9-8724-321C48B0C73A}" type="presParOf" srcId="{BF8F98CF-AFDE-4DC4-8B74-0EEF56357E16}" destId="{73FCF803-8D50-4E51-A511-DE00BDAB4D69}" srcOrd="1" destOrd="0" presId="urn:microsoft.com/office/officeart/2018/5/layout/IconCircleLabelList"/>
    <dgm:cxn modelId="{AB3FB860-10A7-40BE-83A2-BE7C2DFD7C2E}" type="presParOf" srcId="{BF8F98CF-AFDE-4DC4-8B74-0EEF56357E16}" destId="{55DA6B61-3788-4BBE-8CFC-A6EA16719667}" srcOrd="2" destOrd="0" presId="urn:microsoft.com/office/officeart/2018/5/layout/IconCircleLabelList"/>
    <dgm:cxn modelId="{94A45991-B85A-4F66-AB23-62BD3933801E}" type="presParOf" srcId="{BF8F98CF-AFDE-4DC4-8B74-0EEF56357E16}" destId="{6DC1185A-AE9E-465A-B5A5-B6E8ABE440D8}" srcOrd="3" destOrd="0" presId="urn:microsoft.com/office/officeart/2018/5/layout/IconCircleLabelList"/>
    <dgm:cxn modelId="{0621904E-C2F1-4FE9-AEA4-3F38B6670667}" type="presParOf" srcId="{DCF2AD39-8596-49C4-9779-DDF7BB311573}" destId="{942CC9B5-0AC4-4F29-820F-641D4C4A2DC2}" srcOrd="3" destOrd="0" presId="urn:microsoft.com/office/officeart/2018/5/layout/IconCircleLabelList"/>
    <dgm:cxn modelId="{4D4A3B01-26FA-46F2-83C4-5E3421AA3B27}" type="presParOf" srcId="{DCF2AD39-8596-49C4-9779-DDF7BB311573}" destId="{876B8224-D2E2-4EB9-9C00-2FB61E2D646B}" srcOrd="4" destOrd="0" presId="urn:microsoft.com/office/officeart/2018/5/layout/IconCircleLabelList"/>
    <dgm:cxn modelId="{0BA1D3E3-FF3A-4265-A2E6-2F31714DE916}" type="presParOf" srcId="{876B8224-D2E2-4EB9-9C00-2FB61E2D646B}" destId="{F7FE267F-9C45-43C7-BBB3-133F7A5A53DA}" srcOrd="0" destOrd="0" presId="urn:microsoft.com/office/officeart/2018/5/layout/IconCircleLabelList"/>
    <dgm:cxn modelId="{7C690702-82BA-46AB-88CD-D3431E21CCBB}" type="presParOf" srcId="{876B8224-D2E2-4EB9-9C00-2FB61E2D646B}" destId="{5A99F983-9949-4D4D-911F-84642738E986}" srcOrd="1" destOrd="0" presId="urn:microsoft.com/office/officeart/2018/5/layout/IconCircleLabelList"/>
    <dgm:cxn modelId="{B8E15810-CFE5-4578-AD58-73641C1B0B07}" type="presParOf" srcId="{876B8224-D2E2-4EB9-9C00-2FB61E2D646B}" destId="{C58CC2CC-F47B-4895-9428-0A93583A91EB}" srcOrd="2" destOrd="0" presId="urn:microsoft.com/office/officeart/2018/5/layout/IconCircleLabelList"/>
    <dgm:cxn modelId="{7806EAE8-6914-47B2-9067-3D8B1E724272}" type="presParOf" srcId="{876B8224-D2E2-4EB9-9C00-2FB61E2D646B}" destId="{829656D9-A7E4-4F59-977A-45DDC17FE5F0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7D040C-EA9E-4BDC-BE42-360EFAB478C3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F2A7ACC2-E258-4FA2-8DF5-56880319FC8F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400" b="1" cap="none" baseline="0" dirty="0"/>
            <a:t>12:45 p.m. </a:t>
          </a:r>
        </a:p>
        <a:p>
          <a:pPr>
            <a:lnSpc>
              <a:spcPct val="100000"/>
            </a:lnSpc>
            <a:defRPr cap="all"/>
          </a:pPr>
          <a:r>
            <a:rPr lang="en-US" sz="1400" b="1" cap="none" baseline="0" dirty="0"/>
            <a:t>Session speakers are online and chatting with any early arrivals</a:t>
          </a:r>
        </a:p>
      </dgm:t>
    </dgm:pt>
    <dgm:pt modelId="{3CDF0796-38E7-4425-947F-EDA3EB936BF2}" type="parTrans" cxnId="{012768E4-9AEE-40E9-9250-8C83890AF72B}">
      <dgm:prSet/>
      <dgm:spPr/>
      <dgm:t>
        <a:bodyPr/>
        <a:lstStyle/>
        <a:p>
          <a:endParaRPr lang="en-US"/>
        </a:p>
      </dgm:t>
    </dgm:pt>
    <dgm:pt modelId="{4BAEB2FA-1545-4F5B-A72F-5F89F564D5E4}" type="sibTrans" cxnId="{012768E4-9AEE-40E9-9250-8C83890AF72B}">
      <dgm:prSet/>
      <dgm:spPr/>
      <dgm:t>
        <a:bodyPr/>
        <a:lstStyle/>
        <a:p>
          <a:endParaRPr lang="en-US"/>
        </a:p>
      </dgm:t>
    </dgm:pt>
    <dgm:pt modelId="{A9356A95-866F-4E0D-9AA4-42EF63B4571D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400" b="1" cap="none" baseline="0" dirty="0"/>
            <a:t>1 p.m. </a:t>
          </a:r>
        </a:p>
        <a:p>
          <a:pPr>
            <a:lnSpc>
              <a:spcPct val="100000"/>
            </a:lnSpc>
            <a:defRPr cap="all"/>
          </a:pPr>
          <a:r>
            <a:rPr lang="en-US" sz="1400" b="1" cap="none" baseline="0" dirty="0"/>
            <a:t>Sessions begin – three concurrents</a:t>
          </a:r>
        </a:p>
      </dgm:t>
    </dgm:pt>
    <dgm:pt modelId="{31B6F855-0363-406E-9DC7-9BBF3DDD0945}" type="parTrans" cxnId="{20FE0B02-4F62-4922-A2E0-2908403AB902}">
      <dgm:prSet/>
      <dgm:spPr/>
      <dgm:t>
        <a:bodyPr/>
        <a:lstStyle/>
        <a:p>
          <a:endParaRPr lang="en-US"/>
        </a:p>
      </dgm:t>
    </dgm:pt>
    <dgm:pt modelId="{7E7BD9FD-9855-4FDB-A7AD-892F369D1F6C}" type="sibTrans" cxnId="{20FE0B02-4F62-4922-A2E0-2908403AB902}">
      <dgm:prSet/>
      <dgm:spPr/>
      <dgm:t>
        <a:bodyPr/>
        <a:lstStyle/>
        <a:p>
          <a:endParaRPr lang="en-US"/>
        </a:p>
      </dgm:t>
    </dgm:pt>
    <dgm:pt modelId="{AD5FC068-A470-4005-AFF3-8A4C1A830F4C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400" b="1" cap="none" baseline="0" dirty="0"/>
            <a:t>2:05 p.m. </a:t>
          </a:r>
        </a:p>
        <a:p>
          <a:pPr>
            <a:lnSpc>
              <a:spcPct val="100000"/>
            </a:lnSpc>
            <a:defRPr cap="all"/>
          </a:pPr>
          <a:r>
            <a:rPr lang="en-US" sz="1400" b="1" cap="none" baseline="0" dirty="0"/>
            <a:t>Introduction of Closing Session Panelists </a:t>
          </a:r>
        </a:p>
      </dgm:t>
    </dgm:pt>
    <dgm:pt modelId="{4E05EDFA-B875-4E33-B70D-BC49EAC9FE52}" type="parTrans" cxnId="{4418A363-48ED-44EC-99D4-789FD21A5FF0}">
      <dgm:prSet/>
      <dgm:spPr/>
      <dgm:t>
        <a:bodyPr/>
        <a:lstStyle/>
        <a:p>
          <a:endParaRPr lang="en-US"/>
        </a:p>
      </dgm:t>
    </dgm:pt>
    <dgm:pt modelId="{524EBD5B-50EF-425E-9113-8074D3221244}" type="sibTrans" cxnId="{4418A363-48ED-44EC-99D4-789FD21A5FF0}">
      <dgm:prSet/>
      <dgm:spPr/>
      <dgm:t>
        <a:bodyPr/>
        <a:lstStyle/>
        <a:p>
          <a:endParaRPr lang="en-US"/>
        </a:p>
      </dgm:t>
    </dgm:pt>
    <dgm:pt modelId="{7A7EAFAB-1F9D-4618-A10D-20D8F97F20D5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400" b="1" cap="none" baseline="0" dirty="0"/>
            <a:t>3:15 p.m.</a:t>
          </a:r>
        </a:p>
        <a:p>
          <a:pPr>
            <a:lnSpc>
              <a:spcPct val="100000"/>
            </a:lnSpc>
            <a:defRPr cap="all"/>
          </a:pPr>
          <a:r>
            <a:rPr lang="en-US" sz="1400" b="1" cap="none" baseline="0" dirty="0"/>
            <a:t>Conference ends but platform stays open until 4 p.m. for further engagement, exhibit hall and chat </a:t>
          </a:r>
        </a:p>
      </dgm:t>
    </dgm:pt>
    <dgm:pt modelId="{51C47EAC-AAD8-4D9D-8B59-3843CC143D2E}" type="parTrans" cxnId="{3D61EBA5-1279-4D67-AAF9-0A619DFA77EC}">
      <dgm:prSet/>
      <dgm:spPr/>
      <dgm:t>
        <a:bodyPr/>
        <a:lstStyle/>
        <a:p>
          <a:endParaRPr lang="en-US"/>
        </a:p>
      </dgm:t>
    </dgm:pt>
    <dgm:pt modelId="{77F56675-1EB6-45A8-B994-A06EA99A0BA4}" type="sibTrans" cxnId="{3D61EBA5-1279-4D67-AAF9-0A619DFA77EC}">
      <dgm:prSet/>
      <dgm:spPr/>
      <dgm:t>
        <a:bodyPr/>
        <a:lstStyle/>
        <a:p>
          <a:endParaRPr lang="en-US"/>
        </a:p>
      </dgm:t>
    </dgm:pt>
    <dgm:pt modelId="{DCF2AD39-8596-49C4-9779-DDF7BB311573}" type="pres">
      <dgm:prSet presAssocID="{BC7D040C-EA9E-4BDC-BE42-360EFAB478C3}" presName="root" presStyleCnt="0">
        <dgm:presLayoutVars>
          <dgm:dir/>
          <dgm:resizeHandles val="exact"/>
        </dgm:presLayoutVars>
      </dgm:prSet>
      <dgm:spPr/>
    </dgm:pt>
    <dgm:pt modelId="{EAC8C916-7D98-42A3-BAE4-660D77E9E943}" type="pres">
      <dgm:prSet presAssocID="{F2A7ACC2-E258-4FA2-8DF5-56880319FC8F}" presName="compNode" presStyleCnt="0"/>
      <dgm:spPr/>
    </dgm:pt>
    <dgm:pt modelId="{8821B823-2E81-4E86-9339-9465BDCD9B2B}" type="pres">
      <dgm:prSet presAssocID="{F2A7ACC2-E258-4FA2-8DF5-56880319FC8F}" presName="iconBgRect" presStyleLbl="bgShp" presStyleIdx="0" presStyleCnt="4"/>
      <dgm:spPr/>
    </dgm:pt>
    <dgm:pt modelId="{B0F87B9B-0836-44E2-9761-7E6E7E84DF95}" type="pres">
      <dgm:prSet presAssocID="{F2A7ACC2-E258-4FA2-8DF5-56880319FC8F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ll center"/>
        </a:ext>
      </dgm:extLst>
    </dgm:pt>
    <dgm:pt modelId="{DEADAE46-9A1F-4834-AF22-A48CFA60908A}" type="pres">
      <dgm:prSet presAssocID="{F2A7ACC2-E258-4FA2-8DF5-56880319FC8F}" presName="spaceRect" presStyleCnt="0"/>
      <dgm:spPr/>
    </dgm:pt>
    <dgm:pt modelId="{A16CFE3B-D8F4-4E88-8BEA-A198C85F95C5}" type="pres">
      <dgm:prSet presAssocID="{F2A7ACC2-E258-4FA2-8DF5-56880319FC8F}" presName="textRect" presStyleLbl="revTx" presStyleIdx="0" presStyleCnt="4">
        <dgm:presLayoutVars>
          <dgm:chMax val="1"/>
          <dgm:chPref val="1"/>
        </dgm:presLayoutVars>
      </dgm:prSet>
      <dgm:spPr/>
    </dgm:pt>
    <dgm:pt modelId="{24B7E1B8-AE1E-448A-A59E-B86571A3BCB5}" type="pres">
      <dgm:prSet presAssocID="{4BAEB2FA-1545-4F5B-A72F-5F89F564D5E4}" presName="sibTrans" presStyleCnt="0"/>
      <dgm:spPr/>
    </dgm:pt>
    <dgm:pt modelId="{BF8F98CF-AFDE-4DC4-8B74-0EEF56357E16}" type="pres">
      <dgm:prSet presAssocID="{A9356A95-866F-4E0D-9AA4-42EF63B4571D}" presName="compNode" presStyleCnt="0"/>
      <dgm:spPr/>
    </dgm:pt>
    <dgm:pt modelId="{E56A6FB0-884F-49CB-B235-01A77DBDAE04}" type="pres">
      <dgm:prSet presAssocID="{A9356A95-866F-4E0D-9AA4-42EF63B4571D}" presName="iconBgRect" presStyleLbl="bgShp" presStyleIdx="1" presStyleCnt="4"/>
      <dgm:spPr/>
    </dgm:pt>
    <dgm:pt modelId="{73FCF803-8D50-4E51-A511-DE00BDAB4D69}" type="pres">
      <dgm:prSet presAssocID="{A9356A95-866F-4E0D-9AA4-42EF63B4571D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list"/>
        </a:ext>
      </dgm:extLst>
    </dgm:pt>
    <dgm:pt modelId="{55DA6B61-3788-4BBE-8CFC-A6EA16719667}" type="pres">
      <dgm:prSet presAssocID="{A9356A95-866F-4E0D-9AA4-42EF63B4571D}" presName="spaceRect" presStyleCnt="0"/>
      <dgm:spPr/>
    </dgm:pt>
    <dgm:pt modelId="{6DC1185A-AE9E-465A-B5A5-B6E8ABE440D8}" type="pres">
      <dgm:prSet presAssocID="{A9356A95-866F-4E0D-9AA4-42EF63B4571D}" presName="textRect" presStyleLbl="revTx" presStyleIdx="1" presStyleCnt="4">
        <dgm:presLayoutVars>
          <dgm:chMax val="1"/>
          <dgm:chPref val="1"/>
        </dgm:presLayoutVars>
      </dgm:prSet>
      <dgm:spPr/>
    </dgm:pt>
    <dgm:pt modelId="{942CC9B5-0AC4-4F29-820F-641D4C4A2DC2}" type="pres">
      <dgm:prSet presAssocID="{7E7BD9FD-9855-4FDB-A7AD-892F369D1F6C}" presName="sibTrans" presStyleCnt="0"/>
      <dgm:spPr/>
    </dgm:pt>
    <dgm:pt modelId="{D32E8C0D-0953-4EDA-A8F1-281A085E79FE}" type="pres">
      <dgm:prSet presAssocID="{AD5FC068-A470-4005-AFF3-8A4C1A830F4C}" presName="compNode" presStyleCnt="0"/>
      <dgm:spPr/>
    </dgm:pt>
    <dgm:pt modelId="{1C62F50F-59FB-41C0-92C4-09FF516DABBB}" type="pres">
      <dgm:prSet presAssocID="{AD5FC068-A470-4005-AFF3-8A4C1A830F4C}" presName="iconBgRect" presStyleLbl="bgShp" presStyleIdx="2" presStyleCnt="4"/>
      <dgm:spPr/>
    </dgm:pt>
    <dgm:pt modelId="{BEEC7D59-C102-478F-9C13-17B64CC50246}" type="pres">
      <dgm:prSet presAssocID="{AD5FC068-A470-4005-AFF3-8A4C1A830F4C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A2C86D19-5F24-4D0A-86BF-3E8FB13681B6}" type="pres">
      <dgm:prSet presAssocID="{AD5FC068-A470-4005-AFF3-8A4C1A830F4C}" presName="spaceRect" presStyleCnt="0"/>
      <dgm:spPr/>
    </dgm:pt>
    <dgm:pt modelId="{B99C83D6-24E6-48CB-AB76-FAF211B36804}" type="pres">
      <dgm:prSet presAssocID="{AD5FC068-A470-4005-AFF3-8A4C1A830F4C}" presName="textRect" presStyleLbl="revTx" presStyleIdx="2" presStyleCnt="4">
        <dgm:presLayoutVars>
          <dgm:chMax val="1"/>
          <dgm:chPref val="1"/>
        </dgm:presLayoutVars>
      </dgm:prSet>
      <dgm:spPr/>
    </dgm:pt>
    <dgm:pt modelId="{FADF371F-FBCB-40E1-9E2E-2F0E3D514031}" type="pres">
      <dgm:prSet presAssocID="{524EBD5B-50EF-425E-9113-8074D3221244}" presName="sibTrans" presStyleCnt="0"/>
      <dgm:spPr/>
    </dgm:pt>
    <dgm:pt modelId="{0AA9CC1C-F6F2-472C-A3AC-C3FDC5D69184}" type="pres">
      <dgm:prSet presAssocID="{7A7EAFAB-1F9D-4618-A10D-20D8F97F20D5}" presName="compNode" presStyleCnt="0"/>
      <dgm:spPr/>
    </dgm:pt>
    <dgm:pt modelId="{2C989A1B-1C12-4FF8-A638-443016457C58}" type="pres">
      <dgm:prSet presAssocID="{7A7EAFAB-1F9D-4618-A10D-20D8F97F20D5}" presName="iconBgRect" presStyleLbl="bgShp" presStyleIdx="3" presStyleCnt="4"/>
      <dgm:spPr/>
    </dgm:pt>
    <dgm:pt modelId="{B042C52C-53F8-4346-9A98-5AC8487EEE50}" type="pres">
      <dgm:prSet presAssocID="{7A7EAFAB-1F9D-4618-A10D-20D8F97F20D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bulb and gear"/>
        </a:ext>
      </dgm:extLst>
    </dgm:pt>
    <dgm:pt modelId="{FFD070F2-23B1-4004-BBF7-AB037E874979}" type="pres">
      <dgm:prSet presAssocID="{7A7EAFAB-1F9D-4618-A10D-20D8F97F20D5}" presName="spaceRect" presStyleCnt="0"/>
      <dgm:spPr/>
    </dgm:pt>
    <dgm:pt modelId="{A781B053-762A-473A-A01F-927CED196CAF}" type="pres">
      <dgm:prSet presAssocID="{7A7EAFAB-1F9D-4618-A10D-20D8F97F20D5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20FE0B02-4F62-4922-A2E0-2908403AB902}" srcId="{BC7D040C-EA9E-4BDC-BE42-360EFAB478C3}" destId="{A9356A95-866F-4E0D-9AA4-42EF63B4571D}" srcOrd="1" destOrd="0" parTransId="{31B6F855-0363-406E-9DC7-9BBF3DDD0945}" sibTransId="{7E7BD9FD-9855-4FDB-A7AD-892F369D1F6C}"/>
    <dgm:cxn modelId="{4867B703-D3FC-4B33-B17C-4FE464D2CC11}" type="presOf" srcId="{AD5FC068-A470-4005-AFF3-8A4C1A830F4C}" destId="{B99C83D6-24E6-48CB-AB76-FAF211B36804}" srcOrd="0" destOrd="0" presId="urn:microsoft.com/office/officeart/2018/5/layout/IconCircleLabelList"/>
    <dgm:cxn modelId="{B61ECF18-C9B2-4F3C-B315-15AA37896349}" type="presOf" srcId="{BC7D040C-EA9E-4BDC-BE42-360EFAB478C3}" destId="{DCF2AD39-8596-49C4-9779-DDF7BB311573}" srcOrd="0" destOrd="0" presId="urn:microsoft.com/office/officeart/2018/5/layout/IconCircleLabelList"/>
    <dgm:cxn modelId="{09AA685F-0D53-46AD-848D-1A07369D7559}" type="presOf" srcId="{A9356A95-866F-4E0D-9AA4-42EF63B4571D}" destId="{6DC1185A-AE9E-465A-B5A5-B6E8ABE440D8}" srcOrd="0" destOrd="0" presId="urn:microsoft.com/office/officeart/2018/5/layout/IconCircleLabelList"/>
    <dgm:cxn modelId="{4418A363-48ED-44EC-99D4-789FD21A5FF0}" srcId="{BC7D040C-EA9E-4BDC-BE42-360EFAB478C3}" destId="{AD5FC068-A470-4005-AFF3-8A4C1A830F4C}" srcOrd="2" destOrd="0" parTransId="{4E05EDFA-B875-4E33-B70D-BC49EAC9FE52}" sibTransId="{524EBD5B-50EF-425E-9113-8074D3221244}"/>
    <dgm:cxn modelId="{56738D7B-0F32-4C74-9DAD-36C96334C139}" type="presOf" srcId="{7A7EAFAB-1F9D-4618-A10D-20D8F97F20D5}" destId="{A781B053-762A-473A-A01F-927CED196CAF}" srcOrd="0" destOrd="0" presId="urn:microsoft.com/office/officeart/2018/5/layout/IconCircleLabelList"/>
    <dgm:cxn modelId="{04D7B894-6089-4CE2-A174-134A8037FA99}" type="presOf" srcId="{F2A7ACC2-E258-4FA2-8DF5-56880319FC8F}" destId="{A16CFE3B-D8F4-4E88-8BEA-A198C85F95C5}" srcOrd="0" destOrd="0" presId="urn:microsoft.com/office/officeart/2018/5/layout/IconCircleLabelList"/>
    <dgm:cxn modelId="{3D61EBA5-1279-4D67-AAF9-0A619DFA77EC}" srcId="{BC7D040C-EA9E-4BDC-BE42-360EFAB478C3}" destId="{7A7EAFAB-1F9D-4618-A10D-20D8F97F20D5}" srcOrd="3" destOrd="0" parTransId="{51C47EAC-AAD8-4D9D-8B59-3843CC143D2E}" sibTransId="{77F56675-1EB6-45A8-B994-A06EA99A0BA4}"/>
    <dgm:cxn modelId="{012768E4-9AEE-40E9-9250-8C83890AF72B}" srcId="{BC7D040C-EA9E-4BDC-BE42-360EFAB478C3}" destId="{F2A7ACC2-E258-4FA2-8DF5-56880319FC8F}" srcOrd="0" destOrd="0" parTransId="{3CDF0796-38E7-4425-947F-EDA3EB936BF2}" sibTransId="{4BAEB2FA-1545-4F5B-A72F-5F89F564D5E4}"/>
    <dgm:cxn modelId="{2E91B1CB-7089-44A2-8A52-3D0F2F1393DA}" type="presParOf" srcId="{DCF2AD39-8596-49C4-9779-DDF7BB311573}" destId="{EAC8C916-7D98-42A3-BAE4-660D77E9E943}" srcOrd="0" destOrd="0" presId="urn:microsoft.com/office/officeart/2018/5/layout/IconCircleLabelList"/>
    <dgm:cxn modelId="{A925081C-CD83-43A2-80DC-0F8C788A57DB}" type="presParOf" srcId="{EAC8C916-7D98-42A3-BAE4-660D77E9E943}" destId="{8821B823-2E81-4E86-9339-9465BDCD9B2B}" srcOrd="0" destOrd="0" presId="urn:microsoft.com/office/officeart/2018/5/layout/IconCircleLabelList"/>
    <dgm:cxn modelId="{70282380-04BE-4B0A-AA36-DB3C0A2C2164}" type="presParOf" srcId="{EAC8C916-7D98-42A3-BAE4-660D77E9E943}" destId="{B0F87B9B-0836-44E2-9761-7E6E7E84DF95}" srcOrd="1" destOrd="0" presId="urn:microsoft.com/office/officeart/2018/5/layout/IconCircleLabelList"/>
    <dgm:cxn modelId="{FF5F04E3-F2B2-474B-BBEE-24EB5AB94A5E}" type="presParOf" srcId="{EAC8C916-7D98-42A3-BAE4-660D77E9E943}" destId="{DEADAE46-9A1F-4834-AF22-A48CFA60908A}" srcOrd="2" destOrd="0" presId="urn:microsoft.com/office/officeart/2018/5/layout/IconCircleLabelList"/>
    <dgm:cxn modelId="{6950F657-998E-43EB-B04A-DBEE703B7B2C}" type="presParOf" srcId="{EAC8C916-7D98-42A3-BAE4-660D77E9E943}" destId="{A16CFE3B-D8F4-4E88-8BEA-A198C85F95C5}" srcOrd="3" destOrd="0" presId="urn:microsoft.com/office/officeart/2018/5/layout/IconCircleLabelList"/>
    <dgm:cxn modelId="{B9DC66CC-EA09-493C-889A-83E4D8D4BC24}" type="presParOf" srcId="{DCF2AD39-8596-49C4-9779-DDF7BB311573}" destId="{24B7E1B8-AE1E-448A-A59E-B86571A3BCB5}" srcOrd="1" destOrd="0" presId="urn:microsoft.com/office/officeart/2018/5/layout/IconCircleLabelList"/>
    <dgm:cxn modelId="{DE37132F-EE20-4ACC-AB61-3F083F24E81E}" type="presParOf" srcId="{DCF2AD39-8596-49C4-9779-DDF7BB311573}" destId="{BF8F98CF-AFDE-4DC4-8B74-0EEF56357E16}" srcOrd="2" destOrd="0" presId="urn:microsoft.com/office/officeart/2018/5/layout/IconCircleLabelList"/>
    <dgm:cxn modelId="{D5EDE2D9-20E0-40A5-BD16-93EBE3348116}" type="presParOf" srcId="{BF8F98CF-AFDE-4DC4-8B74-0EEF56357E16}" destId="{E56A6FB0-884F-49CB-B235-01A77DBDAE04}" srcOrd="0" destOrd="0" presId="urn:microsoft.com/office/officeart/2018/5/layout/IconCircleLabelList"/>
    <dgm:cxn modelId="{0E20678D-228F-4DC9-8724-321C48B0C73A}" type="presParOf" srcId="{BF8F98CF-AFDE-4DC4-8B74-0EEF56357E16}" destId="{73FCF803-8D50-4E51-A511-DE00BDAB4D69}" srcOrd="1" destOrd="0" presId="urn:microsoft.com/office/officeart/2018/5/layout/IconCircleLabelList"/>
    <dgm:cxn modelId="{AB3FB860-10A7-40BE-83A2-BE7C2DFD7C2E}" type="presParOf" srcId="{BF8F98CF-AFDE-4DC4-8B74-0EEF56357E16}" destId="{55DA6B61-3788-4BBE-8CFC-A6EA16719667}" srcOrd="2" destOrd="0" presId="urn:microsoft.com/office/officeart/2018/5/layout/IconCircleLabelList"/>
    <dgm:cxn modelId="{94A45991-B85A-4F66-AB23-62BD3933801E}" type="presParOf" srcId="{BF8F98CF-AFDE-4DC4-8B74-0EEF56357E16}" destId="{6DC1185A-AE9E-465A-B5A5-B6E8ABE440D8}" srcOrd="3" destOrd="0" presId="urn:microsoft.com/office/officeart/2018/5/layout/IconCircleLabelList"/>
    <dgm:cxn modelId="{0621904E-C2F1-4FE9-AEA4-3F38B6670667}" type="presParOf" srcId="{DCF2AD39-8596-49C4-9779-DDF7BB311573}" destId="{942CC9B5-0AC4-4F29-820F-641D4C4A2DC2}" srcOrd="3" destOrd="0" presId="urn:microsoft.com/office/officeart/2018/5/layout/IconCircleLabelList"/>
    <dgm:cxn modelId="{2FCEB58D-3C62-42C9-9392-EA51D599A9D9}" type="presParOf" srcId="{DCF2AD39-8596-49C4-9779-DDF7BB311573}" destId="{D32E8C0D-0953-4EDA-A8F1-281A085E79FE}" srcOrd="4" destOrd="0" presId="urn:microsoft.com/office/officeart/2018/5/layout/IconCircleLabelList"/>
    <dgm:cxn modelId="{89EBF8C9-5C6D-4397-A9CF-CEB72DDBF006}" type="presParOf" srcId="{D32E8C0D-0953-4EDA-A8F1-281A085E79FE}" destId="{1C62F50F-59FB-41C0-92C4-09FF516DABBB}" srcOrd="0" destOrd="0" presId="urn:microsoft.com/office/officeart/2018/5/layout/IconCircleLabelList"/>
    <dgm:cxn modelId="{E240E382-CEBC-471A-B0C5-CBF284AE77EE}" type="presParOf" srcId="{D32E8C0D-0953-4EDA-A8F1-281A085E79FE}" destId="{BEEC7D59-C102-478F-9C13-17B64CC50246}" srcOrd="1" destOrd="0" presId="urn:microsoft.com/office/officeart/2018/5/layout/IconCircleLabelList"/>
    <dgm:cxn modelId="{2F9CF586-AFD0-49C1-90E2-655F33B7152D}" type="presParOf" srcId="{D32E8C0D-0953-4EDA-A8F1-281A085E79FE}" destId="{A2C86D19-5F24-4D0A-86BF-3E8FB13681B6}" srcOrd="2" destOrd="0" presId="urn:microsoft.com/office/officeart/2018/5/layout/IconCircleLabelList"/>
    <dgm:cxn modelId="{E34A4530-B226-4840-BBD8-3A1262499044}" type="presParOf" srcId="{D32E8C0D-0953-4EDA-A8F1-281A085E79FE}" destId="{B99C83D6-24E6-48CB-AB76-FAF211B36804}" srcOrd="3" destOrd="0" presId="urn:microsoft.com/office/officeart/2018/5/layout/IconCircleLabelList"/>
    <dgm:cxn modelId="{D03F3B29-5C6C-47BD-A414-7D92902BED28}" type="presParOf" srcId="{DCF2AD39-8596-49C4-9779-DDF7BB311573}" destId="{FADF371F-FBCB-40E1-9E2E-2F0E3D514031}" srcOrd="5" destOrd="0" presId="urn:microsoft.com/office/officeart/2018/5/layout/IconCircleLabelList"/>
    <dgm:cxn modelId="{8B906E70-93EC-40A1-B2A7-32B154C4DE7A}" type="presParOf" srcId="{DCF2AD39-8596-49C4-9779-DDF7BB311573}" destId="{0AA9CC1C-F6F2-472C-A3AC-C3FDC5D69184}" srcOrd="6" destOrd="0" presId="urn:microsoft.com/office/officeart/2018/5/layout/IconCircleLabelList"/>
    <dgm:cxn modelId="{7352A888-A47C-41FF-B8CE-FCB32F99ADFF}" type="presParOf" srcId="{0AA9CC1C-F6F2-472C-A3AC-C3FDC5D69184}" destId="{2C989A1B-1C12-4FF8-A638-443016457C58}" srcOrd="0" destOrd="0" presId="urn:microsoft.com/office/officeart/2018/5/layout/IconCircleLabelList"/>
    <dgm:cxn modelId="{BF69A8B1-323A-4270-ACE4-CF3881020F0E}" type="presParOf" srcId="{0AA9CC1C-F6F2-472C-A3AC-C3FDC5D69184}" destId="{B042C52C-53F8-4346-9A98-5AC8487EEE50}" srcOrd="1" destOrd="0" presId="urn:microsoft.com/office/officeart/2018/5/layout/IconCircleLabelList"/>
    <dgm:cxn modelId="{B1F579A5-55B4-4E10-9997-FCFE3472E715}" type="presParOf" srcId="{0AA9CC1C-F6F2-472C-A3AC-C3FDC5D69184}" destId="{FFD070F2-23B1-4004-BBF7-AB037E874979}" srcOrd="2" destOrd="0" presId="urn:microsoft.com/office/officeart/2018/5/layout/IconCircleLabelList"/>
    <dgm:cxn modelId="{A0C42EC3-9C6A-4BE5-A148-02D676CCF64A}" type="presParOf" srcId="{0AA9CC1C-F6F2-472C-A3AC-C3FDC5D69184}" destId="{A781B053-762A-473A-A01F-927CED196CAF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1B823-2E81-4E86-9339-9465BDCD9B2B}">
      <dsp:nvSpPr>
        <dsp:cNvPr id="0" name=""/>
        <dsp:cNvSpPr/>
      </dsp:nvSpPr>
      <dsp:spPr>
        <a:xfrm>
          <a:off x="769341" y="342568"/>
          <a:ext cx="1467222" cy="146722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F87B9B-0836-44E2-9761-7E6E7E84DF95}">
      <dsp:nvSpPr>
        <dsp:cNvPr id="0" name=""/>
        <dsp:cNvSpPr/>
      </dsp:nvSpPr>
      <dsp:spPr>
        <a:xfrm>
          <a:off x="1082028" y="655255"/>
          <a:ext cx="841849" cy="8418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6CFE3B-D8F4-4E88-8BEA-A198C85F95C5}">
      <dsp:nvSpPr>
        <dsp:cNvPr id="0" name=""/>
        <dsp:cNvSpPr/>
      </dsp:nvSpPr>
      <dsp:spPr>
        <a:xfrm>
          <a:off x="300311" y="2266794"/>
          <a:ext cx="2405283" cy="1392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b="1" kern="1200" cap="none" baseline="0" dirty="0"/>
            <a:t>8:30 a.m. 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b="1" kern="1200" cap="none" baseline="0" dirty="0"/>
            <a:t>Platform officially opens. </a:t>
          </a:r>
          <a:br>
            <a:rPr lang="en-US" sz="1400" b="1" kern="1200" cap="none" baseline="0" dirty="0"/>
          </a:br>
          <a:r>
            <a:rPr lang="en-US" sz="1400" b="1" kern="1200" cap="none" baseline="0" dirty="0"/>
            <a:t>Log in, grab a cup of coffee and engage with others as a group in chat or in 1:1s: browse the exhibit hall</a:t>
          </a:r>
        </a:p>
      </dsp:txBody>
      <dsp:txXfrm>
        <a:off x="300311" y="2266794"/>
        <a:ext cx="2405283" cy="1392187"/>
      </dsp:txXfrm>
    </dsp:sp>
    <dsp:sp modelId="{E56A6FB0-884F-49CB-B235-01A77DBDAE04}">
      <dsp:nvSpPr>
        <dsp:cNvPr id="0" name=""/>
        <dsp:cNvSpPr/>
      </dsp:nvSpPr>
      <dsp:spPr>
        <a:xfrm>
          <a:off x="3595548" y="342568"/>
          <a:ext cx="1467222" cy="146722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FCF803-8D50-4E51-A511-DE00BDAB4D69}">
      <dsp:nvSpPr>
        <dsp:cNvPr id="0" name=""/>
        <dsp:cNvSpPr/>
      </dsp:nvSpPr>
      <dsp:spPr>
        <a:xfrm>
          <a:off x="3908235" y="655255"/>
          <a:ext cx="841849" cy="8418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C1185A-AE9E-465A-B5A5-B6E8ABE440D8}">
      <dsp:nvSpPr>
        <dsp:cNvPr id="0" name=""/>
        <dsp:cNvSpPr/>
      </dsp:nvSpPr>
      <dsp:spPr>
        <a:xfrm>
          <a:off x="3126518" y="2266794"/>
          <a:ext cx="2405283" cy="1392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b="1" kern="1200" cap="none" baseline="0" dirty="0"/>
            <a:t>9:45 a.m.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b="1" kern="1200" cap="none" baseline="0" dirty="0"/>
            <a:t>Welcome from Debra Elsbury and April Campbell</a:t>
          </a:r>
        </a:p>
      </dsp:txBody>
      <dsp:txXfrm>
        <a:off x="3126518" y="2266794"/>
        <a:ext cx="2405283" cy="1392187"/>
      </dsp:txXfrm>
    </dsp:sp>
    <dsp:sp modelId="{1C62F50F-59FB-41C0-92C4-09FF516DABBB}">
      <dsp:nvSpPr>
        <dsp:cNvPr id="0" name=""/>
        <dsp:cNvSpPr/>
      </dsp:nvSpPr>
      <dsp:spPr>
        <a:xfrm>
          <a:off x="6421756" y="342568"/>
          <a:ext cx="1467222" cy="146722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EC7D59-C102-478F-9C13-17B64CC50246}">
      <dsp:nvSpPr>
        <dsp:cNvPr id="0" name=""/>
        <dsp:cNvSpPr/>
      </dsp:nvSpPr>
      <dsp:spPr>
        <a:xfrm>
          <a:off x="6734443" y="655255"/>
          <a:ext cx="841849" cy="84184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9C83D6-24E6-48CB-AB76-FAF211B36804}">
      <dsp:nvSpPr>
        <dsp:cNvPr id="0" name=""/>
        <dsp:cNvSpPr/>
      </dsp:nvSpPr>
      <dsp:spPr>
        <a:xfrm>
          <a:off x="5952726" y="2266794"/>
          <a:ext cx="2405283" cy="1392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b="1" kern="1200" cap="none" baseline="0" dirty="0"/>
            <a:t>9:55 a.m.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b="1" kern="1200" cap="none" baseline="0" dirty="0"/>
            <a:t>Keynote speaker introduction</a:t>
          </a:r>
        </a:p>
      </dsp:txBody>
      <dsp:txXfrm>
        <a:off x="5952726" y="2266794"/>
        <a:ext cx="2405283" cy="1392187"/>
      </dsp:txXfrm>
    </dsp:sp>
    <dsp:sp modelId="{34FBE739-68BE-418B-BE04-5EF47E4A6490}">
      <dsp:nvSpPr>
        <dsp:cNvPr id="0" name=""/>
        <dsp:cNvSpPr/>
      </dsp:nvSpPr>
      <dsp:spPr>
        <a:xfrm>
          <a:off x="9247963" y="342568"/>
          <a:ext cx="1467222" cy="146722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FA0DAF-F457-4DE4-9431-C996072E093D}">
      <dsp:nvSpPr>
        <dsp:cNvPr id="0" name=""/>
        <dsp:cNvSpPr/>
      </dsp:nvSpPr>
      <dsp:spPr>
        <a:xfrm>
          <a:off x="9560650" y="655255"/>
          <a:ext cx="841849" cy="84184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9C2B11-10A4-48D7-9225-04B741735161}">
      <dsp:nvSpPr>
        <dsp:cNvPr id="0" name=""/>
        <dsp:cNvSpPr/>
      </dsp:nvSpPr>
      <dsp:spPr>
        <a:xfrm>
          <a:off x="8778933" y="2266794"/>
          <a:ext cx="2405283" cy="1392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b="1" kern="1200" cap="none" baseline="0" dirty="0"/>
            <a:t>10 a.m.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b="1" kern="1200" cap="none" baseline="0" dirty="0"/>
            <a:t>Keynote Speaker, Danelle Umstead</a:t>
          </a:r>
        </a:p>
      </dsp:txBody>
      <dsp:txXfrm>
        <a:off x="8778933" y="2266794"/>
        <a:ext cx="2405283" cy="13921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1B823-2E81-4E86-9339-9465BDCD9B2B}">
      <dsp:nvSpPr>
        <dsp:cNvPr id="0" name=""/>
        <dsp:cNvSpPr/>
      </dsp:nvSpPr>
      <dsp:spPr>
        <a:xfrm>
          <a:off x="2995013" y="7952"/>
          <a:ext cx="1132312" cy="113231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F87B9B-0836-44E2-9761-7E6E7E84DF95}">
      <dsp:nvSpPr>
        <dsp:cNvPr id="0" name=""/>
        <dsp:cNvSpPr/>
      </dsp:nvSpPr>
      <dsp:spPr>
        <a:xfrm>
          <a:off x="3236326" y="249265"/>
          <a:ext cx="649687" cy="6496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6CFE3B-D8F4-4E88-8BEA-A198C85F95C5}">
      <dsp:nvSpPr>
        <dsp:cNvPr id="0" name=""/>
        <dsp:cNvSpPr/>
      </dsp:nvSpPr>
      <dsp:spPr>
        <a:xfrm>
          <a:off x="2633045" y="1492952"/>
          <a:ext cx="1856250" cy="18134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b="1" kern="1200" cap="none" baseline="0" dirty="0"/>
            <a:t>10:45 a.m. 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b="1" kern="1200" cap="none" baseline="0" dirty="0"/>
            <a:t>Session speakers are online and chatting with any early arrivals</a:t>
          </a:r>
        </a:p>
      </dsp:txBody>
      <dsp:txXfrm>
        <a:off x="2633045" y="1492952"/>
        <a:ext cx="1856250" cy="1813469"/>
      </dsp:txXfrm>
    </dsp:sp>
    <dsp:sp modelId="{E56A6FB0-884F-49CB-B235-01A77DBDAE04}">
      <dsp:nvSpPr>
        <dsp:cNvPr id="0" name=""/>
        <dsp:cNvSpPr/>
      </dsp:nvSpPr>
      <dsp:spPr>
        <a:xfrm>
          <a:off x="5176107" y="7952"/>
          <a:ext cx="1132312" cy="113231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FCF803-8D50-4E51-A511-DE00BDAB4D69}">
      <dsp:nvSpPr>
        <dsp:cNvPr id="0" name=""/>
        <dsp:cNvSpPr/>
      </dsp:nvSpPr>
      <dsp:spPr>
        <a:xfrm>
          <a:off x="5417420" y="249265"/>
          <a:ext cx="649687" cy="6496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C1185A-AE9E-465A-B5A5-B6E8ABE440D8}">
      <dsp:nvSpPr>
        <dsp:cNvPr id="0" name=""/>
        <dsp:cNvSpPr/>
      </dsp:nvSpPr>
      <dsp:spPr>
        <a:xfrm>
          <a:off x="4814138" y="1492952"/>
          <a:ext cx="1856250" cy="18134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b="1" kern="1200" cap="none" baseline="0" dirty="0"/>
            <a:t>11:05 a.m.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b="1" kern="1200" cap="none" baseline="0" dirty="0"/>
            <a:t>Sessions begin – three concurrents</a:t>
          </a:r>
        </a:p>
      </dsp:txBody>
      <dsp:txXfrm>
        <a:off x="4814138" y="1492952"/>
        <a:ext cx="1856250" cy="1813469"/>
      </dsp:txXfrm>
    </dsp:sp>
    <dsp:sp modelId="{F7FE267F-9C45-43C7-BBB3-133F7A5A53DA}">
      <dsp:nvSpPr>
        <dsp:cNvPr id="0" name=""/>
        <dsp:cNvSpPr/>
      </dsp:nvSpPr>
      <dsp:spPr>
        <a:xfrm>
          <a:off x="7357201" y="7952"/>
          <a:ext cx="1132312" cy="113231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99F983-9949-4D4D-911F-84642738E986}">
      <dsp:nvSpPr>
        <dsp:cNvPr id="0" name=""/>
        <dsp:cNvSpPr/>
      </dsp:nvSpPr>
      <dsp:spPr>
        <a:xfrm>
          <a:off x="7598514" y="249265"/>
          <a:ext cx="649687" cy="6496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9656D9-A7E4-4F59-977A-45DDC17FE5F0}">
      <dsp:nvSpPr>
        <dsp:cNvPr id="0" name=""/>
        <dsp:cNvSpPr/>
      </dsp:nvSpPr>
      <dsp:spPr>
        <a:xfrm>
          <a:off x="6995232" y="1492952"/>
          <a:ext cx="1856250" cy="18134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b="1" kern="1200" cap="none" baseline="0" dirty="0"/>
            <a:t>12:05 p.m. 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b="1" kern="1200" cap="none" baseline="0" dirty="0"/>
            <a:t>Breakouts wrap up and Engagement Hour begins including time with business partners, Meetings of Minds and 1:1s or small group discussions</a:t>
          </a:r>
        </a:p>
      </dsp:txBody>
      <dsp:txXfrm>
        <a:off x="6995232" y="1492952"/>
        <a:ext cx="1856250" cy="18134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1B823-2E81-4E86-9339-9465BDCD9B2B}">
      <dsp:nvSpPr>
        <dsp:cNvPr id="0" name=""/>
        <dsp:cNvSpPr/>
      </dsp:nvSpPr>
      <dsp:spPr>
        <a:xfrm>
          <a:off x="769341" y="646817"/>
          <a:ext cx="1467222" cy="146722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F87B9B-0836-44E2-9761-7E6E7E84DF95}">
      <dsp:nvSpPr>
        <dsp:cNvPr id="0" name=""/>
        <dsp:cNvSpPr/>
      </dsp:nvSpPr>
      <dsp:spPr>
        <a:xfrm>
          <a:off x="1082028" y="959504"/>
          <a:ext cx="841849" cy="8418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6CFE3B-D8F4-4E88-8BEA-A198C85F95C5}">
      <dsp:nvSpPr>
        <dsp:cNvPr id="0" name=""/>
        <dsp:cNvSpPr/>
      </dsp:nvSpPr>
      <dsp:spPr>
        <a:xfrm>
          <a:off x="300311" y="2571043"/>
          <a:ext cx="2405283" cy="11695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b="1" kern="1200" cap="none" baseline="0" dirty="0"/>
            <a:t>12:45 p.m. 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b="1" kern="1200" cap="none" baseline="0" dirty="0"/>
            <a:t>Session speakers are online and chatting with any early arrivals</a:t>
          </a:r>
        </a:p>
      </dsp:txBody>
      <dsp:txXfrm>
        <a:off x="300311" y="2571043"/>
        <a:ext cx="2405283" cy="1169582"/>
      </dsp:txXfrm>
    </dsp:sp>
    <dsp:sp modelId="{E56A6FB0-884F-49CB-B235-01A77DBDAE04}">
      <dsp:nvSpPr>
        <dsp:cNvPr id="0" name=""/>
        <dsp:cNvSpPr/>
      </dsp:nvSpPr>
      <dsp:spPr>
        <a:xfrm>
          <a:off x="3595548" y="646817"/>
          <a:ext cx="1467222" cy="146722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FCF803-8D50-4E51-A511-DE00BDAB4D69}">
      <dsp:nvSpPr>
        <dsp:cNvPr id="0" name=""/>
        <dsp:cNvSpPr/>
      </dsp:nvSpPr>
      <dsp:spPr>
        <a:xfrm>
          <a:off x="3908235" y="959504"/>
          <a:ext cx="841849" cy="8418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C1185A-AE9E-465A-B5A5-B6E8ABE440D8}">
      <dsp:nvSpPr>
        <dsp:cNvPr id="0" name=""/>
        <dsp:cNvSpPr/>
      </dsp:nvSpPr>
      <dsp:spPr>
        <a:xfrm>
          <a:off x="3126518" y="2571043"/>
          <a:ext cx="2405283" cy="11695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b="1" kern="1200" cap="none" baseline="0" dirty="0"/>
            <a:t>1 p.m. 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b="1" kern="1200" cap="none" baseline="0" dirty="0"/>
            <a:t>Sessions begin – three concurrents</a:t>
          </a:r>
        </a:p>
      </dsp:txBody>
      <dsp:txXfrm>
        <a:off x="3126518" y="2571043"/>
        <a:ext cx="2405283" cy="1169582"/>
      </dsp:txXfrm>
    </dsp:sp>
    <dsp:sp modelId="{1C62F50F-59FB-41C0-92C4-09FF516DABBB}">
      <dsp:nvSpPr>
        <dsp:cNvPr id="0" name=""/>
        <dsp:cNvSpPr/>
      </dsp:nvSpPr>
      <dsp:spPr>
        <a:xfrm>
          <a:off x="6421756" y="646817"/>
          <a:ext cx="1467222" cy="146722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EC7D59-C102-478F-9C13-17B64CC50246}">
      <dsp:nvSpPr>
        <dsp:cNvPr id="0" name=""/>
        <dsp:cNvSpPr/>
      </dsp:nvSpPr>
      <dsp:spPr>
        <a:xfrm>
          <a:off x="6734443" y="959504"/>
          <a:ext cx="841849" cy="84184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9C83D6-24E6-48CB-AB76-FAF211B36804}">
      <dsp:nvSpPr>
        <dsp:cNvPr id="0" name=""/>
        <dsp:cNvSpPr/>
      </dsp:nvSpPr>
      <dsp:spPr>
        <a:xfrm>
          <a:off x="5952726" y="2571043"/>
          <a:ext cx="2405283" cy="11695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b="1" kern="1200" cap="none" baseline="0" dirty="0"/>
            <a:t>2:05 p.m. 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b="1" kern="1200" cap="none" baseline="0" dirty="0"/>
            <a:t>Introduction of Closing Session Panelists </a:t>
          </a:r>
        </a:p>
      </dsp:txBody>
      <dsp:txXfrm>
        <a:off x="5952726" y="2571043"/>
        <a:ext cx="2405283" cy="1169582"/>
      </dsp:txXfrm>
    </dsp:sp>
    <dsp:sp modelId="{2C989A1B-1C12-4FF8-A638-443016457C58}">
      <dsp:nvSpPr>
        <dsp:cNvPr id="0" name=""/>
        <dsp:cNvSpPr/>
      </dsp:nvSpPr>
      <dsp:spPr>
        <a:xfrm>
          <a:off x="9247963" y="646817"/>
          <a:ext cx="1467222" cy="146722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42C52C-53F8-4346-9A98-5AC8487EEE50}">
      <dsp:nvSpPr>
        <dsp:cNvPr id="0" name=""/>
        <dsp:cNvSpPr/>
      </dsp:nvSpPr>
      <dsp:spPr>
        <a:xfrm>
          <a:off x="9560650" y="959504"/>
          <a:ext cx="841849" cy="84184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81B053-762A-473A-A01F-927CED196CAF}">
      <dsp:nvSpPr>
        <dsp:cNvPr id="0" name=""/>
        <dsp:cNvSpPr/>
      </dsp:nvSpPr>
      <dsp:spPr>
        <a:xfrm>
          <a:off x="8778933" y="2571043"/>
          <a:ext cx="2405283" cy="11695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b="1" kern="1200" cap="none" baseline="0" dirty="0"/>
            <a:t>3:15 p.m.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b="1" kern="1200" cap="none" baseline="0" dirty="0"/>
            <a:t>Conference ends but platform stays open until 4 p.m. for further engagement, exhibit hall and chat </a:t>
          </a:r>
        </a:p>
      </dsp:txBody>
      <dsp:txXfrm>
        <a:off x="8778933" y="2571043"/>
        <a:ext cx="2405283" cy="11695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49E5E26-CE10-42E7-88F5-FB14C83F4D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2"/>
            <a:ext cx="3105996" cy="1237836"/>
          </a:xfrm>
          <a:prstGeom prst="rect">
            <a:avLst/>
          </a:prstGeom>
        </p:spPr>
        <p:txBody>
          <a:bodyPr vert="horz" lIns="143881" tIns="71940" rIns="143881" bIns="71940" rtlCol="0"/>
          <a:lstStyle>
            <a:lvl1pPr algn="l">
              <a:defRPr sz="19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8EC28D-1CFD-401F-A71F-A1EE4CE379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58568" y="2"/>
            <a:ext cx="3105996" cy="1237836"/>
          </a:xfrm>
          <a:prstGeom prst="rect">
            <a:avLst/>
          </a:prstGeom>
        </p:spPr>
        <p:txBody>
          <a:bodyPr vert="horz" lIns="143881" tIns="71940" rIns="143881" bIns="71940" rtlCol="0"/>
          <a:lstStyle>
            <a:lvl1pPr algn="r">
              <a:defRPr sz="1900"/>
            </a:lvl1pPr>
          </a:lstStyle>
          <a:p>
            <a:fld id="{285545E7-7715-4D69-BC9E-FC3849B63531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E9543F-2A84-4600-9AD2-1369C5F22A0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23417835"/>
            <a:ext cx="3105996" cy="1237836"/>
          </a:xfrm>
          <a:prstGeom prst="rect">
            <a:avLst/>
          </a:prstGeom>
        </p:spPr>
        <p:txBody>
          <a:bodyPr vert="horz" lIns="143881" tIns="71940" rIns="143881" bIns="71940" rtlCol="0" anchor="b"/>
          <a:lstStyle>
            <a:lvl1pPr algn="l">
              <a:defRPr sz="19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760AA6-3E18-4F18-A258-9CD452D972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58568" y="23417835"/>
            <a:ext cx="3105996" cy="1237836"/>
          </a:xfrm>
          <a:prstGeom prst="rect">
            <a:avLst/>
          </a:prstGeom>
        </p:spPr>
        <p:txBody>
          <a:bodyPr vert="horz" lIns="143881" tIns="71940" rIns="143881" bIns="71940" rtlCol="0" anchor="b"/>
          <a:lstStyle>
            <a:lvl1pPr algn="r">
              <a:defRPr sz="1900"/>
            </a:lvl1pPr>
          </a:lstStyle>
          <a:p>
            <a:fld id="{1760B6C6-BC54-4D77-954D-DEBC12156F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548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05348" cy="1237064"/>
          </a:xfrm>
          <a:prstGeom prst="rect">
            <a:avLst/>
          </a:prstGeom>
        </p:spPr>
        <p:txBody>
          <a:bodyPr vert="horz" lIns="146614" tIns="73308" rIns="146614" bIns="73308" rtlCol="0"/>
          <a:lstStyle>
            <a:lvl1pPr algn="l">
              <a:defRPr sz="19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59180" y="0"/>
            <a:ext cx="3105348" cy="1237064"/>
          </a:xfrm>
          <a:prstGeom prst="rect">
            <a:avLst/>
          </a:prstGeom>
        </p:spPr>
        <p:txBody>
          <a:bodyPr vert="horz" lIns="146614" tIns="73308" rIns="146614" bIns="73308" rtlCol="0"/>
          <a:lstStyle>
            <a:lvl1pPr algn="r">
              <a:defRPr sz="1900"/>
            </a:lvl1pPr>
          </a:lstStyle>
          <a:p>
            <a:fld id="{E6B43513-B27C-45F6-BAC5-BFF0350FB0B7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3813175" y="3081338"/>
            <a:ext cx="14792325" cy="83200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6614" tIns="73308" rIns="146614" bIns="7330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6619" y="11865540"/>
            <a:ext cx="5732950" cy="9708172"/>
          </a:xfrm>
          <a:prstGeom prst="rect">
            <a:avLst/>
          </a:prstGeom>
        </p:spPr>
        <p:txBody>
          <a:bodyPr vert="horz" lIns="146614" tIns="73308" rIns="146614" bIns="7330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23418610"/>
            <a:ext cx="3105348" cy="1237061"/>
          </a:xfrm>
          <a:prstGeom prst="rect">
            <a:avLst/>
          </a:prstGeom>
        </p:spPr>
        <p:txBody>
          <a:bodyPr vert="horz" lIns="146614" tIns="73308" rIns="146614" bIns="73308" rtlCol="0" anchor="b"/>
          <a:lstStyle>
            <a:lvl1pPr algn="l">
              <a:defRPr sz="1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59180" y="23418610"/>
            <a:ext cx="3105348" cy="1237061"/>
          </a:xfrm>
          <a:prstGeom prst="rect">
            <a:avLst/>
          </a:prstGeom>
        </p:spPr>
        <p:txBody>
          <a:bodyPr vert="horz" lIns="146614" tIns="73308" rIns="146614" bIns="73308" rtlCol="0" anchor="b"/>
          <a:lstStyle>
            <a:lvl1pPr algn="r">
              <a:defRPr sz="1900"/>
            </a:lvl1pPr>
          </a:lstStyle>
          <a:p>
            <a:fld id="{1CC88D4F-5DE0-458E-AF91-79961C6785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169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88D4F-5DE0-458E-AF91-79961C67853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418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88D4F-5DE0-458E-AF91-79961C67853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59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88D4F-5DE0-458E-AF91-79961C67853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3000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C88D4F-5DE0-458E-AF91-79961C67853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1657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466146">
              <a:defRPr/>
            </a:pPr>
            <a:fld id="{1CC88D4F-5DE0-458E-AF91-79961C67853A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1466146">
                <a:defRPr/>
              </a:pPr>
              <a:t>8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679515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C88D4F-5DE0-458E-AF91-79961C67853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100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48BF1-CCCB-4152-B1F7-23B39FB25E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A17A78-F21C-4BDB-864A-52051687BC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B1854-6995-49F5-A92D-F5CD25D47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2699-6FE9-48A7-8132-08B30434A02B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1CBA5-AAFB-458D-8BB3-57EA77C53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FEB4C-EFBF-40DC-B081-7879D236D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632-B30E-406A-8928-690F08E7A5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196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71D38-F969-42ED-88B1-06EBD816E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AA0F6C-2645-4EA1-A5FF-805578AA48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B8F1C-76D0-42A1-ADDC-B384EADA2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2699-6FE9-48A7-8132-08B30434A02B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901729-4ECC-42E7-ACE9-B3A83CD98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E7F3A-A139-4D16-9E4D-C1BF4DDD0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632-B30E-406A-8928-690F08E7A5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53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1DBA42-DA16-4317-B6E4-5163F0EBC2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3768C4-437C-414B-B982-AF1E9107B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BB761-5229-4DC3-859B-CEB3F16ED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2699-6FE9-48A7-8132-08B30434A02B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37634-FB95-48E5-8CD1-F6A4FBB3F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EF272E-3E5B-4EBB-B5D4-FDC756833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632-B30E-406A-8928-690F08E7A5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137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8B8D-F639-44B7-814E-82600E0F5804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5658-269C-41FA-B071-F7A3B350D5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860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A243C-64A1-45D5-988D-AD2409E8B7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FA2EF2-F308-49B6-9E03-4D08D89E9B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2EE6C-70EB-41CB-9408-08B305FA7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A9C-FD12-46CA-98AC-A56FE66E4244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DEF84-577D-47EF-BACF-C9A75990E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99E094-2ACF-4695-903D-85366C389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EE3-57F1-4CBF-A453-4BA2A6F29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423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1D58-AB38-4A91-A88F-2C50517FD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55EDA-A100-4987-AA67-C54119A47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13892-BA81-4724-A794-462840881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A9C-FD12-46CA-98AC-A56FE66E4244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C06E07-14AA-4BA3-9CF8-43AFECA8D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C9518-A33A-45EF-9DE1-1951B6E4A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EE3-57F1-4CBF-A453-4BA2A6F29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2557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795B0-2485-4DB7-9712-93A095985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3F7A0C-D44D-481F-BEBF-D7742705D4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BF711-642D-4755-B4D9-70A8A6FB0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A9C-FD12-46CA-98AC-A56FE66E4244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64D5F-AA85-4753-83F1-63BA11A14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94E05-0F8B-4AC2-9948-DAE5E8395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EE3-57F1-4CBF-A453-4BA2A6F29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638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BFEAF-109F-42E1-B7FF-5B6D728A4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811D8-2745-4A96-B1C2-F992F5A63B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A09818-8C64-4A54-A4C7-D7F30A8205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BC3ACF-55D8-4CBD-9A7C-140AC579A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A9C-FD12-46CA-98AC-A56FE66E4244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7BCCA9-89AA-4B31-8AA0-88CB9A0E6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12253E-1BFB-44EE-AE5C-F8AE8DA2E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EE3-57F1-4CBF-A453-4BA2A6F29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519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3552F-BB07-4901-84EF-0143E65A1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243595-7076-40CB-AA64-49AE96A3F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A68829-6322-4F90-97F4-471ACBB9E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197565-7C8C-4AD4-BA23-9D23772B56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705D7C-5D9F-4958-9E4B-1D7AA7B0E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EDD4FE-3A91-422A-9A65-86E99F144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A9C-FD12-46CA-98AC-A56FE66E4244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413AF8-7B13-4257-83EB-4C9AE569F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66A174-CDD4-4B88-A04E-3A6AF45E1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EE3-57F1-4CBF-A453-4BA2A6F29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4586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B151F-8BB2-4E97-8108-C88C92F3D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D370D9-FC2F-40A8-9664-09AEE848F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A9C-FD12-46CA-98AC-A56FE66E4244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486721-6F9D-4D0B-A4A3-D761C590E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EB22EE-75C3-44E9-8F6A-5E63D2B86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EE3-57F1-4CBF-A453-4BA2A6F29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1720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454A19-DD73-4810-B5A1-78F4433C7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A9C-FD12-46CA-98AC-A56FE66E4244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39C26C-7E5D-4FAB-B1E7-1434F6B78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97AE67-D1E5-45E4-B309-E59DC1F82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EE3-57F1-4CBF-A453-4BA2A6F29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887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B7ED2-A992-47F8-BF39-140DA491A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5460C-72BE-4B77-86EF-7743359DB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842B8-6E34-4768-994B-DD8616280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2699-6FE9-48A7-8132-08B30434A02B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A0156-7B2F-4115-B676-1B152C91A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224CF-551E-43C0-970F-E60B7C071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632-B30E-406A-8928-690F08E7A5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0169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7F332-21BB-4E62-A5EF-6F1F2BDFF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4BEEA-01CC-4199-A015-A08BEF06A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D9B40D-D0E2-4AB8-98BC-A918134977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BC9B0B-8A03-4E5A-B10E-F06132889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A9C-FD12-46CA-98AC-A56FE66E4244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CD0CC4-4020-4F72-8579-DD836BDA5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0269D6-6A7E-41D2-B1D6-5B0506DE4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EE3-57F1-4CBF-A453-4BA2A6F29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5825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52FF9-EF30-432E-B4A1-337FB3187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9C1EFF-9E16-4F09-B835-734465A8A2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C4DE4B-C49A-4D76-95CE-7A9B38AFC8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EE6E78-8BD1-4F0C-9F7A-4ED1348B6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A9C-FD12-46CA-98AC-A56FE66E4244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77477B-3225-42AF-85C6-28928685B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279062-353D-4EB4-BE12-53A376E1E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EE3-57F1-4CBF-A453-4BA2A6F29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1393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A052B-F514-4FCE-A644-542E5165B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D47F61-E91E-4D1A-9920-CF09BDED4E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F88103-4E84-46A7-9D05-E084BEE05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A9C-FD12-46CA-98AC-A56FE66E4244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DB3D2-0B6F-4A8D-95F3-2B01593D7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B8F94A-DCDD-446C-A061-952E66156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EE3-57F1-4CBF-A453-4BA2A6F29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6026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411A7D-2164-45F2-8DC1-C409211FD7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243B5C-BE77-4760-8B90-46CE807D51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06E2A-D6D4-42A1-ACFB-9A5648154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A9C-FD12-46CA-98AC-A56FE66E4244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F90659-DB36-4D7A-8397-69B46D8E7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CEFD-EE61-4B7E-B1F0-049379325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EE3-57F1-4CBF-A453-4BA2A6F29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7843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CFC63-4748-41DA-85DB-53F326FE2B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06B658-6D42-433B-9A11-8DFBB2A1AB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CAB5E-74B7-46AB-B046-6227A9F8E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7FFE-EB34-4C8C-9EC2-CF0CA187B728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2DE8F3-23B8-4EFD-B6FC-1CD162D5E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4C8353-72D0-4235-AF07-539059A61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150-EC5E-4F32-9969-B8B1211936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769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E0607-99E6-4C8C-851F-DCCFB2E30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EEBB9-BF39-4DF3-87D2-75636FA82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34FDD9-2406-4CA0-A353-12E2C0CC4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7FFE-EB34-4C8C-9EC2-CF0CA187B728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3AB32-A2FB-4E43-BBB7-3EBBD183F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01571-32B4-4E04-A8C9-0008B3AF7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150-EC5E-4F32-9969-B8B1211936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4252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52C11-7CB9-4244-805E-70FFA8D6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08A7FA-99D3-458B-B3B8-676E5A15A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53F7A-10A6-4B41-9E29-6B4CBDA00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7FFE-EB34-4C8C-9EC2-CF0CA187B728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01E3A-1C5B-4676-8452-E4570D042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163F6C-15EE-46F3-A431-DE3233AC3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150-EC5E-4F32-9969-B8B1211936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8159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2C0EF-4D07-4EFD-AAEC-9F3D1AEAE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1556D-B4D8-4EB2-A434-0A456D47F9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0B818-D396-4768-8163-62F5E9629C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0BF1B5-B332-414D-9CEB-44CFDC5CA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7FFE-EB34-4C8C-9EC2-CF0CA187B728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617601-D516-47C0-A09A-99BF2650E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1F25AD-A965-46F0-B8AA-2F6A8A701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150-EC5E-4F32-9969-B8B1211936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0146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65717-7CD1-4FF6-8048-98C4A25A5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1B96EF-4E73-40C2-8839-8F5C71875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70F667-F320-4C5D-9F25-CA16336CB7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D50D60-1779-4A02-A7D9-3FF4B5A036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7D507E-678C-4CA1-A6AB-7DB9ACD8AE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3FE3EC-4791-464B-81CF-0A1AC1B4B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7FFE-EB34-4C8C-9EC2-CF0CA187B728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8848B4-498F-46BA-A3E3-3A09C88C6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F9F2FD-674C-4602-BD1F-2EF5D4CDE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150-EC5E-4F32-9969-B8B1211936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7423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09E1A-7D46-40A7-9EEA-FD9E5D705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4453C9-D597-4D31-8D6C-AA2733907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7FFE-EB34-4C8C-9EC2-CF0CA187B728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E20D3D-BB0B-4AC1-8313-A23EEAEA6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448672-8918-4095-B249-4C18FAA3C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150-EC5E-4F32-9969-B8B1211936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245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65A8E-8392-4AFC-8DBA-91C4FF210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4CA277-8928-401C-A80F-1B11CB223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DE90D-7030-47AB-8755-9A2283038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2699-6FE9-48A7-8132-08B30434A02B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171DA-A6C0-45E8-9BF7-0B7DDBE53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963D47-1E52-4678-910B-3401E43D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632-B30E-406A-8928-690F08E7A5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0182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44216E-0F59-44C2-A359-7987317E8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7FFE-EB34-4C8C-9EC2-CF0CA187B728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4660D0-96AD-415D-A107-738BB4177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66806D-ACD9-4ECE-B4C4-4B85E6B7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150-EC5E-4F32-9969-B8B1211936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3424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9C673-785B-451E-A366-011909A79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21A27-F6EE-4F65-A06B-A86BD6A23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8B6275-1EF5-466B-943F-4053524074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998A9-E49D-49C8-9C11-98880DACF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7FFE-EB34-4C8C-9EC2-CF0CA187B728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9D7E73-75CD-4A22-9E86-0498F59FE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5D8360-5875-45A0-826E-8A267C519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150-EC5E-4F32-9969-B8B1211936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5963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2FF0F-EAB9-4CBF-9D02-1B9D18C6E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B0BC32-39AB-4FB2-AE31-BE66299DB9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CCAB36-38A6-42A9-8C58-BB2DFCA187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A037C2-EB83-485F-9A42-1530CC4D6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7FFE-EB34-4C8C-9EC2-CF0CA187B728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09C9C-CCD7-40AE-84D1-DE6D77345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49D19F-7306-4696-B17F-3FC63E248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150-EC5E-4F32-9969-B8B1211936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9557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74639-CDBB-4F75-80A5-5E5748CAD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17892A-D2DD-41CD-91A8-3913CDAAA2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60E57-D4CD-4C77-8A1B-590B44C9E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7FFE-EB34-4C8C-9EC2-CF0CA187B728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80AFE-2EA6-4974-9641-041B1CCC3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419B5-1F7E-49A4-AB6C-CCB439248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150-EC5E-4F32-9969-B8B1211936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246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685054-31B8-4324-BEC6-B79308248D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D553D9-F5EF-422A-AD7C-838961C3DD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059BC2-1A56-497F-A8A9-A1B9D4431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7FFE-EB34-4C8C-9EC2-CF0CA187B728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3891E-A38F-4A73-BF09-D97C7EE6D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A6CD4-152F-4694-B785-C8B6CB6A9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150-EC5E-4F32-9969-B8B1211936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5699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3DD68-637A-487F-969B-F65978EE6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903EF3-63A8-4E5C-8C9A-A81BDBCBEB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86FD7-2126-4914-9C7F-A3111752B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3B0-61A3-4CA5-9903-7E226D8A2338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28B18-1B70-4CD1-9F0B-4735956C8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707C4D-7222-4017-82EA-B90BF33EA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291-1A6C-44F2-8238-FF164B63D3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59286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43B34-D557-404B-B95E-A8B778DC3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8B620-F77A-4AB9-8E97-1AF07970E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732148-71D1-4EB2-9040-8FAAB20FE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3B0-61A3-4CA5-9903-7E226D8A2338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F0BB5-7FEA-433E-8F74-18FA66DB5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87822-189D-4A07-8ECF-FAC3F17CB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291-1A6C-44F2-8238-FF164B63D3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6007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BF07A-2B8D-4B17-97DA-5E708066C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3F261C-63E8-4E5E-8D09-7D3B24EED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D4B58-87CE-49A9-9DC3-6D73CABEE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3B0-61A3-4CA5-9903-7E226D8A2338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B4163-AE4B-40D4-96B8-81CEDA751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F4AEA-8F63-4A02-A617-09F2BFC82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291-1A6C-44F2-8238-FF164B63D3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6603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058B-8543-4168-8B8F-A557137E2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E932E-B05A-47A4-AC81-E7703B448B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BA839E-5565-4B81-9E55-83C09F8D97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2FB95B-590D-4DB6-A37F-D308BB152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3B0-61A3-4CA5-9903-7E226D8A2338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0563D6-B3F4-496A-9B3F-63C33EB96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1B57DA-67BE-4EAB-9B67-243DE6731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291-1A6C-44F2-8238-FF164B63D3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265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16295-11DB-4799-9E05-CD7683C09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E08CB6-7280-41C6-84BC-1DCD6FE6C0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DF8792-01BE-4BD1-BB2C-BE74444C4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070718-190F-48DE-A179-591754F766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A43971-EAC8-4B25-9EA9-E83B7C13B8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07BF3-937D-4331-90E9-6E07C531B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3B0-61A3-4CA5-9903-7E226D8A2338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DA52F8-42BD-4C51-8CD7-3CF945BC2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E820D9-6984-4483-8CC9-9475E2124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291-1A6C-44F2-8238-FF164B63D3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272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8D66-742F-4F23-A561-E954E7F33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7D146-93B5-4F8E-84E4-ECE37D99DB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C48B4C-29BB-4DF8-9B18-B4742A4CC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1EED5F-EA9C-4C9B-A99C-F8D8B5B22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2699-6FE9-48A7-8132-08B30434A02B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DD043A-9A9E-4724-A222-A9FCABC0A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EFB436-F3EE-4805-BC43-106C31C7D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632-B30E-406A-8928-690F08E7A5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45490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A6E70-6B20-42A1-9343-16D7DF06C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50E2D5-4D02-4A1F-A9BF-06F982E5E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3B0-61A3-4CA5-9903-7E226D8A2338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16AD16-AF0F-43C4-9944-2ED353E2C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96BE74-68DE-4089-8A86-1AFABF277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291-1A6C-44F2-8238-FF164B63D3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2855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828769-EE5E-4A88-9DDA-975AE0807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3B0-61A3-4CA5-9903-7E226D8A2338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8F565D-B901-4A65-AD6F-78DEABE67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5E1B90-8FAD-4A01-ADA5-7ACFD1F54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291-1A6C-44F2-8238-FF164B63D3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58393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7168B-43E1-4383-987A-FED00FD62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EB8EA-C276-4308-9288-9A606527E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F75775-3269-4EAD-A103-3B1A7AF946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484AA3-7365-429B-875C-31F132D3D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3B0-61A3-4CA5-9903-7E226D8A2338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07EA2A-8562-4729-AC6B-2F4C04C1A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5FD092-CA69-41EB-B1C2-DB808494F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291-1A6C-44F2-8238-FF164B63D3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39236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9DE76-6CC2-41CE-960B-113A6FAD6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2C5AB2-91B6-4491-908F-BB2D2EBDD7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D99CF1-C200-4B68-A484-7848CE161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3797DF-877E-4018-9E13-EC6CC06C8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3B0-61A3-4CA5-9903-7E226D8A2338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D2FEF5-1B03-4F97-A0EA-CB07DB844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C7C82-9A74-41F4-9097-0FB2FC82B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291-1A6C-44F2-8238-FF164B63D3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47455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A08FF-11FC-4067-BE36-F204D27AE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BD82F0-D007-4B3D-A432-EC670A5E84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F9C4C-D540-480E-89CE-A7C0BD2AE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3B0-61A3-4CA5-9903-7E226D8A2338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8A60F-8CF9-4B43-A52D-05CB1CAFF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FEB26C-13F7-41B8-9ACC-88B1C6CEF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291-1A6C-44F2-8238-FF164B63D3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75871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CB5655-AE00-4B40-8070-6CCB2FFE66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B39AA2-81F1-4106-BA7F-A4E20937C2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BA4F6-64E6-4E26-82E5-44FBE12ED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3B0-61A3-4CA5-9903-7E226D8A2338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5F1A8-7F15-4ACF-849D-95C5FAD78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B85B3-3F43-4015-BEC5-549545832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291-1A6C-44F2-8238-FF164B63D3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38775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7218C-6A89-4927-8A42-33E80DD8B1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C02A76-6738-40DD-A196-EB3735D504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B96F08-3B01-4ADC-8716-C77F8CE48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B93C-5590-4D50-A5CA-7FA5B1087124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0715B-E684-4AE0-BF8A-E36705A98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E04E8-E26F-425A-93A6-82457D86B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F6B-9D62-46DE-A475-F9849FDC6A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83070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DA6A8-E4F6-4F08-AD38-0B7A5DAF9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80238-45DA-4FC4-9061-C8F123215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B9826-BD13-42CC-B6BA-5553E3208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B93C-5590-4D50-A5CA-7FA5B1087124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DE6BE-A802-4DA3-BB08-9A5FB6FA8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4173D-4CC7-4AAF-AC4A-75C3591C7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F6B-9D62-46DE-A475-F9849FDC6A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18010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7203A-E05B-400D-A4F4-2F3EC2E84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69F794-9BBA-45DD-A330-A1F2DA918E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332DD-071F-45F0-BC6D-FDA5A85CF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B93C-5590-4D50-A5CA-7FA5B1087124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3006F1-C08C-4893-9E45-7BD02F918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438C57-7F2D-4A17-8CCB-F9CBAA59E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F6B-9D62-46DE-A475-F9849FDC6A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69093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1FD47-1052-48B8-9C8F-5F0BFAE2E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61B33-415A-4360-A827-B2CC0A081B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2B9C9C-308B-481C-B4D9-AB82F479F6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D1DAF8-5193-41D3-9BFB-3DD215056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B93C-5590-4D50-A5CA-7FA5B1087124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48E899-51CC-463F-BD52-07FF551D0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A58FC5-1989-4B77-9581-87594E6AA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F6B-9D62-46DE-A475-F9849FDC6A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476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5A250-9B49-438C-822C-188BC575C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ED3C8B-448F-4825-86EF-0FBC121D6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0B2EFA-A0FF-41B0-BD30-03D216C18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D182E1-2760-4C44-A6CE-2FF4BB02DC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C65D2A-94F6-44FE-A048-89FC7C0CA2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7F9730-F003-4906-8763-413263B1B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2699-6FE9-48A7-8132-08B30434A02B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DFEE55-A41F-479F-A2FF-775631B0B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2464F7-8C52-4B9E-8033-C96BBC684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632-B30E-406A-8928-690F08E7A5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1378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DF444-EBDF-40AD-9025-7F2AB216F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D6B0F7-F41C-4C37-9893-6E6FD57F6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70352F-3BC3-41A8-9297-0CD47A150A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832ED5-D21E-47E1-8052-A449931462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F3E2F6-FB22-4C73-8D7B-26598DE3E2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D38D32-52DB-43DA-8ADD-CAA1ACFA4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B93C-5590-4D50-A5CA-7FA5B1087124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E3E086-C23A-426B-A2CD-B5E3BA4E1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182788-71A3-4FD5-B4E7-215459F8E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F6B-9D62-46DE-A475-F9849FDC6A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46748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BB559-C470-44E6-B89F-315B8BAE4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F078C1-06C1-4265-BFD8-A255492BF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B93C-5590-4D50-A5CA-7FA5B1087124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47DD69-B421-4C54-9141-70069D31B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E960CE-40E0-4AA7-9703-F56920574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F6B-9D62-46DE-A475-F9849FDC6A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72516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63FE7A-6186-4093-B6ED-446510C0A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B93C-5590-4D50-A5CA-7FA5B1087124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6BED49-A530-4D8A-AB36-D653176A5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EDF48B-78B5-4F18-95BA-AE0EF6A74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F6B-9D62-46DE-A475-F9849FDC6A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64749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750DC-6906-4EF8-A95D-965E9257F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3B079-7419-47DD-A51C-80DF754EA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B5291A-9984-47CA-AE61-0291C28562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F49B75-9DAE-42E3-85CA-201471EA4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B93C-5590-4D50-A5CA-7FA5B1087124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7E0F93-9BAA-4FC9-9E1B-18C66FEB2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EC0595-A025-4E65-8F52-2469E0635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F6B-9D62-46DE-A475-F9849FDC6A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63969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47130-DA7F-4ACD-A9B9-53B3992C3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1C9A52-A6FB-4DBA-A1F4-7E21D70878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D66226-F392-44E9-84ED-1B1DC7B670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03D84E-D25B-431F-AE0C-45DBCB309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B93C-5590-4D50-A5CA-7FA5B1087124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9EE515-1239-4D21-AC34-8BD861736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12301-F3B2-4B21-A413-AAE04F983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F6B-9D62-46DE-A475-F9849FDC6A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43030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3A58D-7974-4D1D-9031-A00DB4E1E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D374D6-B834-49B8-B674-64115825EC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10369-2A81-4C03-8657-D89A806FF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B93C-5590-4D50-A5CA-7FA5B1087124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1C259-07FF-40B7-8F9A-342D1F237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B052E-7B3B-46D9-BE19-F7125304E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F6B-9D62-46DE-A475-F9849FDC6A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2880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C66768-D4D2-456E-853C-3E91E93AE5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81F5E7-4990-4AD9-9109-9BD11999AC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7E95F-93C3-4594-AA8D-EA8EB44D7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B93C-5590-4D50-A5CA-7FA5B1087124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81311-4617-4183-8F6A-A7362ACD3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2D7F4-C8B3-499A-9099-E31E905EB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F6B-9D62-46DE-A475-F9849FDC6A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56800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D99E4-E65B-4566-81E6-F1C81E1EB7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2E9286-009A-43D1-8FDF-61295B68AD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74686-B53C-45AB-8605-62112971C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E40E-979D-437D-8C90-8605A7DCD485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26BA4-C044-4BAE-9FBB-2773D908F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F450D3-9B9A-4218-B21D-CE36E9293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A4E2-1A97-4C45-8090-9CBAE913FF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26524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1343C-3D6F-493A-BF1B-36946718D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D5619-F382-4167-BBEF-4984ECEDB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8C611-AB6A-4968-955E-CA5648BFE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E40E-979D-437D-8C90-8605A7DCD485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E424E-25EC-468D-9E66-FE4E58065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56DF7-396B-4701-8935-FA372FA65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A4E2-1A97-4C45-8090-9CBAE913FF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02940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DB79B-A627-4B5C-869F-6889A9D05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1C7F6-DE70-4C72-9E0C-E072D244C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DCB8A-ACB3-41E7-B731-091FA92D9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E40E-979D-437D-8C90-8605A7DCD485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B94E96-04E0-44C5-B906-AE6918412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5B68A-BAD3-45B0-9FC2-53D4939CA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A4E2-1A97-4C45-8090-9CBAE913FF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085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4B312-B8EF-4523-99F8-071A6656F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9EFCD9-6780-47D9-BD81-FB43EA953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2699-6FE9-48A7-8132-08B30434A02B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80ACD0-5359-4365-85D3-8FF4FE9D5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8AC0F2-3787-428F-8979-FEC6B7A29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632-B30E-406A-8928-690F08E7A5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6411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2CD95-5F33-4BA5-9829-A84B0808A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FB50C-1CB6-4BEC-A25B-385407DF7D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67AC0-DA98-4989-9655-58EF3B54F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F4AC29-E26B-49CA-AE67-3092C3C3C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E40E-979D-437D-8C90-8605A7DCD485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D40323-882A-47F1-BA42-E605E1B54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D18B59-5887-43D7-80D0-911672CB3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A4E2-1A97-4C45-8090-9CBAE913FF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09867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A86A2-9867-47EB-8E8E-638E930D2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59DC10-79DF-4DE2-9C5B-3458AE748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8718FF-E810-4865-9CEF-2CC80837D5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FF94B0-086F-4426-9195-BF965BE1E0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57F8A5-8D3C-4552-8553-82DD2AD34D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0C28BD-9433-4DD9-96C2-5C92F27A5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E40E-979D-437D-8C90-8605A7DCD485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65EDE1-6975-4697-9805-C738BCB42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74BB40-2719-4B61-AF0F-C33511C5F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A4E2-1A97-4C45-8090-9CBAE913FF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49620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207A7-9EC7-4076-895C-87D3415EF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6E09F0-07D0-406D-8030-9F851CA9F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E40E-979D-437D-8C90-8605A7DCD485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39291B-DD37-4C2B-BE66-7186947C6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082B5-FB6E-41E1-B357-D4C3AE8D7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A4E2-1A97-4C45-8090-9CBAE913FF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31754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9EF4CD-4C00-4BB4-AC16-9961D8849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E40E-979D-437D-8C90-8605A7DCD485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26A203-6EAE-422E-95A5-10C5884C6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1B161B-3E89-4D30-A49E-3EFAD9791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A4E2-1A97-4C45-8090-9CBAE913FF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60530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7ACB1-147B-4537-AD80-0CD86755B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9F236-67C4-4F7C-B43C-2019AADB3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3DA445-461C-45C8-BEB8-168ACEF206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CE1FD-8BA3-4483-A46E-2EAE65DD7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E40E-979D-437D-8C90-8605A7DCD485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F82D07-9D16-443A-AEDB-6BAE50CAB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3AF85C-E6D9-4ADD-A5DB-F3DDE7FDF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A4E2-1A97-4C45-8090-9CBAE913FF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81196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2914D-AEB0-4B77-A678-FB272676B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F47581-D48C-4BD9-8BD4-E63A4A5DC1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598EBD-3AAA-4E3B-91E4-C4D1C15C9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502CCD-041B-4F91-A97F-A70A57E73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E40E-979D-437D-8C90-8605A7DCD485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8B8B7D-B046-4CBB-9F4E-A2CB82DEE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A5BB59-27D3-4C90-B2AB-3B3EB6195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A4E2-1A97-4C45-8090-9CBAE913FF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76113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AF4B9-678A-4FDE-8BA3-F62328D8D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08C2EA-39D6-4A88-9ACA-320AADB9DC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D5802-7D82-485B-8B74-5BE8748D1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E40E-979D-437D-8C90-8605A7DCD485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2150C-6177-4157-9771-F8FE7280A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4BE85-4F5F-46F1-AA0C-EC6FFEA55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A4E2-1A97-4C45-8090-9CBAE913FF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9745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3939E2-7A5F-4CF2-9284-1423736FB4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08FCDD-847A-4C74-92A6-36E4CFD967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1B12DB-6772-47B1-806A-19E43D430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E40E-979D-437D-8C90-8605A7DCD485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EE8B0E-A39F-49CE-8A38-8F51FEF46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E885E-7BC5-4BDF-AE7B-8EE52591D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A4E2-1A97-4C45-8090-9CBAE913FF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078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2950E8-E1DF-4907-BD7C-45EDCC4F1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2699-6FE9-48A7-8132-08B30434A02B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4662FD-EF82-460C-AE7C-1EC666722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383536-5B43-4E64-9CB2-CF4A257B4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632-B30E-406A-8928-690F08E7A5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607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DC545-16A1-4D57-8854-BC28CE15C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63640-B5F3-4209-8F87-E84FC28CA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A62144-E164-423C-9FBC-72A1AD9BBB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8738BC-E9AC-4A14-8C3B-78FC5F38C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2699-6FE9-48A7-8132-08B30434A02B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57C9C-5AC3-4A0B-83CC-C22BE4DEE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E5EC26-6FA1-42E0-8706-14F16C0DA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632-B30E-406A-8928-690F08E7A5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F5E5F-95D5-4F87-A600-C384CE7D5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0DCB76-359E-469B-A1C2-CB8C52A20E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397B84-F2CF-42AF-956D-6B2C436693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080CC4-0247-4A84-A873-467A59992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2699-6FE9-48A7-8132-08B30434A02B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2CD5B3-2C9C-42A6-BAD2-FD21069B8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6D6D9E-ECCB-4CDC-8808-EDAFEE33E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632-B30E-406A-8928-690F08E7A5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17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6.sv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8.sv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9.pn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image" Target="../media/image10.sv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FC7572-F309-4379-836D-188A3A699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810B12-793D-4E9A-BD8C-4DA20D1BB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DC3270-4530-4B29-BF3D-7F49D3075B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62699-6FE9-48A7-8132-08B30434A02B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6E19E-68E7-40CC-B4EA-82C5D0361B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80BA8-930E-4DFD-9528-2AE45D1309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CC632-B30E-406A-8928-690F08E7A58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CBCAF9C-947D-4A26-866B-FE2D31A91CFB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493568" y="657991"/>
            <a:ext cx="2375005" cy="928745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FC5F8F1C-CF91-4E43-8711-A58DDF90951C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077200" y="-725944"/>
            <a:ext cx="4868251" cy="7710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581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72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BD1992-C544-4055-BE78-E310ED5DF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97208F-7682-4C24-9AED-252FD7164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4EF6B9-AB43-46C0-992F-D73D380FA4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2EA9C-FD12-46CA-98AC-A56FE66E4244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80E257-4950-4137-848C-72BE6AD61F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5865B-98C1-4A29-B31E-87001F8565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81EE3-57F1-4CBF-A453-4BA2A6F292D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8B2332B-0BC3-4C60-AC18-DA21FA6DBA1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1274088" y="-118872"/>
            <a:ext cx="4874184" cy="7719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164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FFE750-5AE2-4078-8B1A-014DD56AF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B7FE14-6362-4787-803A-40A078B5F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66B9E-525D-465F-ACAD-4F4AB72229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E7FFE-EB34-4C8C-9EC2-CF0CA187B728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72669-C84E-4DFE-BDC1-B792299996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17C994-89DB-4C40-96A7-5D4852C556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36150-EC5E-4F32-9969-B8B1211936A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2DEE2AA2-6A76-4B36-A805-D9AB828B79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-1302946" y="-68476"/>
            <a:ext cx="13509014" cy="7594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624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197FD1-D632-473A-A95F-AEF8094AA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490396-E1BA-4F16-A0A2-7AA4B16B3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51935-16A9-4BD5-A5E7-76D3313BDB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203B0-61A3-4CA5-9903-7E226D8A2338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065B7-61D5-49F7-B9B6-E0F426DBB8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2E7EE-6E8F-4C8C-984B-BCC3F52255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BB291-1A6C-44F2-8238-FF164B63D35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61B0004-677C-49BE-91DB-08BDE3EB414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-1256867" y="5937812"/>
            <a:ext cx="12984631" cy="729988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88226D5-D7D6-42B4-A1F8-7AE5FEABB117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8978795" y="365039"/>
            <a:ext cx="2375005" cy="928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26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17580F-8629-4B56-80D3-2F21D35D6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D2EE28-64F6-4208-ADBE-9B14B62BC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407570-ADE8-49C7-BEAE-CA56B1467D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0B93C-5590-4D50-A5CA-7FA5B1087124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7ABAA-3E28-43F1-9A06-574541B7E6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658B3-4570-4985-A578-625F9AD555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26F6B-9D62-46DE-A475-F9849FDC6A1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1CC45A09-8071-4B27-9481-9E19DF518B5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446006" y="-1911633"/>
            <a:ext cx="6608748" cy="885755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764F215-AEAE-4E3B-B93C-50CCD8EE234F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838200" y="387264"/>
            <a:ext cx="2375005" cy="928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161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016111-4111-4F3B-940B-53D2B0554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191399-D498-4030-9F9D-024A5AC46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0779B9-29C3-4B74-BD1A-0F464C5B32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FE40E-979D-437D-8C90-8605A7DCD485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B0DEF-7C2D-4727-A208-88DA35525F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5D84FD-C12E-4A22-A44E-629BE6CFD9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7A4E2-1A97-4C45-8090-9CBAE913FF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03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www.alanet.org/about/about-ala/foundation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2D0E7-1979-4CF3-A52C-5D9C4D0BCD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9120" y="1417003"/>
            <a:ext cx="8168640" cy="2387600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ALA Today: </a:t>
            </a:r>
            <a:br>
              <a:rPr lang="en-US" b="1" dirty="0"/>
            </a:br>
            <a:r>
              <a:rPr lang="en-US" b="1" cap="none" dirty="0"/>
              <a:t>The Virtual Conference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1BD135-9022-4BE8-97E5-CAE9599899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9120" y="3951914"/>
            <a:ext cx="7274560" cy="1141135"/>
          </a:xfrm>
        </p:spPr>
        <p:txBody>
          <a:bodyPr>
            <a:normAutofit/>
          </a:bodyPr>
          <a:lstStyle/>
          <a:p>
            <a:pPr algn="l">
              <a:lnSpc>
                <a:spcPct val="70000"/>
              </a:lnSpc>
            </a:pPr>
            <a:r>
              <a:rPr lang="en-US" sz="3600" b="1" dirty="0"/>
              <a:t>The Attendee Experience</a:t>
            </a:r>
          </a:p>
          <a:p>
            <a:pPr algn="l">
              <a:lnSpc>
                <a:spcPct val="70000"/>
              </a:lnSpc>
            </a:pPr>
            <a:r>
              <a:rPr lang="en-US" sz="3600" b="1" dirty="0"/>
              <a:t>June 25, 2020 9:45 a.m.–3:15 p.m. CT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3683975-BFF3-49F1-B036-9C883C21479E}"/>
              </a:ext>
            </a:extLst>
          </p:cNvPr>
          <p:cNvSpPr/>
          <p:nvPr/>
        </p:nvSpPr>
        <p:spPr>
          <a:xfrm>
            <a:off x="579121" y="5347453"/>
            <a:ext cx="6593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Up to eight (8) hours of accredited education</a:t>
            </a:r>
            <a:b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(4 hours live, 4 hours on-demand)</a:t>
            </a:r>
            <a:endParaRPr lang="en-US" sz="2400" b="0" i="1" dirty="0">
              <a:solidFill>
                <a:schemeClr val="tx1">
                  <a:lumMod val="65000"/>
                  <a:lumOff val="3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39099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3745268-A8B9-4EA6-927A-35352B9B96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856026"/>
              </p:ext>
            </p:extLst>
          </p:nvPr>
        </p:nvGraphicFramePr>
        <p:xfrm>
          <a:off x="1032062" y="3384084"/>
          <a:ext cx="7842997" cy="1080327"/>
        </p:xfrm>
        <a:graphic>
          <a:graphicData uri="http://schemas.openxmlformats.org/drawingml/2006/table">
            <a:tbl>
              <a:tblPr/>
              <a:tblGrid>
                <a:gridCol w="7842997">
                  <a:extLst>
                    <a:ext uri="{9D8B030D-6E8A-4147-A177-3AD203B41FA5}">
                      <a16:colId xmlns:a16="http://schemas.microsoft.com/office/drawing/2014/main" val="3432191400"/>
                    </a:ext>
                  </a:extLst>
                </a:gridCol>
              </a:tblGrid>
              <a:tr h="1080327">
                <a:tc>
                  <a:txBody>
                    <a:bodyPr/>
                    <a:lstStyle/>
                    <a:p>
                      <a:pPr algn="l" fontAlgn="auto" latinLnBrk="0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Virtual Conference is presented by the</a:t>
                      </a:r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en-US" sz="18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2"/>
                        </a:rPr>
                        <a:t>Foundation of the Association of Legal Administrators</a:t>
                      </a:r>
                      <a:r>
                        <a:rPr lang="en-US" sz="1800" b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Learn more about the Foundation’s mission and how you can help them improve the credibility and visibility of legal management.</a:t>
                      </a:r>
                    </a:p>
                  </a:txBody>
                  <a:tcPr marL="38100" marR="38100" marT="19050" marB="19050" anchor="ctr">
                    <a:lnL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405227"/>
                  </a:ext>
                </a:extLst>
              </a:tr>
            </a:tbl>
          </a:graphicData>
        </a:graphic>
      </p:graphicFrame>
      <p:sp>
        <p:nvSpPr>
          <p:cNvPr id="3" name="Rectangle 3">
            <a:extLst>
              <a:ext uri="{FF2B5EF4-FFF2-40B4-BE49-F238E27FC236}">
                <a16:creationId xmlns:a16="http://schemas.microsoft.com/office/drawing/2014/main" id="{D5F498C6-5744-4876-8630-E1EA5D716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8988" y="2147483647"/>
            <a:ext cx="889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313131"/>
                </a:solidFill>
                <a:effectLst/>
                <a:latin typeface="Open Sans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>
            <a:hlinkClick r:id="rId2"/>
            <a:extLst>
              <a:ext uri="{FF2B5EF4-FFF2-40B4-BE49-F238E27FC236}">
                <a16:creationId xmlns:a16="http://schemas.microsoft.com/office/drawing/2014/main" id="{DEC61A4E-CB32-4D87-8757-AFA7176B3D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056" y="1517370"/>
            <a:ext cx="34290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3039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7CE5DBE-E6E4-437E-8D56-94B26AAAE5FF}"/>
              </a:ext>
            </a:extLst>
          </p:cNvPr>
          <p:cNvSpPr txBox="1">
            <a:spLocks/>
          </p:cNvSpPr>
          <p:nvPr/>
        </p:nvSpPr>
        <p:spPr>
          <a:xfrm>
            <a:off x="831850" y="1463972"/>
            <a:ext cx="10674350" cy="146807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Thursday, June 25</a:t>
            </a:r>
            <a:br>
              <a:rPr lang="en-US" dirty="0"/>
            </a:br>
            <a:r>
              <a:rPr lang="en-US" dirty="0"/>
              <a:t>Event Day: Opening Session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843D45AB-257A-43C6-8363-639B68DFB2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5097921"/>
              </p:ext>
            </p:extLst>
          </p:nvPr>
        </p:nvGraphicFramePr>
        <p:xfrm>
          <a:off x="419450" y="2867118"/>
          <a:ext cx="11484528" cy="4001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97075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93AD2-30CA-47AB-A472-F37CC225E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3066" y="467359"/>
            <a:ext cx="6076950" cy="1303867"/>
          </a:xfrm>
        </p:spPr>
        <p:txBody>
          <a:bodyPr/>
          <a:lstStyle/>
          <a:p>
            <a:r>
              <a:rPr lang="en-US" dirty="0"/>
              <a:t>Opening Keynote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F1D9C9E-C679-4502-BC26-18D8E51C75D9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1440873" y="2050473"/>
            <a:ext cx="5793137" cy="408354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/>
              <a:t>Living the Impossible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In Danelle Umstead’s session, she shares her remarkable story, delivered with powerful storytelling, touching on overcoming adversity, teamwork, communication and elite performance.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	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u="sng" dirty="0"/>
              <a:t>Objectives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Illustrate how to overcome adversity.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Develop teamwork tactics.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Apply creativity and problem-solving tactics.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u="sng" dirty="0"/>
              <a:t>Speaker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/>
              <a:t>Danelle Umstead</a:t>
            </a:r>
            <a:r>
              <a:rPr lang="en-US" dirty="0"/>
              <a:t>, Blind Professional Skier and Three-Time Paralympic Medalist. She shares her remarkable story of losing her vision, losing her mother, and discovering her life’s passion. Through skiing, she found healing, her husband, and a lifetime of high-speed adventure.</a:t>
            </a:r>
          </a:p>
        </p:txBody>
      </p:sp>
    </p:spTree>
    <p:extLst>
      <p:ext uri="{BB962C8B-B14F-4D97-AF65-F5344CB8AC3E}">
        <p14:creationId xmlns:p14="http://schemas.microsoft.com/office/powerpoint/2010/main" val="2251985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E59872B6-BDC2-4402-84E7-725FF870C271}"/>
              </a:ext>
            </a:extLst>
          </p:cNvPr>
          <p:cNvSpPr txBox="1">
            <a:spLocks/>
          </p:cNvSpPr>
          <p:nvPr/>
        </p:nvSpPr>
        <p:spPr>
          <a:xfrm>
            <a:off x="731520" y="805343"/>
            <a:ext cx="8610600" cy="18120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Thursday, June 25</a:t>
            </a:r>
            <a:br>
              <a:rPr lang="en-US" dirty="0"/>
            </a:br>
            <a:r>
              <a:rPr lang="en-US" dirty="0"/>
              <a:t>First Set of Concurrents and Engagement Hour</a:t>
            </a:r>
          </a:p>
        </p:txBody>
      </p:sp>
      <p:graphicFrame>
        <p:nvGraphicFramePr>
          <p:cNvPr id="10" name="Content Placeholder 2">
            <a:extLst>
              <a:ext uri="{FF2B5EF4-FFF2-40B4-BE49-F238E27FC236}">
                <a16:creationId xmlns:a16="http://schemas.microsoft.com/office/drawing/2014/main" id="{EB4C21E0-7BA8-4435-B666-A62833B928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7802969"/>
              </p:ext>
            </p:extLst>
          </p:nvPr>
        </p:nvGraphicFramePr>
        <p:xfrm>
          <a:off x="419450" y="2566472"/>
          <a:ext cx="11484528" cy="3314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16821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B198C2A-9F63-4ECB-B162-3FA1B3527324}"/>
              </a:ext>
            </a:extLst>
          </p:cNvPr>
          <p:cNvSpPr txBox="1">
            <a:spLocks/>
          </p:cNvSpPr>
          <p:nvPr/>
        </p:nvSpPr>
        <p:spPr>
          <a:xfrm>
            <a:off x="683768" y="1087119"/>
            <a:ext cx="8610599" cy="13038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First Set of Concurrents</a:t>
            </a:r>
            <a:br>
              <a:rPr lang="en-US" dirty="0"/>
            </a:br>
            <a:r>
              <a:rPr lang="en-US" sz="2000" dirty="0"/>
              <a:t>Draft Schedule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53AA570-D134-4886-8AEC-A318A70B6C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2456080"/>
            <a:ext cx="3456432" cy="61732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Session #1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256C40F5-F34B-481E-BAC0-86EAAA55C96D}"/>
              </a:ext>
            </a:extLst>
          </p:cNvPr>
          <p:cNvSpPr txBox="1">
            <a:spLocks/>
          </p:cNvSpPr>
          <p:nvPr/>
        </p:nvSpPr>
        <p:spPr>
          <a:xfrm>
            <a:off x="685799" y="3158565"/>
            <a:ext cx="3456432" cy="3314132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dirty="0"/>
              <a:t>Promoting Mental Health in the Workplace: Part 1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u="sng" dirty="0"/>
              <a:t>Objectives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Demonstrate the impact of emotional well-being on job performance.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Outline the comprehensive approach to supporting mental health in the workplace.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Identify concrete strategies for developing a culture of caring and compassion in the workplace considering the current pandemic.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b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u="sng" dirty="0"/>
              <a:t>Speaker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b="1" dirty="0"/>
              <a:t>Dr. Nance Roy</a:t>
            </a:r>
            <a:r>
              <a:rPr lang="en-US" dirty="0"/>
              <a:t> serves as the Chief Clinical Officer of the Jed Foundation and is an Assistant Clinical Professor at the Yale School of Medicine, Dept. of Psychiatry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2B0E7A95-99FC-44F8-8EFF-D8813F38A1E9}"/>
              </a:ext>
            </a:extLst>
          </p:cNvPr>
          <p:cNvSpPr txBox="1">
            <a:spLocks/>
          </p:cNvSpPr>
          <p:nvPr/>
        </p:nvSpPr>
        <p:spPr>
          <a:xfrm>
            <a:off x="4368800" y="2455333"/>
            <a:ext cx="3456432" cy="62653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Session #2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36DEEC65-B516-4B24-ACD9-B7D068D6008C}"/>
              </a:ext>
            </a:extLst>
          </p:cNvPr>
          <p:cNvSpPr txBox="1">
            <a:spLocks/>
          </p:cNvSpPr>
          <p:nvPr/>
        </p:nvSpPr>
        <p:spPr>
          <a:xfrm>
            <a:off x="4367784" y="3090832"/>
            <a:ext cx="3456432" cy="345516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300" b="1" dirty="0"/>
              <a:t>Viral Change:  The Evolution of Law Firms in a Post COVID-19 World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300" u="sng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300" u="sng" dirty="0"/>
              <a:t>Objectives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</a:pPr>
            <a:r>
              <a:rPr lang="en-US" sz="1300" dirty="0"/>
              <a:t>To understand the midterm and long-term changes that are likely to impact the legal profession.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</a:pPr>
            <a:r>
              <a:rPr lang="en-US" sz="1300" dirty="0"/>
              <a:t>To understand why these trends will accelerate now, and how law firms can adapt to them.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</a:pPr>
            <a:r>
              <a:rPr lang="en-US" sz="1300" dirty="0"/>
              <a:t>To understand the client priorities that are motivating these trends.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300" u="sng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300" u="sng" dirty="0"/>
              <a:t>Speaker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300" b="1" dirty="0"/>
              <a:t>Blane Prescott </a:t>
            </a:r>
            <a:r>
              <a:rPr lang="en-US" sz="1300" dirty="0"/>
              <a:t>is a consultant and the Managing Shareholder of MesaFive, LLC, a strategy and management consulting firm 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64D10A57-8BFF-4683-B82B-2F75E9B4A877}"/>
              </a:ext>
            </a:extLst>
          </p:cNvPr>
          <p:cNvSpPr txBox="1">
            <a:spLocks/>
          </p:cNvSpPr>
          <p:nvPr/>
        </p:nvSpPr>
        <p:spPr>
          <a:xfrm>
            <a:off x="8051800" y="2446866"/>
            <a:ext cx="3456432" cy="62653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Session #3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ECD689E4-900B-419E-B73C-0593EACBC28F}"/>
              </a:ext>
            </a:extLst>
          </p:cNvPr>
          <p:cNvSpPr txBox="1">
            <a:spLocks/>
          </p:cNvSpPr>
          <p:nvPr/>
        </p:nvSpPr>
        <p:spPr>
          <a:xfrm>
            <a:off x="8051801" y="3158565"/>
            <a:ext cx="3456432" cy="3314132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dirty="0"/>
              <a:t>Leadership in the Next Normal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b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u="sng" dirty="0"/>
              <a:t>Objectives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What did leadership mean in the 1970s, in the early 2000s and what does leadership mean now during COVID-19?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What makes a great leader and how to foster leadership in an organization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What are the biggest challenges for leaders post COVID-19?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What are the biggest opportunities for leaders post COVID-19?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How to adapt to changes as a leader and empower teams regarding mass change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b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u="sng" dirty="0"/>
              <a:t>Speaker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b="1" dirty="0"/>
              <a:t>Jennifer Hill</a:t>
            </a:r>
            <a:r>
              <a:rPr lang="en-US" dirty="0"/>
              <a:t> is President of JHill’s Staffing Services, a Division of Marcum Search LLC</a:t>
            </a:r>
          </a:p>
        </p:txBody>
      </p:sp>
    </p:spTree>
    <p:extLst>
      <p:ext uri="{BB962C8B-B14F-4D97-AF65-F5344CB8AC3E}">
        <p14:creationId xmlns:p14="http://schemas.microsoft.com/office/powerpoint/2010/main" val="3020269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401C45C-E7E0-42E8-8961-6DC8D1E3F48A}"/>
              </a:ext>
            </a:extLst>
          </p:cNvPr>
          <p:cNvSpPr txBox="1">
            <a:spLocks/>
          </p:cNvSpPr>
          <p:nvPr/>
        </p:nvSpPr>
        <p:spPr>
          <a:xfrm>
            <a:off x="849152" y="905171"/>
            <a:ext cx="9945848" cy="2004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Thursday, June 25</a:t>
            </a:r>
            <a:br>
              <a:rPr lang="en-US" dirty="0"/>
            </a:br>
            <a:r>
              <a:rPr lang="en-US" dirty="0"/>
              <a:t>Second Set of Concurrents and </a:t>
            </a:r>
            <a:br>
              <a:rPr lang="en-US" dirty="0"/>
            </a:br>
            <a:r>
              <a:rPr lang="en-US" dirty="0"/>
              <a:t>Closing Session</a:t>
            </a:r>
          </a:p>
        </p:txBody>
      </p:sp>
      <p:graphicFrame>
        <p:nvGraphicFramePr>
          <p:cNvPr id="9" name="Content Placeholder 2">
            <a:extLst>
              <a:ext uri="{FF2B5EF4-FFF2-40B4-BE49-F238E27FC236}">
                <a16:creationId xmlns:a16="http://schemas.microsoft.com/office/drawing/2014/main" id="{8A8D6B46-C351-4D4B-A325-4BC5526235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0453508"/>
              </p:ext>
            </p:extLst>
          </p:nvPr>
        </p:nvGraphicFramePr>
        <p:xfrm>
          <a:off x="419450" y="2223176"/>
          <a:ext cx="11484528" cy="4387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5823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97A686C8-9169-4A4D-A4EF-ECD84040DA6F}"/>
              </a:ext>
            </a:extLst>
          </p:cNvPr>
          <p:cNvSpPr txBox="1">
            <a:spLocks/>
          </p:cNvSpPr>
          <p:nvPr/>
        </p:nvSpPr>
        <p:spPr>
          <a:xfrm>
            <a:off x="685799" y="243063"/>
            <a:ext cx="8610599" cy="13038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/>
              <a:t>Second Set of Concurrents</a:t>
            </a:r>
            <a:br>
              <a:rPr lang="en-US" dirty="0"/>
            </a:br>
            <a:r>
              <a:rPr lang="en-US" sz="2000" dirty="0"/>
              <a:t>Draft Schedule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CD2A6947-D6C1-443F-8973-F9890291DA30}"/>
              </a:ext>
            </a:extLst>
          </p:cNvPr>
          <p:cNvSpPr txBox="1">
            <a:spLocks/>
          </p:cNvSpPr>
          <p:nvPr/>
        </p:nvSpPr>
        <p:spPr>
          <a:xfrm>
            <a:off x="685800" y="1582320"/>
            <a:ext cx="3456432" cy="617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Session #1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5572355D-A7A2-42AA-B7AE-89CEF24C3DE7}"/>
              </a:ext>
            </a:extLst>
          </p:cNvPr>
          <p:cNvSpPr txBox="1">
            <a:spLocks/>
          </p:cNvSpPr>
          <p:nvPr/>
        </p:nvSpPr>
        <p:spPr>
          <a:xfrm>
            <a:off x="685799" y="2132405"/>
            <a:ext cx="3456432" cy="3314132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dirty="0"/>
              <a:t>Promoting Mental Health in the Workplace: Part 2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u="sng" dirty="0"/>
              <a:t>Objectives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Demonstrate the impact of emotional well-being on job performance.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Outline the comprehensive approach to supporting mental health in the workplace.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Identify concrete strategies for developing a culture of caring and compassion in the workplace considering the current pandemic.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b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u="sng" dirty="0"/>
              <a:t>Speaker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b="1" dirty="0"/>
              <a:t>Dr. Nance Roy</a:t>
            </a:r>
            <a:r>
              <a:rPr lang="en-US" dirty="0"/>
              <a:t> serves as the Chief Clinical Officer of the Jed Foundation and is an Assistant Clinical Professor at the Yale School of Medicine, Dept. of Psychiatry</a:t>
            </a:r>
          </a:p>
          <a:p>
            <a:endParaRPr lang="en-US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2089FAFC-8560-4813-9E35-19D1AFAD278B}"/>
              </a:ext>
            </a:extLst>
          </p:cNvPr>
          <p:cNvSpPr txBox="1">
            <a:spLocks/>
          </p:cNvSpPr>
          <p:nvPr/>
        </p:nvSpPr>
        <p:spPr>
          <a:xfrm>
            <a:off x="4236720" y="1581573"/>
            <a:ext cx="3456432" cy="62653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Session #2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AC1F5F44-FDD9-4AE7-8CDE-8D4C3DAF9BFB}"/>
              </a:ext>
            </a:extLst>
          </p:cNvPr>
          <p:cNvSpPr txBox="1">
            <a:spLocks/>
          </p:cNvSpPr>
          <p:nvPr/>
        </p:nvSpPr>
        <p:spPr>
          <a:xfrm>
            <a:off x="4234778" y="2131906"/>
            <a:ext cx="3814993" cy="3801534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200" b="1" dirty="0"/>
              <a:t>Law Firm Space: Strategies for Redesigning Your Office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4400" u="sng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200" u="sng" dirty="0"/>
              <a:t>Objectives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</a:pPr>
            <a:r>
              <a:rPr lang="en-US" sz="4400" dirty="0"/>
              <a:t>Learn how the COVID-19 pandemic could affect the design of space in both the short and longer term.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</a:pPr>
            <a:r>
              <a:rPr lang="en-US" sz="4400" dirty="0"/>
              <a:t>Discuss how to plan for an administrative support space that can support a 6-1 or greater attorney to secretarial ratio.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</a:pPr>
            <a:r>
              <a:rPr lang="en-US" sz="4400" dirty="0"/>
              <a:t>Identify strategies to reduce space utilization by 15 to 25%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</a:pPr>
            <a:r>
              <a:rPr lang="en-US" sz="4400" dirty="0"/>
              <a:t>Discuss how meeting and teaming space is evolving in law firms.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</a:pPr>
            <a:r>
              <a:rPr lang="en-US" sz="4400" dirty="0"/>
              <a:t>Create strategies to minimize the cost of space for administrative support staff, including housing them in less costly buildings or markets.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4800" u="sng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u="sng" dirty="0"/>
              <a:t>Speakers</a:t>
            </a:r>
            <a:r>
              <a:rPr lang="en-US" sz="4800" dirty="0"/>
              <a:t> (most likely two of these three will speak)</a:t>
            </a:r>
            <a:endParaRPr lang="en-US" sz="4800" u="sng" dirty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</a:pPr>
            <a:r>
              <a:rPr lang="en-US" sz="4800" b="1" dirty="0"/>
              <a:t>Erik Hodgetts</a:t>
            </a:r>
            <a:r>
              <a:rPr lang="en-US" sz="4800" dirty="0"/>
              <a:t>, AIA, LEED AP, Principal of IA Interior Architects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</a:pPr>
            <a:r>
              <a:rPr lang="en-US" sz="4800" b="1" dirty="0"/>
              <a:t>Russell Manthy</a:t>
            </a:r>
            <a:r>
              <a:rPr lang="en-US" sz="4800" dirty="0"/>
              <a:t>, Principal, IA Interior Architects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</a:pPr>
            <a:r>
              <a:rPr lang="en-US" sz="4800" b="1" dirty="0"/>
              <a:t>Mark Santiago</a:t>
            </a:r>
            <a:r>
              <a:rPr lang="en-US" sz="4800" dirty="0"/>
              <a:t>,</a:t>
            </a:r>
            <a:r>
              <a:rPr lang="en-US" sz="4800" b="1" dirty="0"/>
              <a:t> </a:t>
            </a:r>
            <a:r>
              <a:rPr lang="en-US" sz="4800" dirty="0"/>
              <a:t>CMC, CPA, Consultant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ED02AEA4-B079-46E9-A670-61441F57CD3F}"/>
              </a:ext>
            </a:extLst>
          </p:cNvPr>
          <p:cNvSpPr txBox="1">
            <a:spLocks/>
          </p:cNvSpPr>
          <p:nvPr/>
        </p:nvSpPr>
        <p:spPr>
          <a:xfrm>
            <a:off x="8153400" y="1573106"/>
            <a:ext cx="3456432" cy="62653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Session #3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CF0A6147-D566-4535-BE2C-75975EFEE713}"/>
              </a:ext>
            </a:extLst>
          </p:cNvPr>
          <p:cNvSpPr txBox="1">
            <a:spLocks/>
          </p:cNvSpPr>
          <p:nvPr/>
        </p:nvSpPr>
        <p:spPr>
          <a:xfrm>
            <a:off x="8153401" y="2132405"/>
            <a:ext cx="3456432" cy="331413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i="1" dirty="0"/>
              <a:t>Session description coming soon!</a:t>
            </a:r>
          </a:p>
        </p:txBody>
      </p:sp>
    </p:spTree>
    <p:extLst>
      <p:ext uri="{BB962C8B-B14F-4D97-AF65-F5344CB8AC3E}">
        <p14:creationId xmlns:p14="http://schemas.microsoft.com/office/powerpoint/2010/main" val="4184419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93AD2-30CA-47AB-A472-F37CC225E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1280" y="639303"/>
            <a:ext cx="5915025" cy="1303867"/>
          </a:xfrm>
        </p:spPr>
        <p:txBody>
          <a:bodyPr/>
          <a:lstStyle/>
          <a:p>
            <a:r>
              <a:rPr lang="en-US" dirty="0"/>
              <a:t>Closing Session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9E1C51F-774B-48E5-8E2E-8086A51B3802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1577788" y="2708359"/>
            <a:ext cx="5769924" cy="331413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 panel discussion focusing on the changes in the legal industry by functional specialty, moderated by Judy Hissong.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i="1" dirty="0"/>
              <a:t>Session description coming soon!</a:t>
            </a:r>
          </a:p>
        </p:txBody>
      </p:sp>
    </p:spTree>
    <p:extLst>
      <p:ext uri="{BB962C8B-B14F-4D97-AF65-F5344CB8AC3E}">
        <p14:creationId xmlns:p14="http://schemas.microsoft.com/office/powerpoint/2010/main" val="440151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08440843A296449C6333C14E4682D3" ma:contentTypeVersion="14" ma:contentTypeDescription="Create a new document." ma:contentTypeScope="" ma:versionID="b74e0e3fcb5b005e712e942d3ba74328">
  <xsd:schema xmlns:xsd="http://www.w3.org/2001/XMLSchema" xmlns:xs="http://www.w3.org/2001/XMLSchema" xmlns:p="http://schemas.microsoft.com/office/2006/metadata/properties" xmlns:ns1="http://schemas.microsoft.com/sharepoint/v3" xmlns:ns3="ad503bf6-15f4-4dc2-ae56-00db1b46d01b" xmlns:ns4="862ab66f-da96-4c8e-9588-d0716095a750" targetNamespace="http://schemas.microsoft.com/office/2006/metadata/properties" ma:root="true" ma:fieldsID="5c09eada0981f8311782dbfeed49aaa3" ns1:_="" ns3:_="" ns4:_="">
    <xsd:import namespace="http://schemas.microsoft.com/sharepoint/v3"/>
    <xsd:import namespace="ad503bf6-15f4-4dc2-ae56-00db1b46d01b"/>
    <xsd:import namespace="862ab66f-da96-4c8e-9588-d0716095a75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1:IMAddress" minOccurs="0"/>
                <xsd:element ref="ns3:SharingHintHash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IMAddress" ma:index="9" nillable="true" ma:displayName="IM Address" ma:internalName="IMAddres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503bf6-15f4-4dc2-ae56-00db1b46d01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Sharing Hint Hash" ma:internalName="SharingHintHash" ma:readOnly="true">
      <xsd:simpleType>
        <xsd:restriction base="dms:Text"/>
      </xsd:simple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2ab66f-da96-4c8e-9588-d0716095a7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ddres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3CEEA5E-649B-4A91-8122-B983F5C5E6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d503bf6-15f4-4dc2-ae56-00db1b46d01b"/>
    <ds:schemaRef ds:uri="862ab66f-da96-4c8e-9588-d0716095a7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8B2D11A-3CB8-437E-ABAA-A0A0DD9DF150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purl.org/dc/terms/"/>
    <ds:schemaRef ds:uri="http://schemas.openxmlformats.org/package/2006/metadata/core-properties"/>
    <ds:schemaRef ds:uri="862ab66f-da96-4c8e-9588-d0716095a750"/>
    <ds:schemaRef ds:uri="ad503bf6-15f4-4dc2-ae56-00db1b46d01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10F2F53-726A-4BA1-9219-2E391A2326C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770</Words>
  <Application>Microsoft Office PowerPoint</Application>
  <PresentationFormat>Widescreen</PresentationFormat>
  <Paragraphs>112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Calibri</vt:lpstr>
      <vt:lpstr>Calibri Light</vt:lpstr>
      <vt:lpstr>Open Sans</vt:lpstr>
      <vt:lpstr>Office Theme</vt:lpstr>
      <vt:lpstr>Custom Design</vt:lpstr>
      <vt:lpstr>1_Custom Design</vt:lpstr>
      <vt:lpstr>2_Custom Design</vt:lpstr>
      <vt:lpstr>3_Custom Design</vt:lpstr>
      <vt:lpstr>4_Custom Design</vt:lpstr>
      <vt:lpstr>ALA Today:  The Virtual Conference</vt:lpstr>
      <vt:lpstr>PowerPoint Presentation</vt:lpstr>
      <vt:lpstr>PowerPoint Presentation</vt:lpstr>
      <vt:lpstr>Opening Keynote</vt:lpstr>
      <vt:lpstr>PowerPoint Presentation</vt:lpstr>
      <vt:lpstr>PowerPoint Presentation</vt:lpstr>
      <vt:lpstr>PowerPoint Presentation</vt:lpstr>
      <vt:lpstr>PowerPoint Presentation</vt:lpstr>
      <vt:lpstr>Closing Session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Fitzpatrick</dc:creator>
  <cp:lastModifiedBy>Theresa Wojtalewicz</cp:lastModifiedBy>
  <cp:revision>35</cp:revision>
  <cp:lastPrinted>2020-01-09T14:11:39Z</cp:lastPrinted>
  <dcterms:created xsi:type="dcterms:W3CDTF">2017-12-04T19:55:35Z</dcterms:created>
  <dcterms:modified xsi:type="dcterms:W3CDTF">2020-05-18T20:28:20Z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0x010100C908440843A296449C6333C14E4682D3</vt:lpwstr>
  </property>
  <property fmtid="{D5CDD505-2E9C-101B-9397-08002B2CF9AE}" pid="3" name="AuthorIds_UIVersion_5632">
    <vt:lpwstr>14</vt:lpwstr>
  </property>
  <property fmtid="{D5CDD505-2E9C-101B-9397-08002B2CF9AE}" pid="4" name="_dlc_DocIdItemGuid">
    <vt:lpwstr>c78c11cb-bab0-4cb7-beda-f5e4d565d9df</vt:lpwstr>
  </property>
</Properties>
</file>